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57" r:id="rId5"/>
    <p:sldId id="260" r:id="rId6"/>
    <p:sldId id="258" r:id="rId7"/>
  </p:sldIdLst>
  <p:sldSz cx="12192000" cy="6858000"/>
  <p:notesSz cx="6858000" cy="9144000"/>
  <p:defaultTextStyle>
    <a:defPPr>
      <a:defRPr lang="es-G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GT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3BA6-C678-4AED-BE36-9C39C1EF3A09}" type="datetimeFigureOut">
              <a:rPr lang="es-GT" smtClean="0"/>
              <a:t>14/10/2021</a:t>
            </a:fld>
            <a:endParaRPr lang="es-G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1FE34-4C7F-4F3A-A295-FFDAD0ADB1E4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803331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3BA6-C678-4AED-BE36-9C39C1EF3A09}" type="datetimeFigureOut">
              <a:rPr lang="es-GT" smtClean="0"/>
              <a:t>14/10/2021</a:t>
            </a:fld>
            <a:endParaRPr lang="es-G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1FE34-4C7F-4F3A-A295-FFDAD0ADB1E4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427371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3BA6-C678-4AED-BE36-9C39C1EF3A09}" type="datetimeFigureOut">
              <a:rPr lang="es-GT" smtClean="0"/>
              <a:t>14/10/2021</a:t>
            </a:fld>
            <a:endParaRPr lang="es-G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1FE34-4C7F-4F3A-A295-FFDAD0ADB1E4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64231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3BA6-C678-4AED-BE36-9C39C1EF3A09}" type="datetimeFigureOut">
              <a:rPr lang="es-GT" smtClean="0"/>
              <a:t>14/10/2021</a:t>
            </a:fld>
            <a:endParaRPr lang="es-G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1FE34-4C7F-4F3A-A295-FFDAD0ADB1E4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3343238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3BA6-C678-4AED-BE36-9C39C1EF3A09}" type="datetimeFigureOut">
              <a:rPr lang="es-GT" smtClean="0"/>
              <a:t>14/10/2021</a:t>
            </a:fld>
            <a:endParaRPr lang="es-G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1FE34-4C7F-4F3A-A295-FFDAD0ADB1E4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400300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3BA6-C678-4AED-BE36-9C39C1EF3A09}" type="datetimeFigureOut">
              <a:rPr lang="es-GT" smtClean="0"/>
              <a:t>14/10/2021</a:t>
            </a:fld>
            <a:endParaRPr lang="es-GT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1FE34-4C7F-4F3A-A295-FFDAD0ADB1E4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122036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3BA6-C678-4AED-BE36-9C39C1EF3A09}" type="datetimeFigureOut">
              <a:rPr lang="es-GT" smtClean="0"/>
              <a:t>14/10/2021</a:t>
            </a:fld>
            <a:endParaRPr lang="es-GT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1FE34-4C7F-4F3A-A295-FFDAD0ADB1E4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911193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3BA6-C678-4AED-BE36-9C39C1EF3A09}" type="datetimeFigureOut">
              <a:rPr lang="es-GT" smtClean="0"/>
              <a:t>14/10/2021</a:t>
            </a:fld>
            <a:endParaRPr lang="es-GT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1FE34-4C7F-4F3A-A295-FFDAD0ADB1E4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668284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3BA6-C678-4AED-BE36-9C39C1EF3A09}" type="datetimeFigureOut">
              <a:rPr lang="es-GT" smtClean="0"/>
              <a:t>14/10/2021</a:t>
            </a:fld>
            <a:endParaRPr lang="es-GT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1FE34-4C7F-4F3A-A295-FFDAD0ADB1E4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1041757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3BA6-C678-4AED-BE36-9C39C1EF3A09}" type="datetimeFigureOut">
              <a:rPr lang="es-GT" smtClean="0"/>
              <a:t>14/10/2021</a:t>
            </a:fld>
            <a:endParaRPr lang="es-GT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1FE34-4C7F-4F3A-A295-FFDAD0ADB1E4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674922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GT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3BA6-C678-4AED-BE36-9C39C1EF3A09}" type="datetimeFigureOut">
              <a:rPr lang="es-GT" smtClean="0"/>
              <a:t>14/10/2021</a:t>
            </a:fld>
            <a:endParaRPr lang="es-GT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1FE34-4C7F-4F3A-A295-FFDAD0ADB1E4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358212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GT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GT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33BA6-C678-4AED-BE36-9C39C1EF3A09}" type="datetimeFigureOut">
              <a:rPr lang="es-GT" smtClean="0"/>
              <a:t>14/10/2021</a:t>
            </a:fld>
            <a:endParaRPr lang="es-GT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GT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1FE34-4C7F-4F3A-A295-FFDAD0ADB1E4}" type="slidenum">
              <a:rPr lang="es-GT" smtClean="0"/>
              <a:t>‹Nº›</a:t>
            </a:fld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1673606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G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127123" y="189963"/>
            <a:ext cx="9344025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ln>
                  <a:solidFill>
                    <a:sysClr val="windowText" lastClr="000000"/>
                  </a:solidFill>
                </a:ln>
              </a:rPr>
              <a:t>INSTITUTO PRIVADO RAFAEL AREVALO MARTINEZ</a:t>
            </a:r>
            <a:endParaRPr lang="es-GT" sz="2800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427017" y="1042765"/>
            <a:ext cx="8744239" cy="544764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NOMBRE:</a:t>
            </a:r>
          </a:p>
          <a:p>
            <a:r>
              <a:rPr lang="es-ES" dirty="0"/>
              <a:t> </a:t>
            </a:r>
            <a:r>
              <a:rPr lang="es-ES" dirty="0" smtClean="0"/>
              <a:t>                    JACKELINE YESENIA MORALES LOPEZ.-</a:t>
            </a:r>
          </a:p>
          <a:p>
            <a:endParaRPr lang="es-ES" dirty="0"/>
          </a:p>
          <a:p>
            <a:r>
              <a:rPr lang="es-ES" dirty="0" smtClean="0"/>
              <a:t>GRADO:</a:t>
            </a:r>
          </a:p>
          <a:p>
            <a:r>
              <a:rPr lang="es-ES" dirty="0"/>
              <a:t> </a:t>
            </a:r>
            <a:r>
              <a:rPr lang="es-ES" dirty="0" smtClean="0"/>
              <a:t>                     6to. P.C</a:t>
            </a:r>
          </a:p>
          <a:p>
            <a:endParaRPr lang="es-ES" dirty="0"/>
          </a:p>
          <a:p>
            <a:r>
              <a:rPr lang="es-ES" dirty="0" smtClean="0"/>
              <a:t>CURSO:  </a:t>
            </a:r>
          </a:p>
          <a:p>
            <a:r>
              <a:rPr lang="es-ES" dirty="0"/>
              <a:t> </a:t>
            </a:r>
            <a:r>
              <a:rPr lang="es-ES" dirty="0" smtClean="0"/>
              <a:t>                    </a:t>
            </a:r>
            <a:r>
              <a:rPr lang="es-ES" dirty="0" smtClean="0"/>
              <a:t>Ética Profesional y Relaciones Humanas.-</a:t>
            </a:r>
            <a:endParaRPr lang="es-ES" dirty="0" smtClean="0"/>
          </a:p>
          <a:p>
            <a:endParaRPr lang="es-ES" dirty="0"/>
          </a:p>
          <a:p>
            <a:r>
              <a:rPr lang="es-ES" dirty="0" smtClean="0"/>
              <a:t>MAESTRA:</a:t>
            </a:r>
          </a:p>
          <a:p>
            <a:r>
              <a:rPr lang="es-ES" dirty="0" smtClean="0"/>
              <a:t>                      MAYTE ESCOBAR.-</a:t>
            </a:r>
            <a:endParaRPr lang="es-ES" dirty="0"/>
          </a:p>
          <a:p>
            <a:endParaRPr lang="es-ES" dirty="0" smtClean="0"/>
          </a:p>
          <a:p>
            <a:r>
              <a:rPr lang="es-ES" dirty="0" smtClean="0"/>
              <a:t>TAREA:</a:t>
            </a:r>
          </a:p>
          <a:p>
            <a:r>
              <a:rPr lang="es-ES" dirty="0"/>
              <a:t> </a:t>
            </a:r>
            <a:r>
              <a:rPr lang="es-ES" dirty="0" smtClean="0"/>
              <a:t>                       </a:t>
            </a:r>
            <a:r>
              <a:rPr lang="es-ES" sz="2400" dirty="0" smtClean="0"/>
              <a:t>No. </a:t>
            </a:r>
            <a:r>
              <a:rPr lang="es-ES" sz="2400" smtClean="0"/>
              <a:t>5.-</a:t>
            </a:r>
            <a:endParaRPr lang="es-ES" sz="2400" dirty="0" smtClean="0"/>
          </a:p>
          <a:p>
            <a:endParaRPr lang="es-ES" dirty="0"/>
          </a:p>
          <a:p>
            <a:r>
              <a:rPr lang="es-ES" dirty="0" smtClean="0"/>
              <a:t>CICLO</a:t>
            </a:r>
          </a:p>
          <a:p>
            <a:r>
              <a:rPr lang="es-ES" dirty="0"/>
              <a:t> </a:t>
            </a:r>
            <a:r>
              <a:rPr lang="es-ES" dirty="0" smtClean="0"/>
              <a:t>          ESCOLAR:</a:t>
            </a:r>
            <a:endParaRPr lang="es-ES" dirty="0"/>
          </a:p>
          <a:p>
            <a:r>
              <a:rPr lang="es-ES" sz="3600" dirty="0" smtClean="0"/>
              <a:t>                      </a:t>
            </a:r>
            <a:r>
              <a:rPr lang="es-ES" sz="2800" dirty="0" smtClean="0"/>
              <a:t>2,O21</a:t>
            </a:r>
          </a:p>
        </p:txBody>
      </p:sp>
    </p:spTree>
    <p:extLst>
      <p:ext uri="{BB962C8B-B14F-4D97-AF65-F5344CB8AC3E}">
        <p14:creationId xmlns:p14="http://schemas.microsoft.com/office/powerpoint/2010/main" val="1313511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450978" y="399245"/>
            <a:ext cx="750816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es-ES" sz="80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EL ESTRÉS Y SUS EFECTOS</a:t>
            </a:r>
            <a:endParaRPr lang="es-ES" sz="8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26" name="Picture 2" descr="Estrés ¿qué pasa en el cerebro? - Ciencia UN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335" y="2791193"/>
            <a:ext cx="4416425" cy="3312319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135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275008" y="991673"/>
            <a:ext cx="83583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u="sng" dirty="0">
                <a:solidFill>
                  <a:srgbClr val="FF0000"/>
                </a:solidFill>
              </a:rPr>
              <a:t>Qué es el estrés y sus efectos en el organismo</a:t>
            </a:r>
            <a:endParaRPr lang="es-ES" b="1" u="sng" dirty="0" smtClean="0">
              <a:solidFill>
                <a:srgbClr val="FF0000"/>
              </a:solidFill>
            </a:endParaRPr>
          </a:p>
          <a:p>
            <a:r>
              <a:rPr lang="es-ES" dirty="0" smtClean="0"/>
              <a:t>Entre los riesgos del estrés crónico se encuentran bajadas de defensas, presión arterial alta, diabetes, insuficiencia cardíaca, acné, eccemas, depresión, ansiedad o problemas derivados de la tensión constante como las contracturas musculares o el bruxismo que se produce al apretar la mandíbula a menudo y de forma .</a:t>
            </a:r>
            <a:endParaRPr lang="es-GT" dirty="0"/>
          </a:p>
        </p:txBody>
      </p:sp>
      <p:sp>
        <p:nvSpPr>
          <p:cNvPr id="3" name="CuadroTexto 2"/>
          <p:cNvSpPr txBox="1"/>
          <p:nvPr/>
        </p:nvSpPr>
        <p:spPr>
          <a:xfrm>
            <a:off x="901521" y="5460642"/>
            <a:ext cx="6787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Si el nivel de </a:t>
            </a:r>
            <a:r>
              <a:rPr lang="es-ES" b="1" dirty="0"/>
              <a:t>estrés</a:t>
            </a:r>
            <a:r>
              <a:rPr lang="es-ES" dirty="0"/>
              <a:t> aumenta o dura por más tiempo, puede tener otros </a:t>
            </a:r>
            <a:r>
              <a:rPr lang="es-ES" b="1" dirty="0"/>
              <a:t>efectos</a:t>
            </a:r>
            <a:r>
              <a:rPr lang="es-ES" dirty="0"/>
              <a:t> físicos o emocionales: </a:t>
            </a:r>
            <a:endParaRPr lang="es-GT" dirty="0"/>
          </a:p>
        </p:txBody>
      </p:sp>
      <p:pic>
        <p:nvPicPr>
          <p:cNvPr id="2050" name="Picture 2" descr="Efectos y síntomas del estrés en el cuerp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477" y="2469001"/>
            <a:ext cx="4287636" cy="2858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6662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030310" y="862884"/>
            <a:ext cx="851293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Cuando se vive con estrés, en el cuerpo se liberan unas sustancias químicas (hormonas), las cuales inician muchos cambios. Por ejemplo:</a:t>
            </a:r>
          </a:p>
          <a:p>
            <a:endParaRPr lang="es-E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dirty="0" smtClean="0"/>
              <a:t>La presión arterial aumenta.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dirty="0" smtClean="0"/>
              <a:t>El corazón late fuertemente.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dirty="0" smtClean="0"/>
              <a:t>Los músculos se contraen.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dirty="0" smtClean="0"/>
              <a:t>El abdomen se tensa.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dirty="0" smtClean="0"/>
              <a:t>La concentración puede empeorar.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s-ES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dirty="0" smtClean="0"/>
              <a:t>Los problemas de mala memoria pueden empeorar.</a:t>
            </a:r>
            <a:endParaRPr lang="es-GT" sz="2000" dirty="0"/>
          </a:p>
        </p:txBody>
      </p:sp>
      <p:pic>
        <p:nvPicPr>
          <p:cNvPr id="3076" name="Picture 4" descr="Cómo afecta el estrés a nuestra salud bucodental? • BQD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462" y="1866475"/>
            <a:ext cx="4686882" cy="2897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369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056068" y="901521"/>
            <a:ext cx="79333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Factores generadores de estrés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Los estresores pueden incluir:</a:t>
            </a:r>
          </a:p>
          <a:p>
            <a:endParaRPr lang="es-E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dirty="0" smtClean="0"/>
              <a:t>Adaptarse al cambio rápido y constante.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dirty="0" smtClean="0"/>
              <a:t>Preocupaciones por las finanzas y la economía.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dirty="0" smtClean="0"/>
              <a:t>Experimentar un evento importante de la vida, como cambiar de trabajo o mudarse a una nueva casa.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dirty="0" smtClean="0"/>
              <a:t>Pasar de una situación estresante a otra sin tener tiempo para relajarnos.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dirty="0" smtClean="0"/>
              <a:t>Sentirnos abrumados por la tecnología, como mantenernos al tanto de nuestros teléfonos celulares, correos electrónicos y mensajes de texto. </a:t>
            </a:r>
            <a:endParaRPr lang="es-GT" dirty="0"/>
          </a:p>
        </p:txBody>
      </p:sp>
      <p:pic>
        <p:nvPicPr>
          <p:cNvPr id="4098" name="Picture 2" descr="Estrés durante una mudanza: cómo evitar | Mudanzas Gol Madri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9442" y="3583204"/>
            <a:ext cx="4325686" cy="288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106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Insalud on Twitter: &amp;quot;#FelizTarde☕️🌤️ #DatoSalud💙 Consejos esenciales para  reducir el estrés laboral. https://t.co/JMbF0PtgVI&amp;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014" y="413198"/>
            <a:ext cx="6477000" cy="588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63331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</TotalTime>
  <Words>258</Words>
  <Application>Microsoft Office PowerPoint</Application>
  <PresentationFormat>Panorámica</PresentationFormat>
  <Paragraphs>44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 curacao</dc:creator>
  <cp:lastModifiedBy>la curacao</cp:lastModifiedBy>
  <cp:revision>5</cp:revision>
  <dcterms:created xsi:type="dcterms:W3CDTF">2021-10-14T01:33:25Z</dcterms:created>
  <dcterms:modified xsi:type="dcterms:W3CDTF">2021-10-14T14:12:01Z</dcterms:modified>
</cp:coreProperties>
</file>