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Lst>
  <p:notesMasterIdLst>
    <p:notesMasterId r:id="rId44"/>
  </p:notesMasterIdLst>
  <p:sldIdLst>
    <p:sldId id="256" r:id="rId2"/>
    <p:sldId id="260" r:id="rId3"/>
    <p:sldId id="257" r:id="rId4"/>
    <p:sldId id="258" r:id="rId5"/>
    <p:sldId id="259" r:id="rId6"/>
    <p:sldId id="261" r:id="rId7"/>
    <p:sldId id="262" r:id="rId8"/>
    <p:sldId id="311" r:id="rId9"/>
    <p:sldId id="265" r:id="rId10"/>
    <p:sldId id="266" r:id="rId11"/>
    <p:sldId id="267" r:id="rId12"/>
    <p:sldId id="268" r:id="rId13"/>
    <p:sldId id="270" r:id="rId14"/>
    <p:sldId id="271" r:id="rId15"/>
    <p:sldId id="312" r:id="rId16"/>
    <p:sldId id="272" r:id="rId17"/>
    <p:sldId id="273" r:id="rId18"/>
    <p:sldId id="274" r:id="rId19"/>
    <p:sldId id="275" r:id="rId20"/>
    <p:sldId id="276" r:id="rId21"/>
    <p:sldId id="277" r:id="rId22"/>
    <p:sldId id="313" r:id="rId23"/>
    <p:sldId id="278" r:id="rId24"/>
    <p:sldId id="279" r:id="rId25"/>
    <p:sldId id="280" r:id="rId26"/>
    <p:sldId id="281" r:id="rId27"/>
    <p:sldId id="282" r:id="rId28"/>
    <p:sldId id="284" r:id="rId29"/>
    <p:sldId id="314" r:id="rId30"/>
    <p:sldId id="285" r:id="rId31"/>
    <p:sldId id="286" r:id="rId32"/>
    <p:sldId id="287" r:id="rId33"/>
    <p:sldId id="288" r:id="rId34"/>
    <p:sldId id="289" r:id="rId35"/>
    <p:sldId id="291" r:id="rId36"/>
    <p:sldId id="315" r:id="rId37"/>
    <p:sldId id="292" r:id="rId38"/>
    <p:sldId id="316" r:id="rId39"/>
    <p:sldId id="317" r:id="rId40"/>
    <p:sldId id="318" r:id="rId41"/>
    <p:sldId id="319" r:id="rId42"/>
    <p:sldId id="320" r:id="rId43"/>
  </p:sldIdLst>
  <p:sldSz cx="9144000" cy="5143500" type="screen16x9"/>
  <p:notesSz cx="6858000" cy="9144000"/>
  <p:embeddedFontLst>
    <p:embeddedFont>
      <p:font typeface="Arial Rounded MT Bold" panose="020F0704030504030204" pitchFamily="34" charset="0"/>
      <p:regular r:id="rId45"/>
    </p:embeddedFont>
    <p:embeddedFont>
      <p:font typeface="Bahnschrift" panose="020B0502040204020203" pitchFamily="34" charset="0"/>
      <p:regular r:id="rId46"/>
      <p:bold r:id="rId47"/>
    </p:embeddedFont>
    <p:embeddedFont>
      <p:font typeface="IBM Plex Sans" panose="020B0503050203000203" pitchFamily="34" charset="0"/>
      <p:regular r:id="rId48"/>
      <p:bold r:id="rId49"/>
      <p:italic r:id="rId50"/>
      <p:boldItalic r:id="rId51"/>
    </p:embeddedFont>
    <p:embeddedFont>
      <p:font typeface="IBM Plex Sans Medium" panose="020B0603050203000203" pitchFamily="34" charset="0"/>
      <p:regular r:id="rId52"/>
      <p:bold r:id="rId53"/>
      <p:italic r:id="rId54"/>
      <p:boldItalic r:id="rId55"/>
    </p:embeddedFont>
    <p:embeddedFont>
      <p:font typeface="PT Sans" panose="020B0503020203020204" pitchFamily="34" charset="0"/>
      <p:regular r:id="rId56"/>
      <p:bold r:id="rId57"/>
      <p:italic r:id="rId58"/>
      <p:boldItalic r:id="rId59"/>
    </p:embeddedFont>
    <p:embeddedFont>
      <p:font typeface="Roboto Condensed Light" panose="02000000000000000000" pitchFamily="2" charset="0"/>
      <p:regular r:id="rId60"/>
      <p: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D85198E-CC74-4DA4-8F64-BD8A6C4B8A68}">
  <a:tblStyle styleId="{3D85198E-CC74-4DA4-8F64-BD8A6C4B8A6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9" d="100"/>
          <a:sy n="89" d="100"/>
        </p:scale>
        <p:origin x="84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5" Type="http://schemas.openxmlformats.org/officeDocument/2006/relationships/slide" Target="slides/slide4.xml"/><Relationship Id="rId61" Type="http://schemas.openxmlformats.org/officeDocument/2006/relationships/font" Target="fonts/font17.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4.fntdata"/><Relationship Id="rId56" Type="http://schemas.openxmlformats.org/officeDocument/2006/relationships/font" Target="fonts/font12.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font" Target="fonts/font1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notesMaster" Target="notesMasters/notesMaster1.xml"/><Relationship Id="rId52" Type="http://schemas.openxmlformats.org/officeDocument/2006/relationships/font" Target="fonts/font8.fntdata"/><Relationship Id="rId60" Type="http://schemas.openxmlformats.org/officeDocument/2006/relationships/font" Target="fonts/font16.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3" name="Google Shape;37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11710476bc4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11710476bc4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g11710476bc4_0_2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1" name="Google Shape;591;g11710476bc4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g11710476bc4_0_2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1" name="Google Shape;621;g11710476bc4_0_2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11710476bc4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 name="Google Shape;669;g11710476bc4_0_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g11710476bc4_0_4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9" name="Google Shape;719;g11710476bc4_0_4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0819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11710476bc4_0_5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11710476bc4_0_5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g11710476bc4_0_5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5" name="Google Shape;765;g11710476bc4_0_5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g11710476bc4_0_6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6" name="Google Shape;786;g11710476bc4_0_6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7"/>
        <p:cNvGrpSpPr/>
        <p:nvPr/>
      </p:nvGrpSpPr>
      <p:grpSpPr>
        <a:xfrm>
          <a:off x="0" y="0"/>
          <a:ext cx="0" cy="0"/>
          <a:chOff x="0" y="0"/>
          <a:chExt cx="0" cy="0"/>
        </a:xfrm>
      </p:grpSpPr>
      <p:sp>
        <p:nvSpPr>
          <p:cNvPr id="808" name="Google Shape;808;g11710476bc4_0_6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9" name="Google Shape;809;g11710476bc4_0_6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2"/>
        <p:cNvGrpSpPr/>
        <p:nvPr/>
      </p:nvGrpSpPr>
      <p:grpSpPr>
        <a:xfrm>
          <a:off x="0" y="0"/>
          <a:ext cx="0" cy="0"/>
          <a:chOff x="0" y="0"/>
          <a:chExt cx="0" cy="0"/>
        </a:xfrm>
      </p:grpSpPr>
      <p:sp>
        <p:nvSpPr>
          <p:cNvPr id="823" name="Google Shape;823;g11710476bc4_0_7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4" name="Google Shape;824;g11710476bc4_0_7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g1173cd25692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1" name="Google Shape;861;g1173cd25692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0601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7"/>
        <p:cNvGrpSpPr/>
        <p:nvPr/>
      </p:nvGrpSpPr>
      <p:grpSpPr>
        <a:xfrm>
          <a:off x="0" y="0"/>
          <a:ext cx="0" cy="0"/>
          <a:chOff x="0" y="0"/>
          <a:chExt cx="0" cy="0"/>
        </a:xfrm>
      </p:grpSpPr>
      <p:sp>
        <p:nvSpPr>
          <p:cNvPr id="888" name="Google Shape;888;g1173cd25692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9" name="Google Shape;889;g1173cd25692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Google Shape;930;g1173cd25692_0_2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1" name="Google Shape;931;g1173cd25692_0_2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1173cd25692_0_2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1" name="Google Shape;951;g1173cd25692_0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6"/>
        <p:cNvGrpSpPr/>
        <p:nvPr/>
      </p:nvGrpSpPr>
      <p:grpSpPr>
        <a:xfrm>
          <a:off x="0" y="0"/>
          <a:ext cx="0" cy="0"/>
          <a:chOff x="0" y="0"/>
          <a:chExt cx="0" cy="0"/>
        </a:xfrm>
      </p:grpSpPr>
      <p:sp>
        <p:nvSpPr>
          <p:cNvPr id="977" name="Google Shape;977;g1173cd25692_0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8" name="Google Shape;978;g1173cd25692_0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g1173cd25692_0_5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6" name="Google Shape;1266;g1173cd25692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1173cd25692_0_6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6" name="Google Shape;1326;g1173cd25692_0_6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987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99f2f57a7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4" name="Google Shape;394;g99f2f57a7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0"/>
        <p:cNvGrpSpPr/>
        <p:nvPr/>
      </p:nvGrpSpPr>
      <p:grpSpPr>
        <a:xfrm>
          <a:off x="0" y="0"/>
          <a:ext cx="0" cy="0"/>
          <a:chOff x="0" y="0"/>
          <a:chExt cx="0" cy="0"/>
        </a:xfrm>
      </p:grpSpPr>
      <p:sp>
        <p:nvSpPr>
          <p:cNvPr id="1351" name="Google Shape;1351;g1173cd25692_0_6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2" name="Google Shape;1352;g1173cd25692_0_6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9"/>
        <p:cNvGrpSpPr/>
        <p:nvPr/>
      </p:nvGrpSpPr>
      <p:grpSpPr>
        <a:xfrm>
          <a:off x="0" y="0"/>
          <a:ext cx="0" cy="0"/>
          <a:chOff x="0" y="0"/>
          <a:chExt cx="0" cy="0"/>
        </a:xfrm>
      </p:grpSpPr>
      <p:sp>
        <p:nvSpPr>
          <p:cNvPr id="1380" name="Google Shape;1380;g1173cd25692_0_7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1" name="Google Shape;1381;g1173cd25692_0_7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2"/>
        <p:cNvGrpSpPr/>
        <p:nvPr/>
      </p:nvGrpSpPr>
      <p:grpSpPr>
        <a:xfrm>
          <a:off x="0" y="0"/>
          <a:ext cx="0" cy="0"/>
          <a:chOff x="0" y="0"/>
          <a:chExt cx="0" cy="0"/>
        </a:xfrm>
      </p:grpSpPr>
      <p:sp>
        <p:nvSpPr>
          <p:cNvPr id="1463" name="Google Shape;1463;g1173cd25692_0_8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4" name="Google Shape;1464;g1173cd25692_0_8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5"/>
        <p:cNvGrpSpPr/>
        <p:nvPr/>
      </p:nvGrpSpPr>
      <p:grpSpPr>
        <a:xfrm>
          <a:off x="0" y="0"/>
          <a:ext cx="0" cy="0"/>
          <a:chOff x="0" y="0"/>
          <a:chExt cx="0" cy="0"/>
        </a:xfrm>
      </p:grpSpPr>
      <p:sp>
        <p:nvSpPr>
          <p:cNvPr id="1476" name="Google Shape;1476;g1173cd25692_0_9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7" name="Google Shape;1477;g1173cd25692_0_9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1"/>
        <p:cNvGrpSpPr/>
        <p:nvPr/>
      </p:nvGrpSpPr>
      <p:grpSpPr>
        <a:xfrm>
          <a:off x="0" y="0"/>
          <a:ext cx="0" cy="0"/>
          <a:chOff x="0" y="0"/>
          <a:chExt cx="0" cy="0"/>
        </a:xfrm>
      </p:grpSpPr>
      <p:sp>
        <p:nvSpPr>
          <p:cNvPr id="1492" name="Google Shape;1492;g1173cd25692_0_9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3" name="Google Shape;1493;g1173cd25692_0_9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2"/>
        <p:cNvGrpSpPr/>
        <p:nvPr/>
      </p:nvGrpSpPr>
      <p:grpSpPr>
        <a:xfrm>
          <a:off x="0" y="0"/>
          <a:ext cx="0" cy="0"/>
          <a:chOff x="0" y="0"/>
          <a:chExt cx="0" cy="0"/>
        </a:xfrm>
      </p:grpSpPr>
      <p:sp>
        <p:nvSpPr>
          <p:cNvPr id="1533" name="Google Shape;1533;g1173cd25692_0_10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4" name="Google Shape;1534;g1173cd25692_0_10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110743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07341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2293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86507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03504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1"/>
        <p:cNvGrpSpPr/>
        <p:nvPr/>
      </p:nvGrpSpPr>
      <p:grpSpPr>
        <a:xfrm>
          <a:off x="0" y="0"/>
          <a:ext cx="0" cy="0"/>
          <a:chOff x="0" y="0"/>
          <a:chExt cx="0" cy="0"/>
        </a:xfrm>
      </p:grpSpPr>
      <p:sp>
        <p:nvSpPr>
          <p:cNvPr id="1542" name="Google Shape;1542;g1173cd25692_0_10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3" name="Google Shape;1543;g1173cd25692_0_10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379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f38a009883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f38a009883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f38a612b63_1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f38a612b63_1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2" name="Google Shape;452;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2578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11710476bc4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8" name="Google Shape;548;g11710476bc4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4954800" y="1094250"/>
            <a:ext cx="3090300" cy="2277900"/>
          </a:xfrm>
          <a:prstGeom prst="rect">
            <a:avLst/>
          </a:prstGeom>
        </p:spPr>
        <p:txBody>
          <a:bodyPr spcFirstLastPara="1" wrap="square" lIns="91425" tIns="91425" rIns="91425" bIns="91425" anchor="b" anchorCtr="0">
            <a:noAutofit/>
          </a:bodyPr>
          <a:lstStyle>
            <a:lvl1pPr lvl="0">
              <a:spcBef>
                <a:spcPts val="0"/>
              </a:spcBef>
              <a:spcAft>
                <a:spcPts val="0"/>
              </a:spcAft>
              <a:buClr>
                <a:srgbClr val="191919"/>
              </a:buClr>
              <a:buSzPts val="5200"/>
              <a:buNone/>
              <a:defRPr sz="6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0" name="Google Shape;10;p2"/>
          <p:cNvSpPr txBox="1">
            <a:spLocks noGrp="1"/>
          </p:cNvSpPr>
          <p:nvPr>
            <p:ph type="subTitle" idx="1"/>
          </p:nvPr>
        </p:nvSpPr>
        <p:spPr>
          <a:xfrm>
            <a:off x="4954800" y="3372150"/>
            <a:ext cx="3090300" cy="6771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able of contents">
  <p:cSld name="BLANK_1_1_1_1_1_1">
    <p:bg>
      <p:bgPr>
        <a:blipFill>
          <a:blip r:embed="rId2">
            <a:alphaModFix/>
          </a:blip>
          <a:stretch>
            <a:fillRect/>
          </a:stretch>
        </a:blipFill>
        <a:effectLst/>
      </p:bgPr>
    </p:bg>
    <p:spTree>
      <p:nvGrpSpPr>
        <p:cNvPr id="1" name="Shape 115"/>
        <p:cNvGrpSpPr/>
        <p:nvPr/>
      </p:nvGrpSpPr>
      <p:grpSpPr>
        <a:xfrm>
          <a:off x="0" y="0"/>
          <a:ext cx="0" cy="0"/>
          <a:chOff x="0" y="0"/>
          <a:chExt cx="0" cy="0"/>
        </a:xfrm>
      </p:grpSpPr>
      <p:sp>
        <p:nvSpPr>
          <p:cNvPr id="116" name="Google Shape;116;p13"/>
          <p:cNvSpPr txBox="1">
            <a:spLocks noGrp="1"/>
          </p:cNvSpPr>
          <p:nvPr>
            <p:ph type="title"/>
          </p:nvPr>
        </p:nvSpPr>
        <p:spPr>
          <a:xfrm>
            <a:off x="2115300" y="1852463"/>
            <a:ext cx="2179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7" name="Google Shape;117;p13"/>
          <p:cNvSpPr txBox="1">
            <a:spLocks noGrp="1"/>
          </p:cNvSpPr>
          <p:nvPr>
            <p:ph type="subTitle" idx="1"/>
          </p:nvPr>
        </p:nvSpPr>
        <p:spPr>
          <a:xfrm>
            <a:off x="2115300" y="2340710"/>
            <a:ext cx="21792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18" name="Google Shape;118;p13"/>
          <p:cNvSpPr txBox="1">
            <a:spLocks noGrp="1"/>
          </p:cNvSpPr>
          <p:nvPr>
            <p:ph type="title" idx="2"/>
          </p:nvPr>
        </p:nvSpPr>
        <p:spPr>
          <a:xfrm>
            <a:off x="2115300" y="3155643"/>
            <a:ext cx="2179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9" name="Google Shape;119;p13"/>
          <p:cNvSpPr txBox="1">
            <a:spLocks noGrp="1"/>
          </p:cNvSpPr>
          <p:nvPr>
            <p:ph type="subTitle" idx="3"/>
          </p:nvPr>
        </p:nvSpPr>
        <p:spPr>
          <a:xfrm>
            <a:off x="2115300" y="3643890"/>
            <a:ext cx="21792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0" name="Google Shape;120;p13"/>
          <p:cNvSpPr txBox="1">
            <a:spLocks noGrp="1"/>
          </p:cNvSpPr>
          <p:nvPr>
            <p:ph type="title" idx="4"/>
          </p:nvPr>
        </p:nvSpPr>
        <p:spPr>
          <a:xfrm>
            <a:off x="5752775" y="1852463"/>
            <a:ext cx="2179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1" name="Google Shape;121;p13"/>
          <p:cNvSpPr txBox="1">
            <a:spLocks noGrp="1"/>
          </p:cNvSpPr>
          <p:nvPr>
            <p:ph type="subTitle" idx="5"/>
          </p:nvPr>
        </p:nvSpPr>
        <p:spPr>
          <a:xfrm>
            <a:off x="5752775" y="2340710"/>
            <a:ext cx="21792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2" name="Google Shape;122;p13"/>
          <p:cNvSpPr txBox="1">
            <a:spLocks noGrp="1"/>
          </p:cNvSpPr>
          <p:nvPr>
            <p:ph type="title" idx="6"/>
          </p:nvPr>
        </p:nvSpPr>
        <p:spPr>
          <a:xfrm>
            <a:off x="5752779" y="3155643"/>
            <a:ext cx="21792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3" name="Google Shape;123;p13"/>
          <p:cNvSpPr txBox="1">
            <a:spLocks noGrp="1"/>
          </p:cNvSpPr>
          <p:nvPr>
            <p:ph type="subTitle" idx="7"/>
          </p:nvPr>
        </p:nvSpPr>
        <p:spPr>
          <a:xfrm>
            <a:off x="5752775" y="3643890"/>
            <a:ext cx="21792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24" name="Google Shape;124;p13"/>
          <p:cNvSpPr txBox="1">
            <a:spLocks noGrp="1"/>
          </p:cNvSpPr>
          <p:nvPr>
            <p:ph type="title" idx="8" hasCustomPrompt="1"/>
          </p:nvPr>
        </p:nvSpPr>
        <p:spPr>
          <a:xfrm>
            <a:off x="1212025" y="2135238"/>
            <a:ext cx="818100" cy="484800"/>
          </a:xfrm>
          <a:prstGeom prst="rect">
            <a:avLst/>
          </a:prstGeom>
          <a:effectLst>
            <a:outerShdw blurRad="114300" dist="19050" dir="2760000" algn="bl" rotWithShape="0">
              <a:schemeClr val="lt1">
                <a:alpha val="50000"/>
              </a:schemeClr>
            </a:outerShdw>
          </a:effectLst>
        </p:spPr>
        <p:txBody>
          <a:bodyPr spcFirstLastPara="1" wrap="square" lIns="91425" tIns="91425" rIns="91425" bIns="91425" anchor="ctr" anchorCtr="0">
            <a:noAutofit/>
          </a:bodyPr>
          <a:lstStyle>
            <a:lvl1pPr lvl="0" algn="ctr" rtl="0">
              <a:spcBef>
                <a:spcPts val="0"/>
              </a:spcBef>
              <a:spcAft>
                <a:spcPts val="0"/>
              </a:spcAft>
              <a:buClr>
                <a:schemeClr val="dk2"/>
              </a:buClr>
              <a:buSzPts val="2500"/>
              <a:buNone/>
              <a:defRPr sz="2500"/>
            </a:lvl1pPr>
            <a:lvl2pPr lvl="1" algn="ctr" rtl="0">
              <a:spcBef>
                <a:spcPts val="0"/>
              </a:spcBef>
              <a:spcAft>
                <a:spcPts val="0"/>
              </a:spcAft>
              <a:buClr>
                <a:schemeClr val="dk2"/>
              </a:buClr>
              <a:buSzPts val="2500"/>
              <a:buNone/>
              <a:defRPr sz="2500">
                <a:solidFill>
                  <a:schemeClr val="dk2"/>
                </a:solidFill>
              </a:defRPr>
            </a:lvl2pPr>
            <a:lvl3pPr lvl="2" algn="ctr" rtl="0">
              <a:spcBef>
                <a:spcPts val="0"/>
              </a:spcBef>
              <a:spcAft>
                <a:spcPts val="0"/>
              </a:spcAft>
              <a:buClr>
                <a:schemeClr val="dk2"/>
              </a:buClr>
              <a:buSzPts val="2500"/>
              <a:buNone/>
              <a:defRPr sz="2500">
                <a:solidFill>
                  <a:schemeClr val="dk2"/>
                </a:solidFill>
              </a:defRPr>
            </a:lvl3pPr>
            <a:lvl4pPr lvl="3" algn="ctr" rtl="0">
              <a:spcBef>
                <a:spcPts val="0"/>
              </a:spcBef>
              <a:spcAft>
                <a:spcPts val="0"/>
              </a:spcAft>
              <a:buClr>
                <a:schemeClr val="dk2"/>
              </a:buClr>
              <a:buSzPts val="2500"/>
              <a:buNone/>
              <a:defRPr sz="2500">
                <a:solidFill>
                  <a:schemeClr val="dk2"/>
                </a:solidFill>
              </a:defRPr>
            </a:lvl4pPr>
            <a:lvl5pPr lvl="4" algn="ctr" rtl="0">
              <a:spcBef>
                <a:spcPts val="0"/>
              </a:spcBef>
              <a:spcAft>
                <a:spcPts val="0"/>
              </a:spcAft>
              <a:buClr>
                <a:schemeClr val="dk2"/>
              </a:buClr>
              <a:buSzPts val="2500"/>
              <a:buNone/>
              <a:defRPr sz="2500">
                <a:solidFill>
                  <a:schemeClr val="dk2"/>
                </a:solidFill>
              </a:defRPr>
            </a:lvl5pPr>
            <a:lvl6pPr lvl="5" algn="ctr" rtl="0">
              <a:spcBef>
                <a:spcPts val="0"/>
              </a:spcBef>
              <a:spcAft>
                <a:spcPts val="0"/>
              </a:spcAft>
              <a:buClr>
                <a:schemeClr val="dk2"/>
              </a:buClr>
              <a:buSzPts val="2500"/>
              <a:buNone/>
              <a:defRPr sz="2500">
                <a:solidFill>
                  <a:schemeClr val="dk2"/>
                </a:solidFill>
              </a:defRPr>
            </a:lvl6pPr>
            <a:lvl7pPr lvl="6" algn="ctr" rtl="0">
              <a:spcBef>
                <a:spcPts val="0"/>
              </a:spcBef>
              <a:spcAft>
                <a:spcPts val="0"/>
              </a:spcAft>
              <a:buClr>
                <a:schemeClr val="dk2"/>
              </a:buClr>
              <a:buSzPts val="2500"/>
              <a:buNone/>
              <a:defRPr sz="2500">
                <a:solidFill>
                  <a:schemeClr val="dk2"/>
                </a:solidFill>
              </a:defRPr>
            </a:lvl7pPr>
            <a:lvl8pPr lvl="7" algn="ctr" rtl="0">
              <a:spcBef>
                <a:spcPts val="0"/>
              </a:spcBef>
              <a:spcAft>
                <a:spcPts val="0"/>
              </a:spcAft>
              <a:buClr>
                <a:schemeClr val="dk2"/>
              </a:buClr>
              <a:buSzPts val="2500"/>
              <a:buNone/>
              <a:defRPr sz="2500">
                <a:solidFill>
                  <a:schemeClr val="dk2"/>
                </a:solidFill>
              </a:defRPr>
            </a:lvl8pPr>
            <a:lvl9pPr lvl="8" algn="ctr" rtl="0">
              <a:spcBef>
                <a:spcPts val="0"/>
              </a:spcBef>
              <a:spcAft>
                <a:spcPts val="0"/>
              </a:spcAft>
              <a:buClr>
                <a:schemeClr val="dk2"/>
              </a:buClr>
              <a:buSzPts val="2500"/>
              <a:buNone/>
              <a:defRPr sz="2500">
                <a:solidFill>
                  <a:schemeClr val="dk2"/>
                </a:solidFill>
              </a:defRPr>
            </a:lvl9pPr>
          </a:lstStyle>
          <a:p>
            <a:r>
              <a:t>xx%</a:t>
            </a:r>
          </a:p>
        </p:txBody>
      </p:sp>
      <p:sp>
        <p:nvSpPr>
          <p:cNvPr id="125" name="Google Shape;125;p13"/>
          <p:cNvSpPr txBox="1">
            <a:spLocks noGrp="1"/>
          </p:cNvSpPr>
          <p:nvPr>
            <p:ph type="title" idx="9" hasCustomPrompt="1"/>
          </p:nvPr>
        </p:nvSpPr>
        <p:spPr>
          <a:xfrm>
            <a:off x="1212025" y="3456313"/>
            <a:ext cx="818100" cy="484800"/>
          </a:xfrm>
          <a:prstGeom prst="rect">
            <a:avLst/>
          </a:prstGeom>
          <a:effectLst>
            <a:outerShdw blurRad="114300" dist="19050" dir="2760000" algn="bl" rotWithShape="0">
              <a:schemeClr val="lt1">
                <a:alpha val="50000"/>
              </a:schemeClr>
            </a:outerShdw>
          </a:effectLst>
        </p:spPr>
        <p:txBody>
          <a:bodyPr spcFirstLastPara="1" wrap="square" lIns="91425" tIns="91425" rIns="91425" bIns="91425" anchor="ctr" anchorCtr="0">
            <a:noAutofit/>
          </a:bodyPr>
          <a:lstStyle>
            <a:lvl1pPr lvl="0" algn="ctr" rtl="0">
              <a:spcBef>
                <a:spcPts val="0"/>
              </a:spcBef>
              <a:spcAft>
                <a:spcPts val="0"/>
              </a:spcAft>
              <a:buClr>
                <a:schemeClr val="dk2"/>
              </a:buClr>
              <a:buSzPts val="2500"/>
              <a:buNone/>
              <a:defRPr sz="2500"/>
            </a:lvl1pPr>
            <a:lvl2pPr lvl="1" algn="ctr" rtl="0">
              <a:spcBef>
                <a:spcPts val="0"/>
              </a:spcBef>
              <a:spcAft>
                <a:spcPts val="0"/>
              </a:spcAft>
              <a:buClr>
                <a:schemeClr val="dk2"/>
              </a:buClr>
              <a:buSzPts val="2500"/>
              <a:buNone/>
              <a:defRPr sz="2500">
                <a:solidFill>
                  <a:schemeClr val="dk2"/>
                </a:solidFill>
              </a:defRPr>
            </a:lvl2pPr>
            <a:lvl3pPr lvl="2" algn="ctr" rtl="0">
              <a:spcBef>
                <a:spcPts val="0"/>
              </a:spcBef>
              <a:spcAft>
                <a:spcPts val="0"/>
              </a:spcAft>
              <a:buClr>
                <a:schemeClr val="dk2"/>
              </a:buClr>
              <a:buSzPts val="2500"/>
              <a:buNone/>
              <a:defRPr sz="2500">
                <a:solidFill>
                  <a:schemeClr val="dk2"/>
                </a:solidFill>
              </a:defRPr>
            </a:lvl3pPr>
            <a:lvl4pPr lvl="3" algn="ctr" rtl="0">
              <a:spcBef>
                <a:spcPts val="0"/>
              </a:spcBef>
              <a:spcAft>
                <a:spcPts val="0"/>
              </a:spcAft>
              <a:buClr>
                <a:schemeClr val="dk2"/>
              </a:buClr>
              <a:buSzPts val="2500"/>
              <a:buNone/>
              <a:defRPr sz="2500">
                <a:solidFill>
                  <a:schemeClr val="dk2"/>
                </a:solidFill>
              </a:defRPr>
            </a:lvl4pPr>
            <a:lvl5pPr lvl="4" algn="ctr" rtl="0">
              <a:spcBef>
                <a:spcPts val="0"/>
              </a:spcBef>
              <a:spcAft>
                <a:spcPts val="0"/>
              </a:spcAft>
              <a:buClr>
                <a:schemeClr val="dk2"/>
              </a:buClr>
              <a:buSzPts val="2500"/>
              <a:buNone/>
              <a:defRPr sz="2500">
                <a:solidFill>
                  <a:schemeClr val="dk2"/>
                </a:solidFill>
              </a:defRPr>
            </a:lvl5pPr>
            <a:lvl6pPr lvl="5" algn="ctr" rtl="0">
              <a:spcBef>
                <a:spcPts val="0"/>
              </a:spcBef>
              <a:spcAft>
                <a:spcPts val="0"/>
              </a:spcAft>
              <a:buClr>
                <a:schemeClr val="dk2"/>
              </a:buClr>
              <a:buSzPts val="2500"/>
              <a:buNone/>
              <a:defRPr sz="2500">
                <a:solidFill>
                  <a:schemeClr val="dk2"/>
                </a:solidFill>
              </a:defRPr>
            </a:lvl6pPr>
            <a:lvl7pPr lvl="6" algn="ctr" rtl="0">
              <a:spcBef>
                <a:spcPts val="0"/>
              </a:spcBef>
              <a:spcAft>
                <a:spcPts val="0"/>
              </a:spcAft>
              <a:buClr>
                <a:schemeClr val="dk2"/>
              </a:buClr>
              <a:buSzPts val="2500"/>
              <a:buNone/>
              <a:defRPr sz="2500">
                <a:solidFill>
                  <a:schemeClr val="dk2"/>
                </a:solidFill>
              </a:defRPr>
            </a:lvl7pPr>
            <a:lvl8pPr lvl="7" algn="ctr" rtl="0">
              <a:spcBef>
                <a:spcPts val="0"/>
              </a:spcBef>
              <a:spcAft>
                <a:spcPts val="0"/>
              </a:spcAft>
              <a:buClr>
                <a:schemeClr val="dk2"/>
              </a:buClr>
              <a:buSzPts val="2500"/>
              <a:buNone/>
              <a:defRPr sz="2500">
                <a:solidFill>
                  <a:schemeClr val="dk2"/>
                </a:solidFill>
              </a:defRPr>
            </a:lvl8pPr>
            <a:lvl9pPr lvl="8" algn="ctr" rtl="0">
              <a:spcBef>
                <a:spcPts val="0"/>
              </a:spcBef>
              <a:spcAft>
                <a:spcPts val="0"/>
              </a:spcAft>
              <a:buClr>
                <a:schemeClr val="dk2"/>
              </a:buClr>
              <a:buSzPts val="2500"/>
              <a:buNone/>
              <a:defRPr sz="2500">
                <a:solidFill>
                  <a:schemeClr val="dk2"/>
                </a:solidFill>
              </a:defRPr>
            </a:lvl9pPr>
          </a:lstStyle>
          <a:p>
            <a:r>
              <a:t>xx%</a:t>
            </a:r>
          </a:p>
        </p:txBody>
      </p:sp>
      <p:sp>
        <p:nvSpPr>
          <p:cNvPr id="126" name="Google Shape;126;p13"/>
          <p:cNvSpPr txBox="1">
            <a:spLocks noGrp="1"/>
          </p:cNvSpPr>
          <p:nvPr>
            <p:ph type="title" idx="13" hasCustomPrompt="1"/>
          </p:nvPr>
        </p:nvSpPr>
        <p:spPr>
          <a:xfrm>
            <a:off x="4849500" y="2135238"/>
            <a:ext cx="818100" cy="484800"/>
          </a:xfrm>
          <a:prstGeom prst="rect">
            <a:avLst/>
          </a:prstGeom>
          <a:effectLst>
            <a:outerShdw blurRad="114300" dist="19050" dir="2760000" algn="bl" rotWithShape="0">
              <a:schemeClr val="lt1">
                <a:alpha val="50000"/>
              </a:schemeClr>
            </a:outerShdw>
          </a:effectLst>
        </p:spPr>
        <p:txBody>
          <a:bodyPr spcFirstLastPara="1" wrap="square" lIns="91425" tIns="91425" rIns="91425" bIns="91425" anchor="ctr" anchorCtr="0">
            <a:noAutofit/>
          </a:bodyPr>
          <a:lstStyle>
            <a:lvl1pPr lvl="0" algn="ctr" rtl="0">
              <a:spcBef>
                <a:spcPts val="0"/>
              </a:spcBef>
              <a:spcAft>
                <a:spcPts val="0"/>
              </a:spcAft>
              <a:buClr>
                <a:schemeClr val="dk2"/>
              </a:buClr>
              <a:buSzPts val="2500"/>
              <a:buNone/>
              <a:defRPr sz="2500"/>
            </a:lvl1pPr>
            <a:lvl2pPr lvl="1" algn="ctr" rtl="0">
              <a:spcBef>
                <a:spcPts val="0"/>
              </a:spcBef>
              <a:spcAft>
                <a:spcPts val="0"/>
              </a:spcAft>
              <a:buClr>
                <a:schemeClr val="dk2"/>
              </a:buClr>
              <a:buSzPts val="2500"/>
              <a:buNone/>
              <a:defRPr sz="2500">
                <a:solidFill>
                  <a:schemeClr val="dk2"/>
                </a:solidFill>
              </a:defRPr>
            </a:lvl2pPr>
            <a:lvl3pPr lvl="2" algn="ctr" rtl="0">
              <a:spcBef>
                <a:spcPts val="0"/>
              </a:spcBef>
              <a:spcAft>
                <a:spcPts val="0"/>
              </a:spcAft>
              <a:buClr>
                <a:schemeClr val="dk2"/>
              </a:buClr>
              <a:buSzPts val="2500"/>
              <a:buNone/>
              <a:defRPr sz="2500">
                <a:solidFill>
                  <a:schemeClr val="dk2"/>
                </a:solidFill>
              </a:defRPr>
            </a:lvl3pPr>
            <a:lvl4pPr lvl="3" algn="ctr" rtl="0">
              <a:spcBef>
                <a:spcPts val="0"/>
              </a:spcBef>
              <a:spcAft>
                <a:spcPts val="0"/>
              </a:spcAft>
              <a:buClr>
                <a:schemeClr val="dk2"/>
              </a:buClr>
              <a:buSzPts val="2500"/>
              <a:buNone/>
              <a:defRPr sz="2500">
                <a:solidFill>
                  <a:schemeClr val="dk2"/>
                </a:solidFill>
              </a:defRPr>
            </a:lvl4pPr>
            <a:lvl5pPr lvl="4" algn="ctr" rtl="0">
              <a:spcBef>
                <a:spcPts val="0"/>
              </a:spcBef>
              <a:spcAft>
                <a:spcPts val="0"/>
              </a:spcAft>
              <a:buClr>
                <a:schemeClr val="dk2"/>
              </a:buClr>
              <a:buSzPts val="2500"/>
              <a:buNone/>
              <a:defRPr sz="2500">
                <a:solidFill>
                  <a:schemeClr val="dk2"/>
                </a:solidFill>
              </a:defRPr>
            </a:lvl5pPr>
            <a:lvl6pPr lvl="5" algn="ctr" rtl="0">
              <a:spcBef>
                <a:spcPts val="0"/>
              </a:spcBef>
              <a:spcAft>
                <a:spcPts val="0"/>
              </a:spcAft>
              <a:buClr>
                <a:schemeClr val="dk2"/>
              </a:buClr>
              <a:buSzPts val="2500"/>
              <a:buNone/>
              <a:defRPr sz="2500">
                <a:solidFill>
                  <a:schemeClr val="dk2"/>
                </a:solidFill>
              </a:defRPr>
            </a:lvl6pPr>
            <a:lvl7pPr lvl="6" algn="ctr" rtl="0">
              <a:spcBef>
                <a:spcPts val="0"/>
              </a:spcBef>
              <a:spcAft>
                <a:spcPts val="0"/>
              </a:spcAft>
              <a:buClr>
                <a:schemeClr val="dk2"/>
              </a:buClr>
              <a:buSzPts val="2500"/>
              <a:buNone/>
              <a:defRPr sz="2500">
                <a:solidFill>
                  <a:schemeClr val="dk2"/>
                </a:solidFill>
              </a:defRPr>
            </a:lvl7pPr>
            <a:lvl8pPr lvl="7" algn="ctr" rtl="0">
              <a:spcBef>
                <a:spcPts val="0"/>
              </a:spcBef>
              <a:spcAft>
                <a:spcPts val="0"/>
              </a:spcAft>
              <a:buClr>
                <a:schemeClr val="dk2"/>
              </a:buClr>
              <a:buSzPts val="2500"/>
              <a:buNone/>
              <a:defRPr sz="2500">
                <a:solidFill>
                  <a:schemeClr val="dk2"/>
                </a:solidFill>
              </a:defRPr>
            </a:lvl8pPr>
            <a:lvl9pPr lvl="8" algn="ctr" rtl="0">
              <a:spcBef>
                <a:spcPts val="0"/>
              </a:spcBef>
              <a:spcAft>
                <a:spcPts val="0"/>
              </a:spcAft>
              <a:buClr>
                <a:schemeClr val="dk2"/>
              </a:buClr>
              <a:buSzPts val="2500"/>
              <a:buNone/>
              <a:defRPr sz="2500">
                <a:solidFill>
                  <a:schemeClr val="dk2"/>
                </a:solidFill>
              </a:defRPr>
            </a:lvl9pPr>
          </a:lstStyle>
          <a:p>
            <a:r>
              <a:t>xx%</a:t>
            </a:r>
          </a:p>
        </p:txBody>
      </p:sp>
      <p:sp>
        <p:nvSpPr>
          <p:cNvPr id="127" name="Google Shape;127;p13"/>
          <p:cNvSpPr txBox="1">
            <a:spLocks noGrp="1"/>
          </p:cNvSpPr>
          <p:nvPr>
            <p:ph type="title" idx="14" hasCustomPrompt="1"/>
          </p:nvPr>
        </p:nvSpPr>
        <p:spPr>
          <a:xfrm>
            <a:off x="4849500" y="3456313"/>
            <a:ext cx="818100" cy="484800"/>
          </a:xfrm>
          <a:prstGeom prst="rect">
            <a:avLst/>
          </a:prstGeom>
          <a:effectLst>
            <a:outerShdw blurRad="114300" dist="19050" dir="2760000" algn="bl" rotWithShape="0">
              <a:schemeClr val="lt1">
                <a:alpha val="50000"/>
              </a:schemeClr>
            </a:outerShdw>
          </a:effectLst>
        </p:spPr>
        <p:txBody>
          <a:bodyPr spcFirstLastPara="1" wrap="square" lIns="91425" tIns="91425" rIns="91425" bIns="91425" anchor="ctr" anchorCtr="0">
            <a:noAutofit/>
          </a:bodyPr>
          <a:lstStyle>
            <a:lvl1pPr lvl="0" algn="ctr" rtl="0">
              <a:spcBef>
                <a:spcPts val="0"/>
              </a:spcBef>
              <a:spcAft>
                <a:spcPts val="0"/>
              </a:spcAft>
              <a:buClr>
                <a:schemeClr val="dk2"/>
              </a:buClr>
              <a:buSzPts val="2500"/>
              <a:buNone/>
              <a:defRPr sz="2500"/>
            </a:lvl1pPr>
            <a:lvl2pPr lvl="1" algn="ctr" rtl="0">
              <a:spcBef>
                <a:spcPts val="0"/>
              </a:spcBef>
              <a:spcAft>
                <a:spcPts val="0"/>
              </a:spcAft>
              <a:buClr>
                <a:schemeClr val="dk2"/>
              </a:buClr>
              <a:buSzPts val="2500"/>
              <a:buNone/>
              <a:defRPr sz="2500">
                <a:solidFill>
                  <a:schemeClr val="dk2"/>
                </a:solidFill>
              </a:defRPr>
            </a:lvl2pPr>
            <a:lvl3pPr lvl="2" algn="ctr" rtl="0">
              <a:spcBef>
                <a:spcPts val="0"/>
              </a:spcBef>
              <a:spcAft>
                <a:spcPts val="0"/>
              </a:spcAft>
              <a:buClr>
                <a:schemeClr val="dk2"/>
              </a:buClr>
              <a:buSzPts val="2500"/>
              <a:buNone/>
              <a:defRPr sz="2500">
                <a:solidFill>
                  <a:schemeClr val="dk2"/>
                </a:solidFill>
              </a:defRPr>
            </a:lvl3pPr>
            <a:lvl4pPr lvl="3" algn="ctr" rtl="0">
              <a:spcBef>
                <a:spcPts val="0"/>
              </a:spcBef>
              <a:spcAft>
                <a:spcPts val="0"/>
              </a:spcAft>
              <a:buClr>
                <a:schemeClr val="dk2"/>
              </a:buClr>
              <a:buSzPts val="2500"/>
              <a:buNone/>
              <a:defRPr sz="2500">
                <a:solidFill>
                  <a:schemeClr val="dk2"/>
                </a:solidFill>
              </a:defRPr>
            </a:lvl4pPr>
            <a:lvl5pPr lvl="4" algn="ctr" rtl="0">
              <a:spcBef>
                <a:spcPts val="0"/>
              </a:spcBef>
              <a:spcAft>
                <a:spcPts val="0"/>
              </a:spcAft>
              <a:buClr>
                <a:schemeClr val="dk2"/>
              </a:buClr>
              <a:buSzPts val="2500"/>
              <a:buNone/>
              <a:defRPr sz="2500">
                <a:solidFill>
                  <a:schemeClr val="dk2"/>
                </a:solidFill>
              </a:defRPr>
            </a:lvl5pPr>
            <a:lvl6pPr lvl="5" algn="ctr" rtl="0">
              <a:spcBef>
                <a:spcPts val="0"/>
              </a:spcBef>
              <a:spcAft>
                <a:spcPts val="0"/>
              </a:spcAft>
              <a:buClr>
                <a:schemeClr val="dk2"/>
              </a:buClr>
              <a:buSzPts val="2500"/>
              <a:buNone/>
              <a:defRPr sz="2500">
                <a:solidFill>
                  <a:schemeClr val="dk2"/>
                </a:solidFill>
              </a:defRPr>
            </a:lvl6pPr>
            <a:lvl7pPr lvl="6" algn="ctr" rtl="0">
              <a:spcBef>
                <a:spcPts val="0"/>
              </a:spcBef>
              <a:spcAft>
                <a:spcPts val="0"/>
              </a:spcAft>
              <a:buClr>
                <a:schemeClr val="dk2"/>
              </a:buClr>
              <a:buSzPts val="2500"/>
              <a:buNone/>
              <a:defRPr sz="2500">
                <a:solidFill>
                  <a:schemeClr val="dk2"/>
                </a:solidFill>
              </a:defRPr>
            </a:lvl7pPr>
            <a:lvl8pPr lvl="7" algn="ctr" rtl="0">
              <a:spcBef>
                <a:spcPts val="0"/>
              </a:spcBef>
              <a:spcAft>
                <a:spcPts val="0"/>
              </a:spcAft>
              <a:buClr>
                <a:schemeClr val="dk2"/>
              </a:buClr>
              <a:buSzPts val="2500"/>
              <a:buNone/>
              <a:defRPr sz="2500">
                <a:solidFill>
                  <a:schemeClr val="dk2"/>
                </a:solidFill>
              </a:defRPr>
            </a:lvl8pPr>
            <a:lvl9pPr lvl="8" algn="ctr" rtl="0">
              <a:spcBef>
                <a:spcPts val="0"/>
              </a:spcBef>
              <a:spcAft>
                <a:spcPts val="0"/>
              </a:spcAft>
              <a:buClr>
                <a:schemeClr val="dk2"/>
              </a:buClr>
              <a:buSzPts val="2500"/>
              <a:buNone/>
              <a:defRPr sz="2500">
                <a:solidFill>
                  <a:schemeClr val="dk2"/>
                </a:solidFill>
              </a:defRPr>
            </a:lvl9pPr>
          </a:lstStyle>
          <a:p>
            <a:r>
              <a:t>xx%</a:t>
            </a:r>
          </a:p>
        </p:txBody>
      </p:sp>
      <p:sp>
        <p:nvSpPr>
          <p:cNvPr id="128" name="Google Shape;128;p13"/>
          <p:cNvSpPr txBox="1">
            <a:spLocks noGrp="1"/>
          </p:cNvSpPr>
          <p:nvPr>
            <p:ph type="title" idx="15"/>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ext">
  <p:cSld name="CUSTOM_1">
    <p:bg>
      <p:bgPr>
        <a:blipFill>
          <a:blip r:embed="rId2">
            <a:alphaModFix/>
          </a:blip>
          <a:stretch>
            <a:fillRect/>
          </a:stretch>
        </a:blipFill>
        <a:effectLst/>
      </p:bgPr>
    </p:bg>
    <p:spTree>
      <p:nvGrpSpPr>
        <p:cNvPr id="1" name="Shape 129"/>
        <p:cNvGrpSpPr/>
        <p:nvPr/>
      </p:nvGrpSpPr>
      <p:grpSpPr>
        <a:xfrm>
          <a:off x="0" y="0"/>
          <a:ext cx="0" cy="0"/>
          <a:chOff x="0" y="0"/>
          <a:chExt cx="0" cy="0"/>
        </a:xfrm>
      </p:grpSpPr>
      <p:sp>
        <p:nvSpPr>
          <p:cNvPr id="130" name="Google Shape;130;p14"/>
          <p:cNvSpPr txBox="1">
            <a:spLocks noGrp="1"/>
          </p:cNvSpPr>
          <p:nvPr>
            <p:ph type="title"/>
          </p:nvPr>
        </p:nvSpPr>
        <p:spPr>
          <a:xfrm>
            <a:off x="4360800" y="1227300"/>
            <a:ext cx="40701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31" name="Google Shape;131;p14"/>
          <p:cNvSpPr txBox="1">
            <a:spLocks noGrp="1"/>
          </p:cNvSpPr>
          <p:nvPr>
            <p:ph type="subTitle" idx="1"/>
          </p:nvPr>
        </p:nvSpPr>
        <p:spPr>
          <a:xfrm>
            <a:off x="4360800" y="2069100"/>
            <a:ext cx="4070100" cy="1847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132" name="Google Shape;132;p14"/>
          <p:cNvPicPr preferRelativeResize="0"/>
          <p:nvPr/>
        </p:nvPicPr>
        <p:blipFill rotWithShape="1">
          <a:blip r:embed="rId3">
            <a:alphaModFix/>
          </a:blip>
          <a:srcRect b="47712"/>
          <a:stretch/>
        </p:blipFill>
        <p:spPr>
          <a:xfrm>
            <a:off x="3489225" y="4122300"/>
            <a:ext cx="3222850" cy="1021225"/>
          </a:xfrm>
          <a:prstGeom prst="rect">
            <a:avLst/>
          </a:prstGeom>
          <a:noFill/>
          <a:ln>
            <a:noFill/>
          </a:ln>
        </p:spPr>
      </p:pic>
      <p:pic>
        <p:nvPicPr>
          <p:cNvPr id="133" name="Google Shape;133;p14"/>
          <p:cNvPicPr preferRelativeResize="0"/>
          <p:nvPr/>
        </p:nvPicPr>
        <p:blipFill rotWithShape="1">
          <a:blip r:embed="rId3">
            <a:alphaModFix/>
          </a:blip>
          <a:srcRect t="47712"/>
          <a:stretch/>
        </p:blipFill>
        <p:spPr>
          <a:xfrm>
            <a:off x="5977075" y="0"/>
            <a:ext cx="3222850" cy="102122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BLANK_1_1">
    <p:bg>
      <p:bgPr>
        <a:blipFill>
          <a:blip r:embed="rId2">
            <a:alphaModFix/>
          </a:blip>
          <a:stretch>
            <a:fillRect/>
          </a:stretch>
        </a:blipFill>
        <a:effectLst/>
      </p:bgPr>
    </p:bg>
    <p:spTree>
      <p:nvGrpSpPr>
        <p:cNvPr id="1" name="Shape 134"/>
        <p:cNvGrpSpPr/>
        <p:nvPr/>
      </p:nvGrpSpPr>
      <p:grpSpPr>
        <a:xfrm>
          <a:off x="0" y="0"/>
          <a:ext cx="0" cy="0"/>
          <a:chOff x="0" y="0"/>
          <a:chExt cx="0" cy="0"/>
        </a:xfrm>
      </p:grpSpPr>
      <p:sp>
        <p:nvSpPr>
          <p:cNvPr id="135" name="Google Shape;135;p15"/>
          <p:cNvSpPr txBox="1">
            <a:spLocks noGrp="1"/>
          </p:cNvSpPr>
          <p:nvPr>
            <p:ph type="title"/>
          </p:nvPr>
        </p:nvSpPr>
        <p:spPr>
          <a:xfrm>
            <a:off x="2052900" y="3880863"/>
            <a:ext cx="50382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36" name="Google Shape;136;p15"/>
          <p:cNvSpPr txBox="1">
            <a:spLocks noGrp="1"/>
          </p:cNvSpPr>
          <p:nvPr>
            <p:ph type="subTitle" idx="1"/>
          </p:nvPr>
        </p:nvSpPr>
        <p:spPr>
          <a:xfrm>
            <a:off x="2052925" y="1520950"/>
            <a:ext cx="5037600" cy="190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2800"/>
            </a:lvl1pPr>
            <a:lvl2pPr lvl="1" algn="ctr" rtl="0">
              <a:lnSpc>
                <a:spcPct val="100000"/>
              </a:lnSpc>
              <a:spcBef>
                <a:spcPts val="0"/>
              </a:spcBef>
              <a:spcAft>
                <a:spcPts val="0"/>
              </a:spcAft>
              <a:buSzPts val="3000"/>
              <a:buNone/>
              <a:defRPr sz="3000"/>
            </a:lvl2pPr>
            <a:lvl3pPr lvl="2" algn="ctr" rtl="0">
              <a:lnSpc>
                <a:spcPct val="100000"/>
              </a:lnSpc>
              <a:spcBef>
                <a:spcPts val="0"/>
              </a:spcBef>
              <a:spcAft>
                <a:spcPts val="0"/>
              </a:spcAft>
              <a:buSzPts val="3000"/>
              <a:buNone/>
              <a:defRPr sz="3000"/>
            </a:lvl3pPr>
            <a:lvl4pPr lvl="3" algn="ctr" rtl="0">
              <a:lnSpc>
                <a:spcPct val="100000"/>
              </a:lnSpc>
              <a:spcBef>
                <a:spcPts val="0"/>
              </a:spcBef>
              <a:spcAft>
                <a:spcPts val="0"/>
              </a:spcAft>
              <a:buSzPts val="3000"/>
              <a:buNone/>
              <a:defRPr sz="3000"/>
            </a:lvl4pPr>
            <a:lvl5pPr lvl="4" algn="ctr" rtl="0">
              <a:lnSpc>
                <a:spcPct val="100000"/>
              </a:lnSpc>
              <a:spcBef>
                <a:spcPts val="0"/>
              </a:spcBef>
              <a:spcAft>
                <a:spcPts val="0"/>
              </a:spcAft>
              <a:buSzPts val="3000"/>
              <a:buNone/>
              <a:defRPr sz="3000"/>
            </a:lvl5pPr>
            <a:lvl6pPr lvl="5" algn="ctr" rtl="0">
              <a:lnSpc>
                <a:spcPct val="100000"/>
              </a:lnSpc>
              <a:spcBef>
                <a:spcPts val="0"/>
              </a:spcBef>
              <a:spcAft>
                <a:spcPts val="0"/>
              </a:spcAft>
              <a:buSzPts val="3000"/>
              <a:buNone/>
              <a:defRPr sz="3000"/>
            </a:lvl6pPr>
            <a:lvl7pPr lvl="6" algn="ctr" rtl="0">
              <a:lnSpc>
                <a:spcPct val="100000"/>
              </a:lnSpc>
              <a:spcBef>
                <a:spcPts val="0"/>
              </a:spcBef>
              <a:spcAft>
                <a:spcPts val="0"/>
              </a:spcAft>
              <a:buSzPts val="3000"/>
              <a:buNone/>
              <a:defRPr sz="3000"/>
            </a:lvl7pPr>
            <a:lvl8pPr lvl="7" algn="ctr" rtl="0">
              <a:lnSpc>
                <a:spcPct val="100000"/>
              </a:lnSpc>
              <a:spcBef>
                <a:spcPts val="0"/>
              </a:spcBef>
              <a:spcAft>
                <a:spcPts val="0"/>
              </a:spcAft>
              <a:buSzPts val="3000"/>
              <a:buNone/>
              <a:defRPr sz="3000"/>
            </a:lvl8pPr>
            <a:lvl9pPr lvl="8" algn="ctr" rtl="0">
              <a:lnSpc>
                <a:spcPct val="100000"/>
              </a:lnSpc>
              <a:spcBef>
                <a:spcPts val="0"/>
              </a:spcBef>
              <a:spcAft>
                <a:spcPts val="0"/>
              </a:spcAft>
              <a:buSzPts val="3000"/>
              <a:buNone/>
              <a:defRPr sz="3000"/>
            </a:lvl9pPr>
          </a:lstStyle>
          <a:p>
            <a:endParaRPr/>
          </a:p>
        </p:txBody>
      </p:sp>
      <p:sp>
        <p:nvSpPr>
          <p:cNvPr id="137" name="Google Shape;137;p15"/>
          <p:cNvSpPr/>
          <p:nvPr/>
        </p:nvSpPr>
        <p:spPr>
          <a:xfrm>
            <a:off x="-727100" y="-456925"/>
            <a:ext cx="3636300" cy="36363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 name="Google Shape;138;p15"/>
          <p:cNvGrpSpPr/>
          <p:nvPr/>
        </p:nvGrpSpPr>
        <p:grpSpPr>
          <a:xfrm>
            <a:off x="5716150" y="287088"/>
            <a:ext cx="3427850" cy="639375"/>
            <a:chOff x="1298650" y="3255600"/>
            <a:chExt cx="3427850" cy="639375"/>
          </a:xfrm>
        </p:grpSpPr>
        <p:sp>
          <p:nvSpPr>
            <p:cNvPr id="139" name="Google Shape;139;p15"/>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5"/>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 name="Google Shape;141;p15"/>
          <p:cNvGrpSpPr/>
          <p:nvPr/>
        </p:nvGrpSpPr>
        <p:grpSpPr>
          <a:xfrm rot="10800000">
            <a:off x="0" y="4217038"/>
            <a:ext cx="3427850" cy="639375"/>
            <a:chOff x="1298650" y="3255600"/>
            <a:chExt cx="3427850" cy="639375"/>
          </a:xfrm>
        </p:grpSpPr>
        <p:sp>
          <p:nvSpPr>
            <p:cNvPr id="142" name="Google Shape;142;p15"/>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4" name="Google Shape;144;p15"/>
          <p:cNvSpPr/>
          <p:nvPr/>
        </p:nvSpPr>
        <p:spPr>
          <a:xfrm>
            <a:off x="5383375" y="1441400"/>
            <a:ext cx="4976400" cy="4976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1">
  <p:cSld name="CUSTOM">
    <p:bg>
      <p:bgPr>
        <a:blipFill>
          <a:blip r:embed="rId2">
            <a:alphaModFix/>
          </a:blip>
          <a:stretch>
            <a:fillRect/>
          </a:stretch>
        </a:blipFill>
        <a:effectLst/>
      </p:bgPr>
    </p:bg>
    <p:spTree>
      <p:nvGrpSpPr>
        <p:cNvPr id="1" name="Shape 145"/>
        <p:cNvGrpSpPr/>
        <p:nvPr/>
      </p:nvGrpSpPr>
      <p:grpSpPr>
        <a:xfrm>
          <a:off x="0" y="0"/>
          <a:ext cx="0" cy="0"/>
          <a:chOff x="0" y="0"/>
          <a:chExt cx="0" cy="0"/>
        </a:xfrm>
      </p:grpSpPr>
      <p:sp>
        <p:nvSpPr>
          <p:cNvPr id="146" name="Google Shape;146;p16"/>
          <p:cNvSpPr txBox="1">
            <a:spLocks noGrp="1"/>
          </p:cNvSpPr>
          <p:nvPr>
            <p:ph type="title"/>
          </p:nvPr>
        </p:nvSpPr>
        <p:spPr>
          <a:xfrm>
            <a:off x="713100" y="1211300"/>
            <a:ext cx="3661500" cy="18009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7" name="Google Shape;147;p16"/>
          <p:cNvSpPr txBox="1">
            <a:spLocks noGrp="1"/>
          </p:cNvSpPr>
          <p:nvPr>
            <p:ph type="subTitle" idx="1"/>
          </p:nvPr>
        </p:nvSpPr>
        <p:spPr>
          <a:xfrm>
            <a:off x="713100" y="3772800"/>
            <a:ext cx="36615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148" name="Google Shape;148;p16"/>
          <p:cNvPicPr preferRelativeResize="0"/>
          <p:nvPr/>
        </p:nvPicPr>
        <p:blipFill>
          <a:blip r:embed="rId3">
            <a:alphaModFix/>
          </a:blip>
          <a:stretch>
            <a:fillRect/>
          </a:stretch>
        </p:blipFill>
        <p:spPr>
          <a:xfrm>
            <a:off x="109452" y="0"/>
            <a:ext cx="3130200" cy="1896900"/>
          </a:xfrm>
          <a:prstGeom prst="rect">
            <a:avLst/>
          </a:prstGeom>
          <a:noFill/>
          <a:ln>
            <a:noFill/>
          </a:ln>
        </p:spPr>
      </p:pic>
      <p:sp>
        <p:nvSpPr>
          <p:cNvPr id="149" name="Google Shape;149;p16"/>
          <p:cNvSpPr/>
          <p:nvPr/>
        </p:nvSpPr>
        <p:spPr>
          <a:xfrm>
            <a:off x="6314175" y="122925"/>
            <a:ext cx="3130200" cy="3130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2">
  <p:cSld name="CUSTOM_4">
    <p:bg>
      <p:bgPr>
        <a:blipFill>
          <a:blip r:embed="rId2">
            <a:alphaModFix/>
          </a:blip>
          <a:stretch>
            <a:fillRect/>
          </a:stretch>
        </a:blipFill>
        <a:effectLst/>
      </p:bgPr>
    </p:bg>
    <p:spTree>
      <p:nvGrpSpPr>
        <p:cNvPr id="1" name="Shape 150"/>
        <p:cNvGrpSpPr/>
        <p:nvPr/>
      </p:nvGrpSpPr>
      <p:grpSpPr>
        <a:xfrm>
          <a:off x="0" y="0"/>
          <a:ext cx="0" cy="0"/>
          <a:chOff x="0" y="0"/>
          <a:chExt cx="0" cy="0"/>
        </a:xfrm>
      </p:grpSpPr>
      <p:sp>
        <p:nvSpPr>
          <p:cNvPr id="151" name="Google Shape;151;p17"/>
          <p:cNvSpPr/>
          <p:nvPr/>
        </p:nvSpPr>
        <p:spPr>
          <a:xfrm rot="10800000" flipH="1">
            <a:off x="6579400" y="-1048150"/>
            <a:ext cx="3308400" cy="3308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7"/>
          <p:cNvSpPr/>
          <p:nvPr/>
        </p:nvSpPr>
        <p:spPr>
          <a:xfrm>
            <a:off x="1597000" y="1616600"/>
            <a:ext cx="4982400" cy="4982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7"/>
          <p:cNvSpPr txBox="1">
            <a:spLocks noGrp="1"/>
          </p:cNvSpPr>
          <p:nvPr>
            <p:ph type="title"/>
          </p:nvPr>
        </p:nvSpPr>
        <p:spPr>
          <a:xfrm>
            <a:off x="842475" y="968900"/>
            <a:ext cx="35064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54" name="Google Shape;154;p17"/>
          <p:cNvSpPr txBox="1">
            <a:spLocks noGrp="1"/>
          </p:cNvSpPr>
          <p:nvPr>
            <p:ph type="subTitle" idx="1"/>
          </p:nvPr>
        </p:nvSpPr>
        <p:spPr>
          <a:xfrm>
            <a:off x="842475" y="1659400"/>
            <a:ext cx="3506400" cy="831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55" name="Google Shape;155;p17"/>
          <p:cNvSpPr/>
          <p:nvPr/>
        </p:nvSpPr>
        <p:spPr>
          <a:xfrm>
            <a:off x="7670175" y="374000"/>
            <a:ext cx="513300" cy="4641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7"/>
          <p:cNvSpPr/>
          <p:nvPr/>
        </p:nvSpPr>
        <p:spPr>
          <a:xfrm>
            <a:off x="8345300" y="374000"/>
            <a:ext cx="513300" cy="4641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7" name="Google Shape;157;p17"/>
          <p:cNvGrpSpPr/>
          <p:nvPr/>
        </p:nvGrpSpPr>
        <p:grpSpPr>
          <a:xfrm>
            <a:off x="5593730" y="574087"/>
            <a:ext cx="1160092" cy="63948"/>
            <a:chOff x="3779200" y="1371600"/>
            <a:chExt cx="1992600" cy="109500"/>
          </a:xfrm>
        </p:grpSpPr>
        <p:sp>
          <p:nvSpPr>
            <p:cNvPr id="158" name="Google Shape;158;p17"/>
            <p:cNvSpPr/>
            <p:nvPr/>
          </p:nvSpPr>
          <p:spPr>
            <a:xfrm>
              <a:off x="37792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7"/>
            <p:cNvSpPr/>
            <p:nvPr/>
          </p:nvSpPr>
          <p:spPr>
            <a:xfrm>
              <a:off x="415582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7"/>
            <p:cNvSpPr/>
            <p:nvPr/>
          </p:nvSpPr>
          <p:spPr>
            <a:xfrm>
              <a:off x="453244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7"/>
            <p:cNvSpPr/>
            <p:nvPr/>
          </p:nvSpPr>
          <p:spPr>
            <a:xfrm>
              <a:off x="490906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7"/>
            <p:cNvSpPr/>
            <p:nvPr/>
          </p:nvSpPr>
          <p:spPr>
            <a:xfrm>
              <a:off x="528568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7"/>
            <p:cNvSpPr/>
            <p:nvPr/>
          </p:nvSpPr>
          <p:spPr>
            <a:xfrm>
              <a:off x="56623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64" name="Google Shape;164;p17"/>
          <p:cNvPicPr preferRelativeResize="0"/>
          <p:nvPr/>
        </p:nvPicPr>
        <p:blipFill rotWithShape="1">
          <a:blip r:embed="rId3">
            <a:alphaModFix/>
          </a:blip>
          <a:srcRect b="33936"/>
          <a:stretch/>
        </p:blipFill>
        <p:spPr>
          <a:xfrm>
            <a:off x="108675" y="3803150"/>
            <a:ext cx="3347900" cy="1340349"/>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4">
  <p:cSld name="CUSTOM_4_1_1">
    <p:bg>
      <p:bgPr>
        <a:blipFill>
          <a:blip r:embed="rId2">
            <a:alphaModFix/>
          </a:blip>
          <a:stretch>
            <a:fillRect/>
          </a:stretch>
        </a:blipFill>
        <a:effectLst/>
      </p:bgPr>
    </p:bg>
    <p:spTree>
      <p:nvGrpSpPr>
        <p:cNvPr id="1" name="Shape 168"/>
        <p:cNvGrpSpPr/>
        <p:nvPr/>
      </p:nvGrpSpPr>
      <p:grpSpPr>
        <a:xfrm>
          <a:off x="0" y="0"/>
          <a:ext cx="0" cy="0"/>
          <a:chOff x="0" y="0"/>
          <a:chExt cx="0" cy="0"/>
        </a:xfrm>
      </p:grpSpPr>
      <p:sp>
        <p:nvSpPr>
          <p:cNvPr id="169" name="Google Shape;169;p19"/>
          <p:cNvSpPr/>
          <p:nvPr/>
        </p:nvSpPr>
        <p:spPr>
          <a:xfrm rot="10800000" flipH="1">
            <a:off x="6430825" y="2057400"/>
            <a:ext cx="3450900" cy="34509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9"/>
          <p:cNvSpPr txBox="1">
            <a:spLocks noGrp="1"/>
          </p:cNvSpPr>
          <p:nvPr>
            <p:ph type="title"/>
          </p:nvPr>
        </p:nvSpPr>
        <p:spPr>
          <a:xfrm>
            <a:off x="5497088" y="1502988"/>
            <a:ext cx="2568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1" name="Google Shape;171;p19"/>
          <p:cNvSpPr txBox="1">
            <a:spLocks noGrp="1"/>
          </p:cNvSpPr>
          <p:nvPr>
            <p:ph type="subTitle" idx="1"/>
          </p:nvPr>
        </p:nvSpPr>
        <p:spPr>
          <a:xfrm>
            <a:off x="5497088" y="2214663"/>
            <a:ext cx="2568000" cy="1046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1">
  <p:cSld name="CUSTOM_10_1">
    <p:bg>
      <p:bgPr>
        <a:blipFill>
          <a:blip r:embed="rId2">
            <a:alphaModFix/>
          </a:blip>
          <a:stretch>
            <a:fillRect/>
          </a:stretch>
        </a:blipFill>
        <a:effectLst/>
      </p:bgPr>
    </p:bg>
    <p:spTree>
      <p:nvGrpSpPr>
        <p:cNvPr id="1" name="Shape 172"/>
        <p:cNvGrpSpPr/>
        <p:nvPr/>
      </p:nvGrpSpPr>
      <p:grpSpPr>
        <a:xfrm>
          <a:off x="0" y="0"/>
          <a:ext cx="0" cy="0"/>
          <a:chOff x="0" y="0"/>
          <a:chExt cx="0" cy="0"/>
        </a:xfrm>
      </p:grpSpPr>
      <p:sp>
        <p:nvSpPr>
          <p:cNvPr id="173" name="Google Shape;173;p20"/>
          <p:cNvSpPr/>
          <p:nvPr/>
        </p:nvSpPr>
        <p:spPr>
          <a:xfrm>
            <a:off x="533426" y="-1466850"/>
            <a:ext cx="8077200" cy="8077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0"/>
          <p:cNvSpPr txBox="1">
            <a:spLocks noGrp="1"/>
          </p:cNvSpPr>
          <p:nvPr>
            <p:ph type="title"/>
          </p:nvPr>
        </p:nvSpPr>
        <p:spPr>
          <a:xfrm>
            <a:off x="1643638" y="2112963"/>
            <a:ext cx="2505600" cy="55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5" name="Google Shape;175;p20"/>
          <p:cNvSpPr txBox="1">
            <a:spLocks noGrp="1"/>
          </p:cNvSpPr>
          <p:nvPr>
            <p:ph type="title" idx="2"/>
          </p:nvPr>
        </p:nvSpPr>
        <p:spPr>
          <a:xfrm>
            <a:off x="4994750" y="2112963"/>
            <a:ext cx="2505600" cy="55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76" name="Google Shape;176;p20"/>
          <p:cNvSpPr txBox="1">
            <a:spLocks noGrp="1"/>
          </p:cNvSpPr>
          <p:nvPr>
            <p:ph type="subTitle" idx="1"/>
          </p:nvPr>
        </p:nvSpPr>
        <p:spPr>
          <a:xfrm>
            <a:off x="4994747" y="2621735"/>
            <a:ext cx="2505600" cy="1262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7" name="Google Shape;177;p20"/>
          <p:cNvSpPr txBox="1">
            <a:spLocks noGrp="1"/>
          </p:cNvSpPr>
          <p:nvPr>
            <p:ph type="subTitle" idx="3"/>
          </p:nvPr>
        </p:nvSpPr>
        <p:spPr>
          <a:xfrm>
            <a:off x="1643813" y="2621735"/>
            <a:ext cx="2505600" cy="1262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grpSp>
        <p:nvGrpSpPr>
          <p:cNvPr id="178" name="Google Shape;178;p20"/>
          <p:cNvGrpSpPr/>
          <p:nvPr/>
        </p:nvGrpSpPr>
        <p:grpSpPr>
          <a:xfrm>
            <a:off x="7652602" y="4829929"/>
            <a:ext cx="1163678" cy="63948"/>
            <a:chOff x="3779200" y="1371600"/>
            <a:chExt cx="1992600" cy="109500"/>
          </a:xfrm>
        </p:grpSpPr>
        <p:sp>
          <p:nvSpPr>
            <p:cNvPr id="179" name="Google Shape;179;p20"/>
            <p:cNvSpPr/>
            <p:nvPr/>
          </p:nvSpPr>
          <p:spPr>
            <a:xfrm>
              <a:off x="37792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0"/>
            <p:cNvSpPr/>
            <p:nvPr/>
          </p:nvSpPr>
          <p:spPr>
            <a:xfrm>
              <a:off x="415582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0"/>
            <p:cNvSpPr/>
            <p:nvPr/>
          </p:nvSpPr>
          <p:spPr>
            <a:xfrm>
              <a:off x="453244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0"/>
            <p:cNvSpPr/>
            <p:nvPr/>
          </p:nvSpPr>
          <p:spPr>
            <a:xfrm>
              <a:off x="490906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0"/>
            <p:cNvSpPr/>
            <p:nvPr/>
          </p:nvSpPr>
          <p:spPr>
            <a:xfrm>
              <a:off x="528568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0"/>
            <p:cNvSpPr/>
            <p:nvPr/>
          </p:nvSpPr>
          <p:spPr>
            <a:xfrm>
              <a:off x="56623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5" name="Google Shape;185;p20"/>
          <p:cNvPicPr preferRelativeResize="0"/>
          <p:nvPr/>
        </p:nvPicPr>
        <p:blipFill>
          <a:blip r:embed="rId3">
            <a:alphaModFix/>
          </a:blip>
          <a:stretch>
            <a:fillRect/>
          </a:stretch>
        </p:blipFill>
        <p:spPr>
          <a:xfrm>
            <a:off x="89417" y="0"/>
            <a:ext cx="2441750" cy="1479701"/>
          </a:xfrm>
          <a:prstGeom prst="rect">
            <a:avLst/>
          </a:prstGeom>
          <a:noFill/>
          <a:ln>
            <a:noFill/>
          </a:ln>
        </p:spPr>
      </p:pic>
      <p:pic>
        <p:nvPicPr>
          <p:cNvPr id="186" name="Google Shape;186;p20"/>
          <p:cNvPicPr preferRelativeResize="0"/>
          <p:nvPr/>
        </p:nvPicPr>
        <p:blipFill rotWithShape="1">
          <a:blip r:embed="rId3">
            <a:alphaModFix/>
          </a:blip>
          <a:srcRect b="45764"/>
          <a:stretch/>
        </p:blipFill>
        <p:spPr>
          <a:xfrm>
            <a:off x="4417450" y="4340975"/>
            <a:ext cx="2441750" cy="802524"/>
          </a:xfrm>
          <a:prstGeom prst="rect">
            <a:avLst/>
          </a:prstGeom>
          <a:noFill/>
          <a:ln>
            <a:noFill/>
          </a:ln>
        </p:spPr>
      </p:pic>
      <p:grpSp>
        <p:nvGrpSpPr>
          <p:cNvPr id="187" name="Google Shape;187;p20"/>
          <p:cNvGrpSpPr/>
          <p:nvPr/>
        </p:nvGrpSpPr>
        <p:grpSpPr>
          <a:xfrm>
            <a:off x="7451325" y="466663"/>
            <a:ext cx="1154625" cy="430500"/>
            <a:chOff x="4042650" y="642025"/>
            <a:chExt cx="1154625" cy="430500"/>
          </a:xfrm>
        </p:grpSpPr>
        <p:sp>
          <p:nvSpPr>
            <p:cNvPr id="188" name="Google Shape;188;p20"/>
            <p:cNvSpPr/>
            <p:nvPr/>
          </p:nvSpPr>
          <p:spPr>
            <a:xfrm>
              <a:off x="4042650"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0"/>
            <p:cNvSpPr/>
            <p:nvPr/>
          </p:nvSpPr>
          <p:spPr>
            <a:xfrm>
              <a:off x="4699275"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0" name="Google Shape;190;p20"/>
          <p:cNvSpPr/>
          <p:nvPr/>
        </p:nvSpPr>
        <p:spPr>
          <a:xfrm>
            <a:off x="571425" y="4173588"/>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2">
  <p:cSld name="CUSTOM_10_1_1">
    <p:bg>
      <p:bgPr>
        <a:blipFill>
          <a:blip r:embed="rId2">
            <a:alphaModFix/>
          </a:blip>
          <a:stretch>
            <a:fillRect/>
          </a:stretch>
        </a:blipFill>
        <a:effectLst/>
      </p:bgPr>
    </p:bg>
    <p:spTree>
      <p:nvGrpSpPr>
        <p:cNvPr id="1" name="Shape 191"/>
        <p:cNvGrpSpPr/>
        <p:nvPr/>
      </p:nvGrpSpPr>
      <p:grpSpPr>
        <a:xfrm>
          <a:off x="0" y="0"/>
          <a:ext cx="0" cy="0"/>
          <a:chOff x="0" y="0"/>
          <a:chExt cx="0" cy="0"/>
        </a:xfrm>
      </p:grpSpPr>
      <p:sp>
        <p:nvSpPr>
          <p:cNvPr id="192" name="Google Shape;192;p21"/>
          <p:cNvSpPr/>
          <p:nvPr/>
        </p:nvSpPr>
        <p:spPr>
          <a:xfrm>
            <a:off x="-643025" y="1873500"/>
            <a:ext cx="4289400" cy="4289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1"/>
          <p:cNvSpPr/>
          <p:nvPr/>
        </p:nvSpPr>
        <p:spPr>
          <a:xfrm>
            <a:off x="6649225" y="-546862"/>
            <a:ext cx="3093600" cy="3093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1"/>
          <p:cNvSpPr txBox="1">
            <a:spLocks noGrp="1"/>
          </p:cNvSpPr>
          <p:nvPr>
            <p:ph type="title"/>
          </p:nvPr>
        </p:nvSpPr>
        <p:spPr>
          <a:xfrm>
            <a:off x="720000" y="2833207"/>
            <a:ext cx="2250300" cy="558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5" name="Google Shape;195;p21"/>
          <p:cNvSpPr txBox="1">
            <a:spLocks noGrp="1"/>
          </p:cNvSpPr>
          <p:nvPr>
            <p:ph type="title" idx="2"/>
          </p:nvPr>
        </p:nvSpPr>
        <p:spPr>
          <a:xfrm>
            <a:off x="6174603" y="2833224"/>
            <a:ext cx="2249400" cy="5589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96" name="Google Shape;196;p21"/>
          <p:cNvSpPr txBox="1">
            <a:spLocks noGrp="1"/>
          </p:cNvSpPr>
          <p:nvPr>
            <p:ph type="subTitle" idx="1"/>
          </p:nvPr>
        </p:nvSpPr>
        <p:spPr>
          <a:xfrm>
            <a:off x="6174600" y="3341997"/>
            <a:ext cx="2249400" cy="12621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97" name="Google Shape;197;p21"/>
          <p:cNvSpPr txBox="1">
            <a:spLocks noGrp="1"/>
          </p:cNvSpPr>
          <p:nvPr>
            <p:ph type="subTitle" idx="3"/>
          </p:nvPr>
        </p:nvSpPr>
        <p:spPr>
          <a:xfrm>
            <a:off x="720157" y="3341981"/>
            <a:ext cx="2250300" cy="1262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98" name="Google Shape;198;p21"/>
          <p:cNvSpPr txBox="1">
            <a:spLocks noGrp="1"/>
          </p:cNvSpPr>
          <p:nvPr>
            <p:ph type="title" idx="4"/>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199" name="Google Shape;199;p21"/>
          <p:cNvPicPr preferRelativeResize="0"/>
          <p:nvPr/>
        </p:nvPicPr>
        <p:blipFill rotWithShape="1">
          <a:blip r:embed="rId3">
            <a:alphaModFix/>
          </a:blip>
          <a:srcRect r="28886" b="34314"/>
          <a:stretch/>
        </p:blipFill>
        <p:spPr>
          <a:xfrm>
            <a:off x="6764225" y="951000"/>
            <a:ext cx="2380825" cy="1332674"/>
          </a:xfrm>
          <a:prstGeom prst="rect">
            <a:avLst/>
          </a:prstGeom>
          <a:noFill/>
          <a:ln>
            <a:noFill/>
          </a:ln>
        </p:spPr>
      </p:pic>
      <p:pic>
        <p:nvPicPr>
          <p:cNvPr id="200" name="Google Shape;200;p21"/>
          <p:cNvPicPr preferRelativeResize="0"/>
          <p:nvPr/>
        </p:nvPicPr>
        <p:blipFill rotWithShape="1">
          <a:blip r:embed="rId3">
            <a:alphaModFix/>
          </a:blip>
          <a:srcRect r="28886" b="34314"/>
          <a:stretch/>
        </p:blipFill>
        <p:spPr>
          <a:xfrm>
            <a:off x="0" y="0"/>
            <a:ext cx="2380825" cy="1332674"/>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CUSTOM_6_1">
    <p:bg>
      <p:bgPr>
        <a:blipFill>
          <a:blip r:embed="rId2">
            <a:alphaModFix/>
          </a:blip>
          <a:stretch>
            <a:fillRect/>
          </a:stretch>
        </a:blipFill>
        <a:effectLst/>
      </p:bgPr>
    </p:bg>
    <p:spTree>
      <p:nvGrpSpPr>
        <p:cNvPr id="1" name="Shape 209"/>
        <p:cNvGrpSpPr/>
        <p:nvPr/>
      </p:nvGrpSpPr>
      <p:grpSpPr>
        <a:xfrm>
          <a:off x="0" y="0"/>
          <a:ext cx="0" cy="0"/>
          <a:chOff x="0" y="0"/>
          <a:chExt cx="0" cy="0"/>
        </a:xfrm>
      </p:grpSpPr>
      <p:pic>
        <p:nvPicPr>
          <p:cNvPr id="210" name="Google Shape;210;p23"/>
          <p:cNvPicPr preferRelativeResize="0"/>
          <p:nvPr/>
        </p:nvPicPr>
        <p:blipFill>
          <a:blip r:embed="rId3">
            <a:alphaModFix/>
          </a:blip>
          <a:stretch>
            <a:fillRect/>
          </a:stretch>
        </p:blipFill>
        <p:spPr>
          <a:xfrm>
            <a:off x="89428" y="-547688"/>
            <a:ext cx="3235500" cy="1960713"/>
          </a:xfrm>
          <a:prstGeom prst="rect">
            <a:avLst/>
          </a:prstGeom>
          <a:noFill/>
          <a:ln>
            <a:noFill/>
          </a:ln>
        </p:spPr>
      </p:pic>
      <p:sp>
        <p:nvSpPr>
          <p:cNvPr id="211" name="Google Shape;211;p23"/>
          <p:cNvSpPr/>
          <p:nvPr/>
        </p:nvSpPr>
        <p:spPr>
          <a:xfrm>
            <a:off x="-261050" y="1124025"/>
            <a:ext cx="4705200" cy="4705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3"/>
          <p:cNvSpPr/>
          <p:nvPr/>
        </p:nvSpPr>
        <p:spPr>
          <a:xfrm>
            <a:off x="4699850" y="1124025"/>
            <a:ext cx="4705200" cy="4705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3" name="Google Shape;213;p23"/>
          <p:cNvPicPr preferRelativeResize="0"/>
          <p:nvPr/>
        </p:nvPicPr>
        <p:blipFill rotWithShape="1">
          <a:blip r:embed="rId3">
            <a:alphaModFix/>
          </a:blip>
          <a:srcRect b="50206"/>
          <a:stretch/>
        </p:blipFill>
        <p:spPr>
          <a:xfrm>
            <a:off x="5936725" y="4167181"/>
            <a:ext cx="3235500" cy="976325"/>
          </a:xfrm>
          <a:prstGeom prst="rect">
            <a:avLst/>
          </a:prstGeom>
          <a:noFill/>
          <a:ln>
            <a:noFill/>
          </a:ln>
        </p:spPr>
      </p:pic>
      <p:sp>
        <p:nvSpPr>
          <p:cNvPr id="214" name="Google Shape;214;p23"/>
          <p:cNvSpPr txBox="1">
            <a:spLocks noGrp="1"/>
          </p:cNvSpPr>
          <p:nvPr>
            <p:ph type="title"/>
          </p:nvPr>
        </p:nvSpPr>
        <p:spPr>
          <a:xfrm>
            <a:off x="999050" y="2522200"/>
            <a:ext cx="191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5" name="Google Shape;215;p23"/>
          <p:cNvSpPr txBox="1">
            <a:spLocks noGrp="1"/>
          </p:cNvSpPr>
          <p:nvPr>
            <p:ph type="subTitle" idx="1"/>
          </p:nvPr>
        </p:nvSpPr>
        <p:spPr>
          <a:xfrm>
            <a:off x="999050" y="3049900"/>
            <a:ext cx="19155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6" name="Google Shape;216;p23"/>
          <p:cNvSpPr txBox="1">
            <a:spLocks noGrp="1"/>
          </p:cNvSpPr>
          <p:nvPr>
            <p:ph type="title" idx="2"/>
          </p:nvPr>
        </p:nvSpPr>
        <p:spPr>
          <a:xfrm>
            <a:off x="3610850" y="2522225"/>
            <a:ext cx="191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7" name="Google Shape;217;p23"/>
          <p:cNvSpPr txBox="1">
            <a:spLocks noGrp="1"/>
          </p:cNvSpPr>
          <p:nvPr>
            <p:ph type="subTitle" idx="3"/>
          </p:nvPr>
        </p:nvSpPr>
        <p:spPr>
          <a:xfrm>
            <a:off x="3610850" y="3049925"/>
            <a:ext cx="19155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18" name="Google Shape;218;p23"/>
          <p:cNvSpPr txBox="1">
            <a:spLocks noGrp="1"/>
          </p:cNvSpPr>
          <p:nvPr>
            <p:ph type="title" idx="4"/>
          </p:nvPr>
        </p:nvSpPr>
        <p:spPr>
          <a:xfrm>
            <a:off x="6222650" y="2522200"/>
            <a:ext cx="191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19" name="Google Shape;219;p23"/>
          <p:cNvSpPr txBox="1">
            <a:spLocks noGrp="1"/>
          </p:cNvSpPr>
          <p:nvPr>
            <p:ph type="subTitle" idx="5"/>
          </p:nvPr>
        </p:nvSpPr>
        <p:spPr>
          <a:xfrm>
            <a:off x="6222650" y="3049900"/>
            <a:ext cx="19155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0" name="Google Shape;220;p23"/>
          <p:cNvSpPr txBox="1">
            <a:spLocks noGrp="1"/>
          </p:cNvSpPr>
          <p:nvPr>
            <p:ph type="title" idx="6" hasCustomPrompt="1"/>
          </p:nvPr>
        </p:nvSpPr>
        <p:spPr>
          <a:xfrm>
            <a:off x="1294400" y="1702328"/>
            <a:ext cx="1324800" cy="47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1" name="Google Shape;221;p23"/>
          <p:cNvSpPr txBox="1">
            <a:spLocks noGrp="1"/>
          </p:cNvSpPr>
          <p:nvPr>
            <p:ph type="title" idx="7" hasCustomPrompt="1"/>
          </p:nvPr>
        </p:nvSpPr>
        <p:spPr>
          <a:xfrm>
            <a:off x="3906201" y="1702340"/>
            <a:ext cx="1324800" cy="47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2" name="Google Shape;222;p23"/>
          <p:cNvSpPr txBox="1">
            <a:spLocks noGrp="1"/>
          </p:cNvSpPr>
          <p:nvPr>
            <p:ph type="title" idx="8" hasCustomPrompt="1"/>
          </p:nvPr>
        </p:nvSpPr>
        <p:spPr>
          <a:xfrm>
            <a:off x="6518002" y="1702328"/>
            <a:ext cx="1324800" cy="479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2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223" name="Google Shape;223;p23"/>
          <p:cNvSpPr txBox="1">
            <a:spLocks noGrp="1"/>
          </p:cNvSpPr>
          <p:nvPr>
            <p:ph type="title" idx="9"/>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1">
  <p:cSld name="CUSTOM_6_1_1">
    <p:bg>
      <p:bgPr>
        <a:blipFill>
          <a:blip r:embed="rId2">
            <a:alphaModFix/>
          </a:blip>
          <a:stretch>
            <a:fillRect/>
          </a:stretch>
        </a:blipFill>
        <a:effectLst/>
      </p:bgPr>
    </p:bg>
    <p:spTree>
      <p:nvGrpSpPr>
        <p:cNvPr id="1" name="Shape 224"/>
        <p:cNvGrpSpPr/>
        <p:nvPr/>
      </p:nvGrpSpPr>
      <p:grpSpPr>
        <a:xfrm>
          <a:off x="0" y="0"/>
          <a:ext cx="0" cy="0"/>
          <a:chOff x="0" y="0"/>
          <a:chExt cx="0" cy="0"/>
        </a:xfrm>
      </p:grpSpPr>
      <p:sp>
        <p:nvSpPr>
          <p:cNvPr id="225" name="Google Shape;225;p24"/>
          <p:cNvSpPr/>
          <p:nvPr/>
        </p:nvSpPr>
        <p:spPr>
          <a:xfrm>
            <a:off x="4412238" y="-1097250"/>
            <a:ext cx="5489700" cy="54897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27" name="Google Shape;227;p24"/>
          <p:cNvSpPr txBox="1">
            <a:spLocks noGrp="1"/>
          </p:cNvSpPr>
          <p:nvPr>
            <p:ph type="title" idx="2"/>
          </p:nvPr>
        </p:nvSpPr>
        <p:spPr>
          <a:xfrm>
            <a:off x="890875" y="2358440"/>
            <a:ext cx="2241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28" name="Google Shape;228;p24"/>
          <p:cNvSpPr txBox="1">
            <a:spLocks noGrp="1"/>
          </p:cNvSpPr>
          <p:nvPr>
            <p:ph type="subTitle" idx="1"/>
          </p:nvPr>
        </p:nvSpPr>
        <p:spPr>
          <a:xfrm>
            <a:off x="890875" y="2886140"/>
            <a:ext cx="22419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9" name="Google Shape;229;p24"/>
          <p:cNvSpPr txBox="1">
            <a:spLocks noGrp="1"/>
          </p:cNvSpPr>
          <p:nvPr>
            <p:ph type="title" idx="3"/>
          </p:nvPr>
        </p:nvSpPr>
        <p:spPr>
          <a:xfrm>
            <a:off x="3439563" y="2358440"/>
            <a:ext cx="2241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0" name="Google Shape;230;p24"/>
          <p:cNvSpPr txBox="1">
            <a:spLocks noGrp="1"/>
          </p:cNvSpPr>
          <p:nvPr>
            <p:ph type="subTitle" idx="4"/>
          </p:nvPr>
        </p:nvSpPr>
        <p:spPr>
          <a:xfrm>
            <a:off x="3439563" y="2886140"/>
            <a:ext cx="22419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1" name="Google Shape;231;p24"/>
          <p:cNvSpPr txBox="1">
            <a:spLocks noGrp="1"/>
          </p:cNvSpPr>
          <p:nvPr>
            <p:ph type="title" idx="5"/>
          </p:nvPr>
        </p:nvSpPr>
        <p:spPr>
          <a:xfrm>
            <a:off x="5988275" y="2358440"/>
            <a:ext cx="22419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32" name="Google Shape;232;p24"/>
          <p:cNvSpPr txBox="1">
            <a:spLocks noGrp="1"/>
          </p:cNvSpPr>
          <p:nvPr>
            <p:ph type="subTitle" idx="6"/>
          </p:nvPr>
        </p:nvSpPr>
        <p:spPr>
          <a:xfrm>
            <a:off x="5988275" y="2886140"/>
            <a:ext cx="22419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33" name="Google Shape;233;p24"/>
          <p:cNvGrpSpPr/>
          <p:nvPr/>
        </p:nvGrpSpPr>
        <p:grpSpPr>
          <a:xfrm>
            <a:off x="8373782" y="4621856"/>
            <a:ext cx="882480" cy="329031"/>
            <a:chOff x="4042650" y="642025"/>
            <a:chExt cx="1154625" cy="430500"/>
          </a:xfrm>
        </p:grpSpPr>
        <p:sp>
          <p:nvSpPr>
            <p:cNvPr id="234" name="Google Shape;234;p24"/>
            <p:cNvSpPr/>
            <p:nvPr/>
          </p:nvSpPr>
          <p:spPr>
            <a:xfrm>
              <a:off x="4042650"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4"/>
            <p:cNvSpPr/>
            <p:nvPr/>
          </p:nvSpPr>
          <p:spPr>
            <a:xfrm>
              <a:off x="4699275"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6" name="Google Shape;236;p24"/>
          <p:cNvGrpSpPr/>
          <p:nvPr/>
        </p:nvGrpSpPr>
        <p:grpSpPr>
          <a:xfrm rot="10800000">
            <a:off x="5649001" y="4534812"/>
            <a:ext cx="2724785" cy="350705"/>
            <a:chOff x="198225" y="4390550"/>
            <a:chExt cx="3765075" cy="484600"/>
          </a:xfrm>
        </p:grpSpPr>
        <p:sp>
          <p:nvSpPr>
            <p:cNvPr id="237" name="Google Shape;237;p24"/>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4"/>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9" name="Google Shape;239;p24"/>
          <p:cNvSpPr/>
          <p:nvPr/>
        </p:nvSpPr>
        <p:spPr>
          <a:xfrm>
            <a:off x="-516031" y="3019200"/>
            <a:ext cx="2707800" cy="27078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0" name="Google Shape;240;p24"/>
          <p:cNvPicPr preferRelativeResize="0"/>
          <p:nvPr/>
        </p:nvPicPr>
        <p:blipFill rotWithShape="1">
          <a:blip r:embed="rId3">
            <a:alphaModFix/>
          </a:blip>
          <a:srcRect b="44478"/>
          <a:stretch/>
        </p:blipFill>
        <p:spPr>
          <a:xfrm>
            <a:off x="70550" y="54126"/>
            <a:ext cx="2502225" cy="8419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3"/>
          <p:cNvSpPr/>
          <p:nvPr/>
        </p:nvSpPr>
        <p:spPr>
          <a:xfrm rot="10800000" flipH="1">
            <a:off x="-406075" y="-598225"/>
            <a:ext cx="2711400" cy="2711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3"/>
          <p:cNvSpPr/>
          <p:nvPr/>
        </p:nvSpPr>
        <p:spPr>
          <a:xfrm>
            <a:off x="849300" y="515400"/>
            <a:ext cx="7445400" cy="4112700"/>
          </a:xfrm>
          <a:prstGeom prst="snip2DiagRect">
            <a:avLst>
              <a:gd name="adj1" fmla="val 0"/>
              <a:gd name="adj2" fmla="val 16667"/>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3"/>
          <p:cNvSpPr txBox="1">
            <a:spLocks noGrp="1"/>
          </p:cNvSpPr>
          <p:nvPr>
            <p:ph type="title"/>
          </p:nvPr>
        </p:nvSpPr>
        <p:spPr>
          <a:xfrm>
            <a:off x="3297400" y="1352425"/>
            <a:ext cx="4319100" cy="17238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title" idx="2" hasCustomPrompt="1"/>
          </p:nvPr>
        </p:nvSpPr>
        <p:spPr>
          <a:xfrm>
            <a:off x="1527500" y="2146350"/>
            <a:ext cx="1639500" cy="841800"/>
          </a:xfrm>
          <a:prstGeom prst="rect">
            <a:avLst/>
          </a:prstGeom>
          <a:effectLst>
            <a:outerShdw blurRad="142875" algn="bl" rotWithShape="0">
              <a:schemeClr val="lt1">
                <a:alpha val="50000"/>
              </a:schemeClr>
            </a:outerShdw>
          </a:effectLst>
        </p:spPr>
        <p:txBody>
          <a:bodyPr spcFirstLastPara="1" wrap="square" lIns="91425" tIns="91425" rIns="91425" bIns="91425" anchor="ctr" anchorCtr="0">
            <a:noAutofit/>
          </a:bodyPr>
          <a:lstStyle>
            <a:lvl1pPr lvl="0" algn="ctr" rtl="0">
              <a:spcBef>
                <a:spcPts val="0"/>
              </a:spcBef>
              <a:spcAft>
                <a:spcPts val="0"/>
              </a:spcAft>
              <a:buSzPts val="6000"/>
              <a:buNone/>
              <a:defRPr sz="60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6" name="Google Shape;16;p3"/>
          <p:cNvSpPr txBox="1">
            <a:spLocks noGrp="1"/>
          </p:cNvSpPr>
          <p:nvPr>
            <p:ph type="subTitle" idx="1"/>
          </p:nvPr>
        </p:nvSpPr>
        <p:spPr>
          <a:xfrm>
            <a:off x="3297400" y="3015800"/>
            <a:ext cx="3068700" cy="713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 name="Google Shape;17;p3"/>
          <p:cNvSpPr/>
          <p:nvPr/>
        </p:nvSpPr>
        <p:spPr>
          <a:xfrm>
            <a:off x="5328350" y="3015800"/>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8;p3"/>
          <p:cNvGrpSpPr/>
          <p:nvPr/>
        </p:nvGrpSpPr>
        <p:grpSpPr>
          <a:xfrm>
            <a:off x="1765267" y="783850"/>
            <a:ext cx="1160092" cy="63948"/>
            <a:chOff x="3779200" y="1371600"/>
            <a:chExt cx="1992600" cy="109500"/>
          </a:xfrm>
        </p:grpSpPr>
        <p:sp>
          <p:nvSpPr>
            <p:cNvPr id="19" name="Google Shape;19;p3"/>
            <p:cNvSpPr/>
            <p:nvPr/>
          </p:nvSpPr>
          <p:spPr>
            <a:xfrm>
              <a:off x="37792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
            <p:cNvSpPr/>
            <p:nvPr/>
          </p:nvSpPr>
          <p:spPr>
            <a:xfrm>
              <a:off x="415582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3"/>
            <p:cNvSpPr/>
            <p:nvPr/>
          </p:nvSpPr>
          <p:spPr>
            <a:xfrm>
              <a:off x="453244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490906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528568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56623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 name="Google Shape;25;p3"/>
          <p:cNvGrpSpPr/>
          <p:nvPr/>
        </p:nvGrpSpPr>
        <p:grpSpPr>
          <a:xfrm>
            <a:off x="4819925" y="4070513"/>
            <a:ext cx="4324075" cy="899525"/>
            <a:chOff x="-55375" y="2531100"/>
            <a:chExt cx="4324075" cy="899525"/>
          </a:xfrm>
        </p:grpSpPr>
        <p:sp>
          <p:nvSpPr>
            <p:cNvPr id="26" name="Google Shape;26;p3"/>
            <p:cNvSpPr/>
            <p:nvPr/>
          </p:nvSpPr>
          <p:spPr>
            <a:xfrm>
              <a:off x="88975" y="2531100"/>
              <a:ext cx="4179725" cy="723025"/>
            </a:xfrm>
            <a:custGeom>
              <a:avLst/>
              <a:gdLst/>
              <a:ahLst/>
              <a:cxnLst/>
              <a:rect l="l" t="t" r="r" b="b"/>
              <a:pathLst>
                <a:path w="167189" h="28921" fill="none" extrusionOk="0">
                  <a:moveTo>
                    <a:pt x="1" y="28921"/>
                  </a:moveTo>
                  <a:lnTo>
                    <a:pt x="23813" y="5120"/>
                  </a:lnTo>
                  <a:lnTo>
                    <a:pt x="85476" y="5120"/>
                  </a:lnTo>
                  <a:lnTo>
                    <a:pt x="90572" y="0"/>
                  </a:lnTo>
                  <a:lnTo>
                    <a:pt x="167189"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a:off x="-55375" y="3245775"/>
              <a:ext cx="184575" cy="184850"/>
            </a:xfrm>
            <a:custGeom>
              <a:avLst/>
              <a:gdLst/>
              <a:ahLst/>
              <a:cxnLst/>
              <a:rect l="l" t="t" r="r" b="b"/>
              <a:pathLst>
                <a:path w="7383" h="7394" fill="none" extrusionOk="0">
                  <a:moveTo>
                    <a:pt x="0" y="3691"/>
                  </a:moveTo>
                  <a:cubicBezTo>
                    <a:pt x="0" y="1655"/>
                    <a:pt x="1644" y="0"/>
                    <a:pt x="3691" y="0"/>
                  </a:cubicBezTo>
                  <a:cubicBezTo>
                    <a:pt x="5727" y="0"/>
                    <a:pt x="7382" y="1655"/>
                    <a:pt x="7382" y="3691"/>
                  </a:cubicBezTo>
                  <a:cubicBezTo>
                    <a:pt x="7382" y="5727"/>
                    <a:pt x="5727" y="7382"/>
                    <a:pt x="3691" y="7382"/>
                  </a:cubicBezTo>
                  <a:cubicBezTo>
                    <a:pt x="1644" y="7394"/>
                    <a:pt x="0" y="5751"/>
                    <a:pt x="0"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28;p3"/>
          <p:cNvGrpSpPr/>
          <p:nvPr/>
        </p:nvGrpSpPr>
        <p:grpSpPr>
          <a:xfrm flipH="1">
            <a:off x="60" y="250384"/>
            <a:ext cx="4954238" cy="886972"/>
            <a:chOff x="1358103" y="3291921"/>
            <a:chExt cx="3368397" cy="603054"/>
          </a:xfrm>
        </p:grpSpPr>
        <p:sp>
          <p:nvSpPr>
            <p:cNvPr id="29" name="Google Shape;29;p3"/>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a:off x="1358103" y="3291921"/>
              <a:ext cx="125123" cy="125328"/>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31;p3"/>
          <p:cNvGrpSpPr/>
          <p:nvPr/>
        </p:nvGrpSpPr>
        <p:grpSpPr>
          <a:xfrm>
            <a:off x="8339918" y="228501"/>
            <a:ext cx="534767" cy="286894"/>
            <a:chOff x="773350" y="518000"/>
            <a:chExt cx="2757950" cy="1479600"/>
          </a:xfrm>
        </p:grpSpPr>
        <p:sp>
          <p:nvSpPr>
            <p:cNvPr id="32" name="Google Shape;32;p3"/>
            <p:cNvSpPr/>
            <p:nvPr/>
          </p:nvSpPr>
          <p:spPr>
            <a:xfrm>
              <a:off x="258270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a:off x="1678025"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77335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2">
  <p:cSld name="CUSTOM_6_1_1_1">
    <p:bg>
      <p:bgPr>
        <a:blipFill>
          <a:blip r:embed="rId2">
            <a:alphaModFix/>
          </a:blip>
          <a:stretch>
            <a:fillRect/>
          </a:stretch>
        </a:blipFill>
        <a:effectLst/>
      </p:bgPr>
    </p:bg>
    <p:spTree>
      <p:nvGrpSpPr>
        <p:cNvPr id="1" name="Shape 241"/>
        <p:cNvGrpSpPr/>
        <p:nvPr/>
      </p:nvGrpSpPr>
      <p:grpSpPr>
        <a:xfrm>
          <a:off x="0" y="0"/>
          <a:ext cx="0" cy="0"/>
          <a:chOff x="0" y="0"/>
          <a:chExt cx="0" cy="0"/>
        </a:xfrm>
      </p:grpSpPr>
      <p:sp>
        <p:nvSpPr>
          <p:cNvPr id="242" name="Google Shape;242;p25"/>
          <p:cNvSpPr/>
          <p:nvPr/>
        </p:nvSpPr>
        <p:spPr>
          <a:xfrm>
            <a:off x="-650500" y="-832950"/>
            <a:ext cx="4289400" cy="4289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3" name="Google Shape;243;p25"/>
          <p:cNvPicPr preferRelativeResize="0"/>
          <p:nvPr/>
        </p:nvPicPr>
        <p:blipFill rotWithShape="1">
          <a:blip r:embed="rId3">
            <a:alphaModFix/>
          </a:blip>
          <a:srcRect r="28886" b="34314"/>
          <a:stretch/>
        </p:blipFill>
        <p:spPr>
          <a:xfrm>
            <a:off x="6685800" y="3758425"/>
            <a:ext cx="2380825" cy="1332674"/>
          </a:xfrm>
          <a:prstGeom prst="rect">
            <a:avLst/>
          </a:prstGeom>
          <a:noFill/>
          <a:ln>
            <a:noFill/>
          </a:ln>
        </p:spPr>
      </p:pic>
      <p:sp>
        <p:nvSpPr>
          <p:cNvPr id="244" name="Google Shape;244;p25"/>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5" name="Google Shape;245;p25"/>
          <p:cNvSpPr txBox="1">
            <a:spLocks noGrp="1"/>
          </p:cNvSpPr>
          <p:nvPr>
            <p:ph type="title" idx="2"/>
          </p:nvPr>
        </p:nvSpPr>
        <p:spPr>
          <a:xfrm>
            <a:off x="865180" y="1537650"/>
            <a:ext cx="1880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6" name="Google Shape;246;p25"/>
          <p:cNvSpPr txBox="1">
            <a:spLocks noGrp="1"/>
          </p:cNvSpPr>
          <p:nvPr>
            <p:ph type="subTitle" idx="1"/>
          </p:nvPr>
        </p:nvSpPr>
        <p:spPr>
          <a:xfrm>
            <a:off x="3390000" y="1493700"/>
            <a:ext cx="48303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7" name="Google Shape;247;p25"/>
          <p:cNvSpPr txBox="1">
            <a:spLocks noGrp="1"/>
          </p:cNvSpPr>
          <p:nvPr>
            <p:ph type="title" idx="3"/>
          </p:nvPr>
        </p:nvSpPr>
        <p:spPr>
          <a:xfrm>
            <a:off x="863525" y="2592560"/>
            <a:ext cx="18837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48" name="Google Shape;248;p25"/>
          <p:cNvSpPr txBox="1">
            <a:spLocks noGrp="1"/>
          </p:cNvSpPr>
          <p:nvPr>
            <p:ph type="subTitle" idx="4"/>
          </p:nvPr>
        </p:nvSpPr>
        <p:spPr>
          <a:xfrm>
            <a:off x="3391200" y="2550906"/>
            <a:ext cx="4827900" cy="61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49" name="Google Shape;249;p25"/>
          <p:cNvSpPr txBox="1">
            <a:spLocks noGrp="1"/>
          </p:cNvSpPr>
          <p:nvPr>
            <p:ph type="title" idx="5"/>
          </p:nvPr>
        </p:nvSpPr>
        <p:spPr>
          <a:xfrm>
            <a:off x="863526" y="3647470"/>
            <a:ext cx="18837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0" name="Google Shape;250;p25"/>
          <p:cNvSpPr txBox="1">
            <a:spLocks noGrp="1"/>
          </p:cNvSpPr>
          <p:nvPr>
            <p:ph type="subTitle" idx="6"/>
          </p:nvPr>
        </p:nvSpPr>
        <p:spPr>
          <a:xfrm>
            <a:off x="3391200" y="3605112"/>
            <a:ext cx="4827900" cy="612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p:cSld name="CUSTOM_5">
    <p:bg>
      <p:bgPr>
        <a:blipFill>
          <a:blip r:embed="rId2">
            <a:alphaModFix/>
          </a:blip>
          <a:stretch>
            <a:fillRect/>
          </a:stretch>
        </a:blipFill>
        <a:effectLst/>
      </p:bgPr>
    </p:bg>
    <p:spTree>
      <p:nvGrpSpPr>
        <p:cNvPr id="1" name="Shape 251"/>
        <p:cNvGrpSpPr/>
        <p:nvPr/>
      </p:nvGrpSpPr>
      <p:grpSpPr>
        <a:xfrm>
          <a:off x="0" y="0"/>
          <a:ext cx="0" cy="0"/>
          <a:chOff x="0" y="0"/>
          <a:chExt cx="0" cy="0"/>
        </a:xfrm>
      </p:grpSpPr>
      <p:sp>
        <p:nvSpPr>
          <p:cNvPr id="252" name="Google Shape;252;p26"/>
          <p:cNvSpPr/>
          <p:nvPr/>
        </p:nvSpPr>
        <p:spPr>
          <a:xfrm>
            <a:off x="5152050" y="1017725"/>
            <a:ext cx="4059000" cy="40590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6"/>
          <p:cNvSpPr/>
          <p:nvPr/>
        </p:nvSpPr>
        <p:spPr>
          <a:xfrm>
            <a:off x="-695325" y="-1274025"/>
            <a:ext cx="4912200" cy="4912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26"/>
          <p:cNvSpPr/>
          <p:nvPr/>
        </p:nvSpPr>
        <p:spPr>
          <a:xfrm>
            <a:off x="535025" y="277250"/>
            <a:ext cx="8073900" cy="4589100"/>
          </a:xfrm>
          <a:prstGeom prst="snip2DiagRect">
            <a:avLst>
              <a:gd name="adj1" fmla="val 0"/>
              <a:gd name="adj2" fmla="val 16667"/>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6" name="Google Shape;256;p26"/>
          <p:cNvSpPr txBox="1">
            <a:spLocks noGrp="1"/>
          </p:cNvSpPr>
          <p:nvPr>
            <p:ph type="title" idx="2"/>
          </p:nvPr>
        </p:nvSpPr>
        <p:spPr>
          <a:xfrm>
            <a:off x="927243" y="1766400"/>
            <a:ext cx="21888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7" name="Google Shape;257;p26"/>
          <p:cNvSpPr txBox="1">
            <a:spLocks noGrp="1"/>
          </p:cNvSpPr>
          <p:nvPr>
            <p:ph type="subTitle" idx="1"/>
          </p:nvPr>
        </p:nvSpPr>
        <p:spPr>
          <a:xfrm>
            <a:off x="927143" y="2204775"/>
            <a:ext cx="2188800" cy="665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8" name="Google Shape;258;p26"/>
          <p:cNvSpPr txBox="1">
            <a:spLocks noGrp="1"/>
          </p:cNvSpPr>
          <p:nvPr>
            <p:ph type="title" idx="3"/>
          </p:nvPr>
        </p:nvSpPr>
        <p:spPr>
          <a:xfrm>
            <a:off x="6028057" y="1766400"/>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59" name="Google Shape;259;p26"/>
          <p:cNvSpPr txBox="1">
            <a:spLocks noGrp="1"/>
          </p:cNvSpPr>
          <p:nvPr>
            <p:ph type="subTitle" idx="4"/>
          </p:nvPr>
        </p:nvSpPr>
        <p:spPr>
          <a:xfrm>
            <a:off x="6028043" y="2204775"/>
            <a:ext cx="21888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60" name="Google Shape;260;p26"/>
          <p:cNvSpPr txBox="1">
            <a:spLocks noGrp="1"/>
          </p:cNvSpPr>
          <p:nvPr>
            <p:ph type="title" idx="5"/>
          </p:nvPr>
        </p:nvSpPr>
        <p:spPr>
          <a:xfrm>
            <a:off x="927243" y="3199800"/>
            <a:ext cx="2188800" cy="527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1" name="Google Shape;261;p26"/>
          <p:cNvSpPr txBox="1">
            <a:spLocks noGrp="1"/>
          </p:cNvSpPr>
          <p:nvPr>
            <p:ph type="subTitle" idx="6"/>
          </p:nvPr>
        </p:nvSpPr>
        <p:spPr>
          <a:xfrm>
            <a:off x="927143" y="3638175"/>
            <a:ext cx="2188800" cy="665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62" name="Google Shape;262;p26"/>
          <p:cNvSpPr txBox="1">
            <a:spLocks noGrp="1"/>
          </p:cNvSpPr>
          <p:nvPr>
            <p:ph type="title" idx="7"/>
          </p:nvPr>
        </p:nvSpPr>
        <p:spPr>
          <a:xfrm>
            <a:off x="6028057" y="3199800"/>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3" name="Google Shape;263;p26"/>
          <p:cNvSpPr txBox="1">
            <a:spLocks noGrp="1"/>
          </p:cNvSpPr>
          <p:nvPr>
            <p:ph type="subTitle" idx="8"/>
          </p:nvPr>
        </p:nvSpPr>
        <p:spPr>
          <a:xfrm>
            <a:off x="6028043" y="3638175"/>
            <a:ext cx="21888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64" name="Google Shape;264;p26"/>
          <p:cNvSpPr/>
          <p:nvPr/>
        </p:nvSpPr>
        <p:spPr>
          <a:xfrm>
            <a:off x="8608950" y="224775"/>
            <a:ext cx="295500" cy="2553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6"/>
          <p:cNvSpPr/>
          <p:nvPr/>
        </p:nvSpPr>
        <p:spPr>
          <a:xfrm>
            <a:off x="239550" y="4663425"/>
            <a:ext cx="295500" cy="2553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1">
  <p:cSld name="CUSTOM_5_1">
    <p:bg>
      <p:bgPr>
        <a:blipFill>
          <a:blip r:embed="rId2">
            <a:alphaModFix/>
          </a:blip>
          <a:stretch>
            <a:fillRect/>
          </a:stretch>
        </a:blipFill>
        <a:effectLst/>
      </p:bgPr>
    </p:bg>
    <p:spTree>
      <p:nvGrpSpPr>
        <p:cNvPr id="1" name="Shape 266"/>
        <p:cNvGrpSpPr/>
        <p:nvPr/>
      </p:nvGrpSpPr>
      <p:grpSpPr>
        <a:xfrm>
          <a:off x="0" y="0"/>
          <a:ext cx="0" cy="0"/>
          <a:chOff x="0" y="0"/>
          <a:chExt cx="0" cy="0"/>
        </a:xfrm>
      </p:grpSpPr>
      <p:sp>
        <p:nvSpPr>
          <p:cNvPr id="267" name="Google Shape;267;p27"/>
          <p:cNvSpPr/>
          <p:nvPr/>
        </p:nvSpPr>
        <p:spPr>
          <a:xfrm>
            <a:off x="6014575" y="1982125"/>
            <a:ext cx="4982400" cy="4982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27"/>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69" name="Google Shape;269;p27"/>
          <p:cNvSpPr txBox="1">
            <a:spLocks noGrp="1"/>
          </p:cNvSpPr>
          <p:nvPr>
            <p:ph type="title" idx="2"/>
          </p:nvPr>
        </p:nvSpPr>
        <p:spPr>
          <a:xfrm>
            <a:off x="720106" y="1809875"/>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0" name="Google Shape;270;p27"/>
          <p:cNvSpPr txBox="1">
            <a:spLocks noGrp="1"/>
          </p:cNvSpPr>
          <p:nvPr>
            <p:ph type="subTitle" idx="1"/>
          </p:nvPr>
        </p:nvSpPr>
        <p:spPr>
          <a:xfrm>
            <a:off x="720006" y="2248250"/>
            <a:ext cx="21888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1" name="Google Shape;271;p27"/>
          <p:cNvSpPr txBox="1">
            <a:spLocks noGrp="1"/>
          </p:cNvSpPr>
          <p:nvPr>
            <p:ph type="title" idx="3"/>
          </p:nvPr>
        </p:nvSpPr>
        <p:spPr>
          <a:xfrm>
            <a:off x="3490594" y="1809875"/>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2" name="Google Shape;272;p27"/>
          <p:cNvSpPr txBox="1">
            <a:spLocks noGrp="1"/>
          </p:cNvSpPr>
          <p:nvPr>
            <p:ph type="subTitle" idx="4"/>
          </p:nvPr>
        </p:nvSpPr>
        <p:spPr>
          <a:xfrm>
            <a:off x="3490575" y="2248250"/>
            <a:ext cx="21888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3" name="Google Shape;273;p27"/>
          <p:cNvSpPr txBox="1">
            <a:spLocks noGrp="1"/>
          </p:cNvSpPr>
          <p:nvPr>
            <p:ph type="title" idx="5"/>
          </p:nvPr>
        </p:nvSpPr>
        <p:spPr>
          <a:xfrm>
            <a:off x="720106" y="3550125"/>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4" name="Google Shape;274;p27"/>
          <p:cNvSpPr txBox="1">
            <a:spLocks noGrp="1"/>
          </p:cNvSpPr>
          <p:nvPr>
            <p:ph type="subTitle" idx="6"/>
          </p:nvPr>
        </p:nvSpPr>
        <p:spPr>
          <a:xfrm>
            <a:off x="720006" y="3988500"/>
            <a:ext cx="21888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5" name="Google Shape;275;p27"/>
          <p:cNvSpPr txBox="1">
            <a:spLocks noGrp="1"/>
          </p:cNvSpPr>
          <p:nvPr>
            <p:ph type="title" idx="7"/>
          </p:nvPr>
        </p:nvSpPr>
        <p:spPr>
          <a:xfrm>
            <a:off x="3490594" y="3550125"/>
            <a:ext cx="21888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6" name="Google Shape;276;p27"/>
          <p:cNvSpPr txBox="1">
            <a:spLocks noGrp="1"/>
          </p:cNvSpPr>
          <p:nvPr>
            <p:ph type="subTitle" idx="8"/>
          </p:nvPr>
        </p:nvSpPr>
        <p:spPr>
          <a:xfrm>
            <a:off x="3490575" y="3988500"/>
            <a:ext cx="2188800" cy="61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277" name="Google Shape;277;p27"/>
          <p:cNvGrpSpPr/>
          <p:nvPr/>
        </p:nvGrpSpPr>
        <p:grpSpPr>
          <a:xfrm>
            <a:off x="7165188" y="-12"/>
            <a:ext cx="1852400" cy="5143500"/>
            <a:chOff x="7165188" y="-12"/>
            <a:chExt cx="1852400" cy="5143500"/>
          </a:xfrm>
        </p:grpSpPr>
        <p:grpSp>
          <p:nvGrpSpPr>
            <p:cNvPr id="278" name="Google Shape;278;p27"/>
            <p:cNvGrpSpPr/>
            <p:nvPr/>
          </p:nvGrpSpPr>
          <p:grpSpPr>
            <a:xfrm rot="5400000" flipH="1">
              <a:off x="6164325" y="3018650"/>
              <a:ext cx="3765075" cy="484600"/>
              <a:chOff x="198225" y="4390550"/>
              <a:chExt cx="3765075" cy="484600"/>
            </a:xfrm>
          </p:grpSpPr>
          <p:sp>
            <p:nvSpPr>
              <p:cNvPr id="279" name="Google Shape;279;p27"/>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7"/>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1" name="Google Shape;281;p27"/>
            <p:cNvGrpSpPr/>
            <p:nvPr/>
          </p:nvGrpSpPr>
          <p:grpSpPr>
            <a:xfrm rot="5400000" flipH="1">
              <a:off x="5770950" y="1394225"/>
              <a:ext cx="3427850" cy="639375"/>
              <a:chOff x="1298650" y="3255600"/>
              <a:chExt cx="3427850" cy="639375"/>
            </a:xfrm>
          </p:grpSpPr>
          <p:sp>
            <p:nvSpPr>
              <p:cNvPr id="282" name="Google Shape;282;p27"/>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7"/>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4" name="Google Shape;284;p27"/>
            <p:cNvGrpSpPr/>
            <p:nvPr/>
          </p:nvGrpSpPr>
          <p:grpSpPr>
            <a:xfrm rot="-5400000" flipH="1">
              <a:off x="6892750" y="1640225"/>
              <a:ext cx="3765075" cy="484600"/>
              <a:chOff x="198225" y="4390550"/>
              <a:chExt cx="3765075" cy="484600"/>
            </a:xfrm>
          </p:grpSpPr>
          <p:sp>
            <p:nvSpPr>
              <p:cNvPr id="285" name="Google Shape;285;p27"/>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27"/>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7" name="Google Shape;287;p27"/>
            <p:cNvSpPr/>
            <p:nvPr/>
          </p:nvSpPr>
          <p:spPr>
            <a:xfrm>
              <a:off x="7764000" y="827319"/>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27"/>
            <p:cNvSpPr/>
            <p:nvPr/>
          </p:nvSpPr>
          <p:spPr>
            <a:xfrm>
              <a:off x="7764000" y="325694"/>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27"/>
            <p:cNvSpPr/>
            <p:nvPr/>
          </p:nvSpPr>
          <p:spPr>
            <a:xfrm>
              <a:off x="7406100" y="3765069"/>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27"/>
            <p:cNvSpPr/>
            <p:nvPr/>
          </p:nvSpPr>
          <p:spPr>
            <a:xfrm>
              <a:off x="7406100" y="4221769"/>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1" name="Google Shape;291;p27"/>
          <p:cNvPicPr preferRelativeResize="0"/>
          <p:nvPr/>
        </p:nvPicPr>
        <p:blipFill rotWithShape="1">
          <a:blip r:embed="rId3">
            <a:alphaModFix/>
          </a:blip>
          <a:srcRect b="33936"/>
          <a:stretch/>
        </p:blipFill>
        <p:spPr>
          <a:xfrm>
            <a:off x="0" y="0"/>
            <a:ext cx="3347900" cy="134034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p:cSld name="CUSTOM_7">
    <p:bg>
      <p:bgPr>
        <a:blipFill>
          <a:blip r:embed="rId2">
            <a:alphaModFix/>
          </a:blip>
          <a:stretch>
            <a:fillRect/>
          </a:stretch>
        </a:blipFill>
        <a:effectLst/>
      </p:bgPr>
    </p:bg>
    <p:spTree>
      <p:nvGrpSpPr>
        <p:cNvPr id="1" name="Shape 292"/>
        <p:cNvGrpSpPr/>
        <p:nvPr/>
      </p:nvGrpSpPr>
      <p:grpSpPr>
        <a:xfrm>
          <a:off x="0" y="0"/>
          <a:ext cx="0" cy="0"/>
          <a:chOff x="0" y="0"/>
          <a:chExt cx="0" cy="0"/>
        </a:xfrm>
      </p:grpSpPr>
      <p:sp>
        <p:nvSpPr>
          <p:cNvPr id="293" name="Google Shape;293;p28"/>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94" name="Google Shape;294;p28"/>
          <p:cNvSpPr txBox="1">
            <a:spLocks noGrp="1"/>
          </p:cNvSpPr>
          <p:nvPr>
            <p:ph type="title" idx="2"/>
          </p:nvPr>
        </p:nvSpPr>
        <p:spPr>
          <a:xfrm>
            <a:off x="1291813" y="1816713"/>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5" name="Google Shape;295;p28"/>
          <p:cNvSpPr txBox="1">
            <a:spLocks noGrp="1"/>
          </p:cNvSpPr>
          <p:nvPr>
            <p:ph type="subTitle" idx="1"/>
          </p:nvPr>
        </p:nvSpPr>
        <p:spPr>
          <a:xfrm>
            <a:off x="1291813" y="2327038"/>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6" name="Google Shape;296;p28"/>
          <p:cNvSpPr txBox="1">
            <a:spLocks noGrp="1"/>
          </p:cNvSpPr>
          <p:nvPr>
            <p:ph type="title" idx="3"/>
          </p:nvPr>
        </p:nvSpPr>
        <p:spPr>
          <a:xfrm>
            <a:off x="3769585" y="1816713"/>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7" name="Google Shape;297;p28"/>
          <p:cNvSpPr txBox="1">
            <a:spLocks noGrp="1"/>
          </p:cNvSpPr>
          <p:nvPr>
            <p:ph type="subTitle" idx="4"/>
          </p:nvPr>
        </p:nvSpPr>
        <p:spPr>
          <a:xfrm>
            <a:off x="3769585" y="2327038"/>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8" name="Google Shape;298;p28"/>
          <p:cNvSpPr txBox="1">
            <a:spLocks noGrp="1"/>
          </p:cNvSpPr>
          <p:nvPr>
            <p:ph type="title" idx="5"/>
          </p:nvPr>
        </p:nvSpPr>
        <p:spPr>
          <a:xfrm>
            <a:off x="1291813" y="3618750"/>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9" name="Google Shape;299;p28"/>
          <p:cNvSpPr txBox="1">
            <a:spLocks noGrp="1"/>
          </p:cNvSpPr>
          <p:nvPr>
            <p:ph type="subTitle" idx="6"/>
          </p:nvPr>
        </p:nvSpPr>
        <p:spPr>
          <a:xfrm>
            <a:off x="1291813" y="4129075"/>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0" name="Google Shape;300;p28"/>
          <p:cNvSpPr txBox="1">
            <a:spLocks noGrp="1"/>
          </p:cNvSpPr>
          <p:nvPr>
            <p:ph type="title" idx="7"/>
          </p:nvPr>
        </p:nvSpPr>
        <p:spPr>
          <a:xfrm>
            <a:off x="3769585" y="3618750"/>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1" name="Google Shape;301;p28"/>
          <p:cNvSpPr txBox="1">
            <a:spLocks noGrp="1"/>
          </p:cNvSpPr>
          <p:nvPr>
            <p:ph type="subTitle" idx="8"/>
          </p:nvPr>
        </p:nvSpPr>
        <p:spPr>
          <a:xfrm>
            <a:off x="3769585" y="4129075"/>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2" name="Google Shape;302;p28"/>
          <p:cNvSpPr txBox="1">
            <a:spLocks noGrp="1"/>
          </p:cNvSpPr>
          <p:nvPr>
            <p:ph type="title" idx="9"/>
          </p:nvPr>
        </p:nvSpPr>
        <p:spPr>
          <a:xfrm>
            <a:off x="6247364" y="1816713"/>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3" name="Google Shape;303;p28"/>
          <p:cNvSpPr txBox="1">
            <a:spLocks noGrp="1"/>
          </p:cNvSpPr>
          <p:nvPr>
            <p:ph type="subTitle" idx="13"/>
          </p:nvPr>
        </p:nvSpPr>
        <p:spPr>
          <a:xfrm>
            <a:off x="6247364" y="2327038"/>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4" name="Google Shape;304;p28"/>
          <p:cNvSpPr txBox="1">
            <a:spLocks noGrp="1"/>
          </p:cNvSpPr>
          <p:nvPr>
            <p:ph type="title" idx="14"/>
          </p:nvPr>
        </p:nvSpPr>
        <p:spPr>
          <a:xfrm>
            <a:off x="6247364" y="3618750"/>
            <a:ext cx="19860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5" name="Google Shape;305;p28"/>
          <p:cNvSpPr txBox="1">
            <a:spLocks noGrp="1"/>
          </p:cNvSpPr>
          <p:nvPr>
            <p:ph type="subTitle" idx="15"/>
          </p:nvPr>
        </p:nvSpPr>
        <p:spPr>
          <a:xfrm>
            <a:off x="6247364" y="4129075"/>
            <a:ext cx="19860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pic>
        <p:nvPicPr>
          <p:cNvPr id="306" name="Google Shape;306;p28"/>
          <p:cNvPicPr preferRelativeResize="0"/>
          <p:nvPr/>
        </p:nvPicPr>
        <p:blipFill rotWithShape="1">
          <a:blip r:embed="rId3">
            <a:alphaModFix/>
          </a:blip>
          <a:srcRect r="19348"/>
          <a:stretch/>
        </p:blipFill>
        <p:spPr>
          <a:xfrm>
            <a:off x="80725" y="2974811"/>
            <a:ext cx="2771650" cy="2082525"/>
          </a:xfrm>
          <a:prstGeom prst="rect">
            <a:avLst/>
          </a:prstGeom>
          <a:noFill/>
          <a:ln>
            <a:noFill/>
          </a:ln>
        </p:spPr>
      </p:pic>
      <p:pic>
        <p:nvPicPr>
          <p:cNvPr id="307" name="Google Shape;307;p28"/>
          <p:cNvPicPr preferRelativeResize="0"/>
          <p:nvPr/>
        </p:nvPicPr>
        <p:blipFill rotWithShape="1">
          <a:blip r:embed="rId3">
            <a:alphaModFix/>
          </a:blip>
          <a:srcRect r="19348"/>
          <a:stretch/>
        </p:blipFill>
        <p:spPr>
          <a:xfrm>
            <a:off x="6372350" y="77375"/>
            <a:ext cx="2771650" cy="2082525"/>
          </a:xfrm>
          <a:prstGeom prst="rect">
            <a:avLst/>
          </a:prstGeom>
          <a:noFill/>
          <a:ln>
            <a:noFill/>
          </a:ln>
        </p:spPr>
      </p:pic>
      <p:grpSp>
        <p:nvGrpSpPr>
          <p:cNvPr id="308" name="Google Shape;308;p28"/>
          <p:cNvGrpSpPr/>
          <p:nvPr/>
        </p:nvGrpSpPr>
        <p:grpSpPr>
          <a:xfrm>
            <a:off x="368731" y="360425"/>
            <a:ext cx="780400" cy="357900"/>
            <a:chOff x="4598506" y="471425"/>
            <a:chExt cx="780400" cy="357900"/>
          </a:xfrm>
        </p:grpSpPr>
        <p:sp>
          <p:nvSpPr>
            <p:cNvPr id="309" name="Google Shape;309;p28"/>
            <p:cNvSpPr/>
            <p:nvPr/>
          </p:nvSpPr>
          <p:spPr>
            <a:xfrm rot="5400000">
              <a:off x="5038106" y="488525"/>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28"/>
            <p:cNvSpPr/>
            <p:nvPr/>
          </p:nvSpPr>
          <p:spPr>
            <a:xfrm rot="5400000">
              <a:off x="4581406" y="488525"/>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1" name="Google Shape;311;p28"/>
          <p:cNvSpPr/>
          <p:nvPr/>
        </p:nvSpPr>
        <p:spPr>
          <a:xfrm rot="5400000">
            <a:off x="8437481" y="3720750"/>
            <a:ext cx="357900" cy="3237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Numbers and text">
  <p:cSld name="CUSTOM_8">
    <p:bg>
      <p:bgPr>
        <a:blipFill>
          <a:blip r:embed="rId2">
            <a:alphaModFix/>
          </a:blip>
          <a:stretch>
            <a:fillRect/>
          </a:stretch>
        </a:blipFill>
        <a:effectLst/>
      </p:bgPr>
    </p:bg>
    <p:spTree>
      <p:nvGrpSpPr>
        <p:cNvPr id="1" name="Shape 312"/>
        <p:cNvGrpSpPr/>
        <p:nvPr/>
      </p:nvGrpSpPr>
      <p:grpSpPr>
        <a:xfrm>
          <a:off x="0" y="0"/>
          <a:ext cx="0" cy="0"/>
          <a:chOff x="0" y="0"/>
          <a:chExt cx="0" cy="0"/>
        </a:xfrm>
      </p:grpSpPr>
      <p:sp>
        <p:nvSpPr>
          <p:cNvPr id="313" name="Google Shape;313;p29"/>
          <p:cNvSpPr txBox="1">
            <a:spLocks noGrp="1"/>
          </p:cNvSpPr>
          <p:nvPr>
            <p:ph type="title" hasCustomPrompt="1"/>
          </p:nvPr>
        </p:nvSpPr>
        <p:spPr>
          <a:xfrm>
            <a:off x="862475" y="3023088"/>
            <a:ext cx="22308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14" name="Google Shape;314;p29"/>
          <p:cNvSpPr txBox="1">
            <a:spLocks noGrp="1"/>
          </p:cNvSpPr>
          <p:nvPr>
            <p:ph type="subTitle" idx="1"/>
          </p:nvPr>
        </p:nvSpPr>
        <p:spPr>
          <a:xfrm>
            <a:off x="862475" y="3719563"/>
            <a:ext cx="2230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sz="17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315" name="Google Shape;315;p29"/>
          <p:cNvSpPr txBox="1">
            <a:spLocks noGrp="1"/>
          </p:cNvSpPr>
          <p:nvPr>
            <p:ph type="title" idx="2" hasCustomPrompt="1"/>
          </p:nvPr>
        </p:nvSpPr>
        <p:spPr>
          <a:xfrm>
            <a:off x="3456627" y="1680650"/>
            <a:ext cx="22308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16" name="Google Shape;316;p29"/>
          <p:cNvSpPr txBox="1">
            <a:spLocks noGrp="1"/>
          </p:cNvSpPr>
          <p:nvPr>
            <p:ph type="subTitle" idx="3"/>
          </p:nvPr>
        </p:nvSpPr>
        <p:spPr>
          <a:xfrm>
            <a:off x="3456627" y="2376555"/>
            <a:ext cx="2230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sz="17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317" name="Google Shape;317;p29"/>
          <p:cNvSpPr txBox="1">
            <a:spLocks noGrp="1"/>
          </p:cNvSpPr>
          <p:nvPr>
            <p:ph type="title" idx="4" hasCustomPrompt="1"/>
          </p:nvPr>
        </p:nvSpPr>
        <p:spPr>
          <a:xfrm>
            <a:off x="6050771" y="3023088"/>
            <a:ext cx="22308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18" name="Google Shape;318;p29"/>
          <p:cNvSpPr txBox="1">
            <a:spLocks noGrp="1"/>
          </p:cNvSpPr>
          <p:nvPr>
            <p:ph type="subTitle" idx="5"/>
          </p:nvPr>
        </p:nvSpPr>
        <p:spPr>
          <a:xfrm>
            <a:off x="6050771" y="3719563"/>
            <a:ext cx="2230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400"/>
              <a:buFont typeface="PT Sans"/>
              <a:buNone/>
              <a:defRPr sz="17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Font typeface="PT Sans"/>
              <a:buNone/>
              <a:defRPr sz="2100">
                <a:latin typeface="PT Sans"/>
                <a:ea typeface="PT Sans"/>
                <a:cs typeface="PT Sans"/>
                <a:sym typeface="PT Sans"/>
              </a:defRPr>
            </a:lvl4pPr>
            <a:lvl5pPr lvl="4" algn="ctr" rtl="0">
              <a:lnSpc>
                <a:spcPct val="100000"/>
              </a:lnSpc>
              <a:spcBef>
                <a:spcPts val="0"/>
              </a:spcBef>
              <a:spcAft>
                <a:spcPts val="0"/>
              </a:spcAft>
              <a:buSzPts val="2100"/>
              <a:buFont typeface="PT Sans"/>
              <a:buNone/>
              <a:defRPr sz="2100">
                <a:latin typeface="PT Sans"/>
                <a:ea typeface="PT Sans"/>
                <a:cs typeface="PT Sans"/>
                <a:sym typeface="PT Sans"/>
              </a:defRPr>
            </a:lvl5pPr>
            <a:lvl6pPr lvl="5" algn="ctr" rtl="0">
              <a:lnSpc>
                <a:spcPct val="100000"/>
              </a:lnSpc>
              <a:spcBef>
                <a:spcPts val="0"/>
              </a:spcBef>
              <a:spcAft>
                <a:spcPts val="0"/>
              </a:spcAft>
              <a:buSzPts val="2100"/>
              <a:buFont typeface="PT Sans"/>
              <a:buNone/>
              <a:defRPr sz="2100">
                <a:latin typeface="PT Sans"/>
                <a:ea typeface="PT Sans"/>
                <a:cs typeface="PT Sans"/>
                <a:sym typeface="PT Sans"/>
              </a:defRPr>
            </a:lvl6pPr>
            <a:lvl7pPr lvl="6" algn="ctr" rtl="0">
              <a:lnSpc>
                <a:spcPct val="100000"/>
              </a:lnSpc>
              <a:spcBef>
                <a:spcPts val="0"/>
              </a:spcBef>
              <a:spcAft>
                <a:spcPts val="0"/>
              </a:spcAft>
              <a:buSzPts val="2100"/>
              <a:buFont typeface="PT Sans"/>
              <a:buNone/>
              <a:defRPr sz="2100">
                <a:latin typeface="PT Sans"/>
                <a:ea typeface="PT Sans"/>
                <a:cs typeface="PT Sans"/>
                <a:sym typeface="PT Sans"/>
              </a:defRPr>
            </a:lvl7pPr>
            <a:lvl8pPr lvl="7" algn="ctr" rtl="0">
              <a:lnSpc>
                <a:spcPct val="100000"/>
              </a:lnSpc>
              <a:spcBef>
                <a:spcPts val="0"/>
              </a:spcBef>
              <a:spcAft>
                <a:spcPts val="0"/>
              </a:spcAft>
              <a:buSzPts val="2100"/>
              <a:buFont typeface="PT Sans"/>
              <a:buNone/>
              <a:defRPr sz="2100">
                <a:latin typeface="PT Sans"/>
                <a:ea typeface="PT Sans"/>
                <a:cs typeface="PT Sans"/>
                <a:sym typeface="PT Sans"/>
              </a:defRPr>
            </a:lvl8pPr>
            <a:lvl9pPr lvl="8" algn="ctr" rtl="0">
              <a:lnSpc>
                <a:spcPct val="100000"/>
              </a:lnSpc>
              <a:spcBef>
                <a:spcPts val="0"/>
              </a:spcBef>
              <a:spcAft>
                <a:spcPts val="0"/>
              </a:spcAft>
              <a:buSzPts val="2100"/>
              <a:buFont typeface="PT Sans"/>
              <a:buNone/>
              <a:defRPr sz="2100">
                <a:latin typeface="PT Sans"/>
                <a:ea typeface="PT Sans"/>
                <a:cs typeface="PT Sans"/>
                <a:sym typeface="PT Sans"/>
              </a:defRPr>
            </a:lvl9pPr>
          </a:lstStyle>
          <a:p>
            <a:endParaRPr/>
          </a:p>
        </p:txBody>
      </p:sp>
      <p:sp>
        <p:nvSpPr>
          <p:cNvPr id="319" name="Google Shape;319;p29"/>
          <p:cNvSpPr txBox="1">
            <a:spLocks noGrp="1"/>
          </p:cNvSpPr>
          <p:nvPr>
            <p:ph type="title" idx="6"/>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pic>
        <p:nvPicPr>
          <p:cNvPr id="320" name="Google Shape;320;p29"/>
          <p:cNvPicPr preferRelativeResize="0"/>
          <p:nvPr/>
        </p:nvPicPr>
        <p:blipFill rotWithShape="1">
          <a:blip r:embed="rId3">
            <a:alphaModFix/>
          </a:blip>
          <a:srcRect l="14310"/>
          <a:stretch/>
        </p:blipFill>
        <p:spPr>
          <a:xfrm>
            <a:off x="6275250" y="3114650"/>
            <a:ext cx="2868750" cy="2028850"/>
          </a:xfrm>
          <a:prstGeom prst="rect">
            <a:avLst/>
          </a:prstGeom>
          <a:noFill/>
          <a:ln>
            <a:noFill/>
          </a:ln>
        </p:spPr>
      </p:pic>
      <p:pic>
        <p:nvPicPr>
          <p:cNvPr id="321" name="Google Shape;321;p29"/>
          <p:cNvPicPr preferRelativeResize="0"/>
          <p:nvPr/>
        </p:nvPicPr>
        <p:blipFill rotWithShape="1">
          <a:blip r:embed="rId3">
            <a:alphaModFix/>
          </a:blip>
          <a:srcRect l="14310"/>
          <a:stretch/>
        </p:blipFill>
        <p:spPr>
          <a:xfrm>
            <a:off x="0" y="0"/>
            <a:ext cx="2868750" cy="2028850"/>
          </a:xfrm>
          <a:prstGeom prst="rect">
            <a:avLst/>
          </a:prstGeom>
          <a:noFill/>
          <a:ln>
            <a:noFill/>
          </a:ln>
        </p:spPr>
      </p:pic>
      <p:grpSp>
        <p:nvGrpSpPr>
          <p:cNvPr id="322" name="Google Shape;322;p29"/>
          <p:cNvGrpSpPr/>
          <p:nvPr/>
        </p:nvGrpSpPr>
        <p:grpSpPr>
          <a:xfrm rot="10800000">
            <a:off x="6419226" y="86387"/>
            <a:ext cx="2724785" cy="350705"/>
            <a:chOff x="198225" y="4390550"/>
            <a:chExt cx="3765075" cy="484600"/>
          </a:xfrm>
        </p:grpSpPr>
        <p:sp>
          <p:nvSpPr>
            <p:cNvPr id="323" name="Google Shape;323;p29"/>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29"/>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5" name="Google Shape;325;p29"/>
          <p:cNvGrpSpPr/>
          <p:nvPr/>
        </p:nvGrpSpPr>
        <p:grpSpPr>
          <a:xfrm>
            <a:off x="351277" y="4786262"/>
            <a:ext cx="1160092" cy="63948"/>
            <a:chOff x="3779200" y="1371600"/>
            <a:chExt cx="1992600" cy="109500"/>
          </a:xfrm>
        </p:grpSpPr>
        <p:sp>
          <p:nvSpPr>
            <p:cNvPr id="326" name="Google Shape;326;p29"/>
            <p:cNvSpPr/>
            <p:nvPr/>
          </p:nvSpPr>
          <p:spPr>
            <a:xfrm>
              <a:off x="37792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9"/>
            <p:cNvSpPr/>
            <p:nvPr/>
          </p:nvSpPr>
          <p:spPr>
            <a:xfrm>
              <a:off x="415582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9"/>
            <p:cNvSpPr/>
            <p:nvPr/>
          </p:nvSpPr>
          <p:spPr>
            <a:xfrm>
              <a:off x="453244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29"/>
            <p:cNvSpPr/>
            <p:nvPr/>
          </p:nvSpPr>
          <p:spPr>
            <a:xfrm>
              <a:off x="490906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9"/>
            <p:cNvSpPr/>
            <p:nvPr/>
          </p:nvSpPr>
          <p:spPr>
            <a:xfrm>
              <a:off x="528568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9"/>
            <p:cNvSpPr/>
            <p:nvPr/>
          </p:nvSpPr>
          <p:spPr>
            <a:xfrm>
              <a:off x="56623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1">
  <p:cSld name="CUSTOM_8_1">
    <p:bg>
      <p:bgPr>
        <a:blipFill>
          <a:blip r:embed="rId2">
            <a:alphaModFix/>
          </a:blip>
          <a:stretch>
            <a:fillRect/>
          </a:stretch>
        </a:blipFill>
        <a:effectLst/>
      </p:bgPr>
    </p:bg>
    <p:spTree>
      <p:nvGrpSpPr>
        <p:cNvPr id="1" name="Shape 332"/>
        <p:cNvGrpSpPr/>
        <p:nvPr/>
      </p:nvGrpSpPr>
      <p:grpSpPr>
        <a:xfrm>
          <a:off x="0" y="0"/>
          <a:ext cx="0" cy="0"/>
          <a:chOff x="0" y="0"/>
          <a:chExt cx="0" cy="0"/>
        </a:xfrm>
      </p:grpSpPr>
      <p:sp>
        <p:nvSpPr>
          <p:cNvPr id="333" name="Google Shape;333;p30"/>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4" name="Google Shape;334;p30"/>
          <p:cNvSpPr/>
          <p:nvPr/>
        </p:nvSpPr>
        <p:spPr>
          <a:xfrm>
            <a:off x="-793775" y="-800425"/>
            <a:ext cx="2679600" cy="2679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35" name="Google Shape;335;p30"/>
          <p:cNvPicPr preferRelativeResize="0"/>
          <p:nvPr/>
        </p:nvPicPr>
        <p:blipFill>
          <a:blip r:embed="rId3">
            <a:alphaModFix/>
          </a:blip>
          <a:stretch>
            <a:fillRect/>
          </a:stretch>
        </p:blipFill>
        <p:spPr>
          <a:xfrm>
            <a:off x="5699850" y="104461"/>
            <a:ext cx="3347900" cy="2028827"/>
          </a:xfrm>
          <a:prstGeom prst="rect">
            <a:avLst/>
          </a:prstGeom>
          <a:noFill/>
          <a:ln>
            <a:noFill/>
          </a:ln>
        </p:spPr>
      </p:pic>
      <p:grpSp>
        <p:nvGrpSpPr>
          <p:cNvPr id="336" name="Google Shape;336;p30"/>
          <p:cNvGrpSpPr/>
          <p:nvPr/>
        </p:nvGrpSpPr>
        <p:grpSpPr>
          <a:xfrm flipH="1">
            <a:off x="256575" y="4506113"/>
            <a:ext cx="1154625" cy="430500"/>
            <a:chOff x="4042650" y="642025"/>
            <a:chExt cx="1154625" cy="430500"/>
          </a:xfrm>
        </p:grpSpPr>
        <p:sp>
          <p:nvSpPr>
            <p:cNvPr id="337" name="Google Shape;337;p30"/>
            <p:cNvSpPr/>
            <p:nvPr/>
          </p:nvSpPr>
          <p:spPr>
            <a:xfrm>
              <a:off x="4042650"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0"/>
            <p:cNvSpPr/>
            <p:nvPr/>
          </p:nvSpPr>
          <p:spPr>
            <a:xfrm>
              <a:off x="4699275"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9" name="Google Shape;339;p30"/>
          <p:cNvSpPr/>
          <p:nvPr/>
        </p:nvSpPr>
        <p:spPr>
          <a:xfrm>
            <a:off x="7091100" y="3009575"/>
            <a:ext cx="2679600" cy="2679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p:cSld name="CUSTOM_9">
    <p:bg>
      <p:bgPr>
        <a:blipFill>
          <a:blip r:embed="rId2">
            <a:alphaModFix/>
          </a:blip>
          <a:stretch>
            <a:fillRect/>
          </a:stretch>
        </a:blipFill>
        <a:effectLst/>
      </p:bgPr>
    </p:bg>
    <p:spTree>
      <p:nvGrpSpPr>
        <p:cNvPr id="1" name="Shape 352"/>
        <p:cNvGrpSpPr/>
        <p:nvPr/>
      </p:nvGrpSpPr>
      <p:grpSpPr>
        <a:xfrm>
          <a:off x="0" y="0"/>
          <a:ext cx="0" cy="0"/>
          <a:chOff x="0" y="0"/>
          <a:chExt cx="0" cy="0"/>
        </a:xfrm>
      </p:grpSpPr>
      <p:sp>
        <p:nvSpPr>
          <p:cNvPr id="353" name="Google Shape;353;p32"/>
          <p:cNvSpPr/>
          <p:nvPr/>
        </p:nvSpPr>
        <p:spPr>
          <a:xfrm>
            <a:off x="-793775" y="-800425"/>
            <a:ext cx="2679600" cy="2679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4" name="Google Shape;354;p32"/>
          <p:cNvPicPr preferRelativeResize="0"/>
          <p:nvPr/>
        </p:nvPicPr>
        <p:blipFill>
          <a:blip r:embed="rId3">
            <a:alphaModFix/>
          </a:blip>
          <a:stretch>
            <a:fillRect/>
          </a:stretch>
        </p:blipFill>
        <p:spPr>
          <a:xfrm>
            <a:off x="5699850" y="104461"/>
            <a:ext cx="3347900" cy="2028827"/>
          </a:xfrm>
          <a:prstGeom prst="rect">
            <a:avLst/>
          </a:prstGeom>
          <a:noFill/>
          <a:ln>
            <a:noFill/>
          </a:ln>
        </p:spPr>
      </p:pic>
      <p:grpSp>
        <p:nvGrpSpPr>
          <p:cNvPr id="355" name="Google Shape;355;p32"/>
          <p:cNvGrpSpPr/>
          <p:nvPr/>
        </p:nvGrpSpPr>
        <p:grpSpPr>
          <a:xfrm flipH="1">
            <a:off x="256575" y="4506113"/>
            <a:ext cx="1154625" cy="430500"/>
            <a:chOff x="4042650" y="642025"/>
            <a:chExt cx="1154625" cy="430500"/>
          </a:xfrm>
        </p:grpSpPr>
        <p:sp>
          <p:nvSpPr>
            <p:cNvPr id="356" name="Google Shape;356;p32"/>
            <p:cNvSpPr/>
            <p:nvPr/>
          </p:nvSpPr>
          <p:spPr>
            <a:xfrm>
              <a:off x="4042650"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32"/>
            <p:cNvSpPr/>
            <p:nvPr/>
          </p:nvSpPr>
          <p:spPr>
            <a:xfrm>
              <a:off x="4699275" y="642025"/>
              <a:ext cx="498000" cy="4305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8" name="Google Shape;358;p32"/>
          <p:cNvSpPr/>
          <p:nvPr/>
        </p:nvSpPr>
        <p:spPr>
          <a:xfrm>
            <a:off x="7091100" y="3009575"/>
            <a:ext cx="2679600" cy="2679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1">
  <p:cSld name="CUSTOM_9_1">
    <p:bg>
      <p:bgPr>
        <a:blipFill>
          <a:blip r:embed="rId2">
            <a:alphaModFix/>
          </a:blip>
          <a:stretch>
            <a:fillRect/>
          </a:stretch>
        </a:blipFill>
        <a:effectLst/>
      </p:bgPr>
    </p:bg>
    <p:spTree>
      <p:nvGrpSpPr>
        <p:cNvPr id="1" name="Shape 359"/>
        <p:cNvGrpSpPr/>
        <p:nvPr/>
      </p:nvGrpSpPr>
      <p:grpSpPr>
        <a:xfrm>
          <a:off x="0" y="0"/>
          <a:ext cx="0" cy="0"/>
          <a:chOff x="0" y="0"/>
          <a:chExt cx="0" cy="0"/>
        </a:xfrm>
      </p:grpSpPr>
      <p:sp>
        <p:nvSpPr>
          <p:cNvPr id="360" name="Google Shape;360;p33"/>
          <p:cNvSpPr/>
          <p:nvPr/>
        </p:nvSpPr>
        <p:spPr>
          <a:xfrm>
            <a:off x="5152050" y="1017725"/>
            <a:ext cx="4059000" cy="40590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3"/>
          <p:cNvSpPr/>
          <p:nvPr/>
        </p:nvSpPr>
        <p:spPr>
          <a:xfrm>
            <a:off x="-695325" y="-1274025"/>
            <a:ext cx="4912200" cy="4912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33"/>
          <p:cNvSpPr/>
          <p:nvPr/>
        </p:nvSpPr>
        <p:spPr>
          <a:xfrm>
            <a:off x="535025" y="277250"/>
            <a:ext cx="8073900" cy="4589100"/>
          </a:xfrm>
          <a:prstGeom prst="snip2DiagRect">
            <a:avLst>
              <a:gd name="adj1" fmla="val 0"/>
              <a:gd name="adj2" fmla="val 16667"/>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33"/>
          <p:cNvSpPr/>
          <p:nvPr/>
        </p:nvSpPr>
        <p:spPr>
          <a:xfrm>
            <a:off x="8608950" y="224775"/>
            <a:ext cx="295500" cy="2553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33"/>
          <p:cNvSpPr/>
          <p:nvPr/>
        </p:nvSpPr>
        <p:spPr>
          <a:xfrm>
            <a:off x="239550" y="4663425"/>
            <a:ext cx="295500" cy="2553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35"/>
        <p:cNvGrpSpPr/>
        <p:nvPr/>
      </p:nvGrpSpPr>
      <p:grpSpPr>
        <a:xfrm>
          <a:off x="0" y="0"/>
          <a:ext cx="0" cy="0"/>
          <a:chOff x="0" y="0"/>
          <a:chExt cx="0" cy="0"/>
        </a:xfrm>
      </p:grpSpPr>
      <p:sp>
        <p:nvSpPr>
          <p:cNvPr id="36" name="Google Shape;36;p4"/>
          <p:cNvSpPr/>
          <p:nvPr/>
        </p:nvSpPr>
        <p:spPr>
          <a:xfrm>
            <a:off x="391500" y="313650"/>
            <a:ext cx="8361000" cy="4516200"/>
          </a:xfrm>
          <a:prstGeom prst="rect">
            <a:avLst/>
          </a:prstGeom>
          <a:solidFill>
            <a:srgbClr val="000328">
              <a:alpha val="379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8" name="Google Shape;38;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298450" rtl="0">
              <a:lnSpc>
                <a:spcPct val="100000"/>
              </a:lnSpc>
              <a:spcBef>
                <a:spcPts val="0"/>
              </a:spcBef>
              <a:spcAft>
                <a:spcPts val="0"/>
              </a:spcAft>
              <a:buSzPts val="1100"/>
              <a:buAutoNum type="arabicPeriod"/>
              <a:defRPr sz="1100"/>
            </a:lvl1pPr>
            <a:lvl2pPr marL="914400" lvl="1" indent="-298450" rtl="0">
              <a:lnSpc>
                <a:spcPct val="100000"/>
              </a:lnSpc>
              <a:spcBef>
                <a:spcPts val="0"/>
              </a:spcBef>
              <a:spcAft>
                <a:spcPts val="0"/>
              </a:spcAft>
              <a:buSzPts val="1100"/>
              <a:buFont typeface="Roboto Condensed Light"/>
              <a:buAutoNum type="alphaLcPeriod"/>
              <a:defRPr sz="1100"/>
            </a:lvl2pPr>
            <a:lvl3pPr marL="1371600" lvl="2" indent="-298450" rtl="0">
              <a:lnSpc>
                <a:spcPct val="100000"/>
              </a:lnSpc>
              <a:spcBef>
                <a:spcPts val="0"/>
              </a:spcBef>
              <a:spcAft>
                <a:spcPts val="0"/>
              </a:spcAft>
              <a:buSzPts val="1100"/>
              <a:buFont typeface="Roboto Condensed Light"/>
              <a:buAutoNum type="romanLcPeriod"/>
              <a:defRPr sz="1100"/>
            </a:lvl3pPr>
            <a:lvl4pPr marL="1828800" lvl="3" indent="-298450" rtl="0">
              <a:lnSpc>
                <a:spcPct val="100000"/>
              </a:lnSpc>
              <a:spcBef>
                <a:spcPts val="0"/>
              </a:spcBef>
              <a:spcAft>
                <a:spcPts val="0"/>
              </a:spcAft>
              <a:buSzPts val="1100"/>
              <a:buFont typeface="Roboto Condensed Light"/>
              <a:buAutoNum type="arabicPeriod"/>
              <a:defRPr sz="1100"/>
            </a:lvl4pPr>
            <a:lvl5pPr marL="2286000" lvl="4" indent="-298450" rtl="0">
              <a:lnSpc>
                <a:spcPct val="100000"/>
              </a:lnSpc>
              <a:spcBef>
                <a:spcPts val="0"/>
              </a:spcBef>
              <a:spcAft>
                <a:spcPts val="0"/>
              </a:spcAft>
              <a:buSzPts val="1100"/>
              <a:buFont typeface="Roboto Condensed Light"/>
              <a:buAutoNum type="alphaLcPeriod"/>
              <a:defRPr sz="1100"/>
            </a:lvl5pPr>
            <a:lvl6pPr marL="2743200" lvl="5" indent="-298450" rtl="0">
              <a:lnSpc>
                <a:spcPct val="100000"/>
              </a:lnSpc>
              <a:spcBef>
                <a:spcPts val="0"/>
              </a:spcBef>
              <a:spcAft>
                <a:spcPts val="0"/>
              </a:spcAft>
              <a:buSzPts val="1100"/>
              <a:buFont typeface="Roboto Condensed Light"/>
              <a:buAutoNum type="romanLcPeriod"/>
              <a:defRPr sz="1100"/>
            </a:lvl6pPr>
            <a:lvl7pPr marL="3200400" lvl="6" indent="-298450" rtl="0">
              <a:lnSpc>
                <a:spcPct val="100000"/>
              </a:lnSpc>
              <a:spcBef>
                <a:spcPts val="0"/>
              </a:spcBef>
              <a:spcAft>
                <a:spcPts val="0"/>
              </a:spcAft>
              <a:buSzPts val="1100"/>
              <a:buFont typeface="Roboto Condensed Light"/>
              <a:buAutoNum type="arabicPeriod"/>
              <a:defRPr sz="1100"/>
            </a:lvl7pPr>
            <a:lvl8pPr marL="3657600" lvl="7" indent="-298450" rtl="0">
              <a:lnSpc>
                <a:spcPct val="100000"/>
              </a:lnSpc>
              <a:spcBef>
                <a:spcPts val="0"/>
              </a:spcBef>
              <a:spcAft>
                <a:spcPts val="0"/>
              </a:spcAft>
              <a:buSzPts val="1100"/>
              <a:buFont typeface="Roboto Condensed Light"/>
              <a:buAutoNum type="alphaLcPeriod"/>
              <a:defRPr sz="1100"/>
            </a:lvl8pPr>
            <a:lvl9pPr marL="4114800" lvl="8" indent="-298450" rtl="0">
              <a:lnSpc>
                <a:spcPct val="100000"/>
              </a:lnSpc>
              <a:spcBef>
                <a:spcPts val="0"/>
              </a:spcBef>
              <a:spcAft>
                <a:spcPts val="0"/>
              </a:spcAft>
              <a:buSzPts val="1100"/>
              <a:buFont typeface="Roboto Condensed Light"/>
              <a:buAutoNum type="romanLcPeriod"/>
              <a:defRPr sz="1100"/>
            </a:lvl9pPr>
          </a:lstStyle>
          <a:p>
            <a:endParaRPr/>
          </a:p>
        </p:txBody>
      </p:sp>
      <p:grpSp>
        <p:nvGrpSpPr>
          <p:cNvPr id="39" name="Google Shape;39;p4"/>
          <p:cNvGrpSpPr/>
          <p:nvPr/>
        </p:nvGrpSpPr>
        <p:grpSpPr>
          <a:xfrm>
            <a:off x="3" y="101070"/>
            <a:ext cx="2610703" cy="336022"/>
            <a:chOff x="198225" y="4390550"/>
            <a:chExt cx="3765075" cy="484600"/>
          </a:xfrm>
        </p:grpSpPr>
        <p:sp>
          <p:nvSpPr>
            <p:cNvPr id="40" name="Google Shape;40;p4"/>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4"/>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42;p4"/>
          <p:cNvGrpSpPr/>
          <p:nvPr/>
        </p:nvGrpSpPr>
        <p:grpSpPr>
          <a:xfrm flipH="1">
            <a:off x="6533303" y="4719270"/>
            <a:ext cx="2610703" cy="336022"/>
            <a:chOff x="198225" y="4390550"/>
            <a:chExt cx="3765075" cy="484600"/>
          </a:xfrm>
        </p:grpSpPr>
        <p:sp>
          <p:nvSpPr>
            <p:cNvPr id="43" name="Google Shape;43;p4"/>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blipFill>
          <a:blip r:embed="rId2">
            <a:alphaModFix/>
          </a:blip>
          <a:stretch>
            <a:fillRect/>
          </a:stretch>
        </a:blipFill>
        <a:effectLst/>
      </p:bgPr>
    </p:bg>
    <p:spTree>
      <p:nvGrpSpPr>
        <p:cNvPr id="1" name="Shape 45"/>
        <p:cNvGrpSpPr/>
        <p:nvPr/>
      </p:nvGrpSpPr>
      <p:grpSpPr>
        <a:xfrm>
          <a:off x="0" y="0"/>
          <a:ext cx="0" cy="0"/>
          <a:chOff x="0" y="0"/>
          <a:chExt cx="0" cy="0"/>
        </a:xfrm>
      </p:grpSpPr>
      <p:sp>
        <p:nvSpPr>
          <p:cNvPr id="46" name="Google Shape;46;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7" name="Google Shape;47;p5"/>
          <p:cNvSpPr txBox="1">
            <a:spLocks noGrp="1"/>
          </p:cNvSpPr>
          <p:nvPr>
            <p:ph type="title" idx="2"/>
          </p:nvPr>
        </p:nvSpPr>
        <p:spPr>
          <a:xfrm>
            <a:off x="1535050" y="3501550"/>
            <a:ext cx="2722800" cy="55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8" name="Google Shape;48;p5"/>
          <p:cNvSpPr txBox="1">
            <a:spLocks noGrp="1"/>
          </p:cNvSpPr>
          <p:nvPr>
            <p:ph type="title" idx="3"/>
          </p:nvPr>
        </p:nvSpPr>
        <p:spPr>
          <a:xfrm>
            <a:off x="4904150" y="3501550"/>
            <a:ext cx="2722800" cy="5589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2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9" name="Google Shape;49;p5"/>
          <p:cNvSpPr txBox="1">
            <a:spLocks noGrp="1"/>
          </p:cNvSpPr>
          <p:nvPr>
            <p:ph type="subTitle" idx="1"/>
          </p:nvPr>
        </p:nvSpPr>
        <p:spPr>
          <a:xfrm>
            <a:off x="4904152" y="2295475"/>
            <a:ext cx="27228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0" name="Google Shape;50;p5"/>
          <p:cNvSpPr txBox="1">
            <a:spLocks noGrp="1"/>
          </p:cNvSpPr>
          <p:nvPr>
            <p:ph type="subTitle" idx="4"/>
          </p:nvPr>
        </p:nvSpPr>
        <p:spPr>
          <a:xfrm>
            <a:off x="1535050" y="2295475"/>
            <a:ext cx="2722800" cy="1046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14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1" name="Google Shape;51;p5"/>
          <p:cNvSpPr/>
          <p:nvPr/>
        </p:nvSpPr>
        <p:spPr>
          <a:xfrm>
            <a:off x="-944225" y="-771375"/>
            <a:ext cx="5017200" cy="50172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5"/>
          <p:cNvSpPr/>
          <p:nvPr/>
        </p:nvSpPr>
        <p:spPr>
          <a:xfrm>
            <a:off x="6250675" y="2068287"/>
            <a:ext cx="3603600" cy="36036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5"/>
          <p:cNvSpPr/>
          <p:nvPr/>
        </p:nvSpPr>
        <p:spPr>
          <a:xfrm>
            <a:off x="8423988" y="859361"/>
            <a:ext cx="400800" cy="3624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5"/>
          <p:cNvSpPr/>
          <p:nvPr/>
        </p:nvSpPr>
        <p:spPr>
          <a:xfrm>
            <a:off x="312288" y="4468061"/>
            <a:ext cx="400800" cy="3624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 name="Google Shape;55;p5"/>
          <p:cNvGrpSpPr/>
          <p:nvPr/>
        </p:nvGrpSpPr>
        <p:grpSpPr>
          <a:xfrm rot="-5400000">
            <a:off x="-816695" y="997044"/>
            <a:ext cx="2428951" cy="434862"/>
            <a:chOff x="1358103" y="3291921"/>
            <a:chExt cx="3368397" cy="603054"/>
          </a:xfrm>
        </p:grpSpPr>
        <p:sp>
          <p:nvSpPr>
            <p:cNvPr id="56" name="Google Shape;56;p5"/>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p:nvPr/>
          </p:nvSpPr>
          <p:spPr>
            <a:xfrm>
              <a:off x="1358103" y="3291921"/>
              <a:ext cx="125123" cy="125328"/>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58" name="Google Shape;58;p5"/>
          <p:cNvPicPr preferRelativeResize="0"/>
          <p:nvPr/>
        </p:nvPicPr>
        <p:blipFill rotWithShape="1">
          <a:blip r:embed="rId3">
            <a:alphaModFix/>
          </a:blip>
          <a:srcRect b="33936"/>
          <a:stretch/>
        </p:blipFill>
        <p:spPr>
          <a:xfrm>
            <a:off x="5796100" y="3803150"/>
            <a:ext cx="3347900" cy="1340349"/>
          </a:xfrm>
          <a:prstGeom prst="rect">
            <a:avLst/>
          </a:prstGeom>
          <a:noFill/>
          <a:ln>
            <a:noFill/>
          </a:ln>
        </p:spPr>
      </p:pic>
      <p:pic>
        <p:nvPicPr>
          <p:cNvPr id="59" name="Google Shape;59;p5"/>
          <p:cNvPicPr preferRelativeResize="0"/>
          <p:nvPr/>
        </p:nvPicPr>
        <p:blipFill rotWithShape="1">
          <a:blip r:embed="rId3">
            <a:alphaModFix/>
          </a:blip>
          <a:srcRect l="63921"/>
          <a:stretch/>
        </p:blipFill>
        <p:spPr>
          <a:xfrm>
            <a:off x="0" y="2545350"/>
            <a:ext cx="1207900" cy="2028874"/>
          </a:xfrm>
          <a:prstGeom prst="rect">
            <a:avLst/>
          </a:prstGeom>
          <a:noFill/>
          <a:ln>
            <a:noFill/>
          </a:ln>
        </p:spPr>
      </p:pic>
      <p:sp>
        <p:nvSpPr>
          <p:cNvPr id="60" name="Google Shape;60;p5"/>
          <p:cNvSpPr/>
          <p:nvPr/>
        </p:nvSpPr>
        <p:spPr>
          <a:xfrm>
            <a:off x="8423988" y="322506"/>
            <a:ext cx="400800" cy="362400"/>
          </a:xfrm>
          <a:prstGeom prst="snip2DiagRect">
            <a:avLst>
              <a:gd name="adj1" fmla="val 0"/>
              <a:gd name="adj2" fmla="val 32236"/>
            </a:avLst>
          </a:prstGeom>
          <a:noFill/>
          <a:ln w="9525" cap="flat" cmpd="sng">
            <a:solidFill>
              <a:schemeClr val="lt1"/>
            </a:solidFill>
            <a:prstDash val="solid"/>
            <a:round/>
            <a:headEnd type="none" w="sm" len="sm"/>
            <a:tailEnd type="none" w="sm" len="sm"/>
          </a:ln>
          <a:effectLst>
            <a:outerShdw blurRad="100013" algn="bl" rotWithShape="0">
              <a:schemeClr val="lt1">
                <a:alpha val="7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6"/>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grpSp>
        <p:nvGrpSpPr>
          <p:cNvPr id="63" name="Google Shape;63;p6"/>
          <p:cNvGrpSpPr/>
          <p:nvPr/>
        </p:nvGrpSpPr>
        <p:grpSpPr>
          <a:xfrm>
            <a:off x="250792" y="240925"/>
            <a:ext cx="1160092" cy="63948"/>
            <a:chOff x="3779200" y="1371600"/>
            <a:chExt cx="1992600" cy="109500"/>
          </a:xfrm>
        </p:grpSpPr>
        <p:sp>
          <p:nvSpPr>
            <p:cNvPr id="64" name="Google Shape;64;p6"/>
            <p:cNvSpPr/>
            <p:nvPr/>
          </p:nvSpPr>
          <p:spPr>
            <a:xfrm>
              <a:off x="37792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6"/>
            <p:cNvSpPr/>
            <p:nvPr/>
          </p:nvSpPr>
          <p:spPr>
            <a:xfrm>
              <a:off x="415582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6"/>
            <p:cNvSpPr/>
            <p:nvPr/>
          </p:nvSpPr>
          <p:spPr>
            <a:xfrm>
              <a:off x="453244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6"/>
            <p:cNvSpPr/>
            <p:nvPr/>
          </p:nvSpPr>
          <p:spPr>
            <a:xfrm>
              <a:off x="490906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6"/>
            <p:cNvSpPr/>
            <p:nvPr/>
          </p:nvSpPr>
          <p:spPr>
            <a:xfrm>
              <a:off x="528568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6"/>
            <p:cNvSpPr/>
            <p:nvPr/>
          </p:nvSpPr>
          <p:spPr>
            <a:xfrm>
              <a:off x="5662300" y="1371600"/>
              <a:ext cx="109500" cy="1095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 name="Google Shape;70;p6"/>
          <p:cNvGrpSpPr/>
          <p:nvPr/>
        </p:nvGrpSpPr>
        <p:grpSpPr>
          <a:xfrm>
            <a:off x="6715155" y="4604094"/>
            <a:ext cx="2428951" cy="434862"/>
            <a:chOff x="1358103" y="3291921"/>
            <a:chExt cx="3368397" cy="603054"/>
          </a:xfrm>
        </p:grpSpPr>
        <p:sp>
          <p:nvSpPr>
            <p:cNvPr id="71" name="Google Shape;71;p6"/>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6"/>
            <p:cNvSpPr/>
            <p:nvPr/>
          </p:nvSpPr>
          <p:spPr>
            <a:xfrm>
              <a:off x="1358103" y="3291921"/>
              <a:ext cx="125123" cy="125328"/>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73"/>
        <p:cNvGrpSpPr/>
        <p:nvPr/>
      </p:nvGrpSpPr>
      <p:grpSpPr>
        <a:xfrm>
          <a:off x="0" y="0"/>
          <a:ext cx="0" cy="0"/>
          <a:chOff x="0" y="0"/>
          <a:chExt cx="0" cy="0"/>
        </a:xfrm>
      </p:grpSpPr>
      <p:sp>
        <p:nvSpPr>
          <p:cNvPr id="74" name="Google Shape;74;p7"/>
          <p:cNvSpPr txBox="1">
            <a:spLocks noGrp="1"/>
          </p:cNvSpPr>
          <p:nvPr>
            <p:ph type="body" idx="1"/>
          </p:nvPr>
        </p:nvSpPr>
        <p:spPr>
          <a:xfrm>
            <a:off x="1671300" y="1882538"/>
            <a:ext cx="5801400" cy="2103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75" name="Google Shape;75;p7"/>
          <p:cNvSpPr txBox="1">
            <a:spLocks noGrp="1"/>
          </p:cNvSpPr>
          <p:nvPr>
            <p:ph type="title"/>
          </p:nvPr>
        </p:nvSpPr>
        <p:spPr>
          <a:xfrm>
            <a:off x="1671300" y="1157363"/>
            <a:ext cx="5801400" cy="723300"/>
          </a:xfrm>
          <a:prstGeom prst="rect">
            <a:avLst/>
          </a:prstGeom>
        </p:spPr>
        <p:txBody>
          <a:bodyPr spcFirstLastPara="1" wrap="square" lIns="91425" tIns="91425" rIns="91425" bIns="91425" anchor="t"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6" name="Google Shape;76;p7"/>
          <p:cNvSpPr/>
          <p:nvPr/>
        </p:nvSpPr>
        <p:spPr>
          <a:xfrm>
            <a:off x="-727100" y="-456925"/>
            <a:ext cx="3636300" cy="36363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 name="Google Shape;77;p7"/>
          <p:cNvGrpSpPr/>
          <p:nvPr/>
        </p:nvGrpSpPr>
        <p:grpSpPr>
          <a:xfrm>
            <a:off x="5716150" y="157656"/>
            <a:ext cx="3427850" cy="639375"/>
            <a:chOff x="1298650" y="3255600"/>
            <a:chExt cx="3427850" cy="639375"/>
          </a:xfrm>
        </p:grpSpPr>
        <p:sp>
          <p:nvSpPr>
            <p:cNvPr id="78" name="Google Shape;78;p7"/>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7"/>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 name="Google Shape;80;p7"/>
          <p:cNvGrpSpPr/>
          <p:nvPr/>
        </p:nvGrpSpPr>
        <p:grpSpPr>
          <a:xfrm rot="10800000">
            <a:off x="0" y="4346469"/>
            <a:ext cx="3427850" cy="639375"/>
            <a:chOff x="1298650" y="3255600"/>
            <a:chExt cx="3427850" cy="639375"/>
          </a:xfrm>
        </p:grpSpPr>
        <p:sp>
          <p:nvSpPr>
            <p:cNvPr id="81" name="Google Shape;81;p7"/>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7"/>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Google Shape;83;p7"/>
          <p:cNvSpPr/>
          <p:nvPr/>
        </p:nvSpPr>
        <p:spPr>
          <a:xfrm>
            <a:off x="5383375" y="1441400"/>
            <a:ext cx="4976400" cy="49764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blipFill>
          <a:blip r:embed="rId2">
            <a:alphaModFix/>
          </a:blip>
          <a:stretch>
            <a:fillRect/>
          </a:stretch>
        </a:blipFill>
        <a:effectLst/>
      </p:bgPr>
    </p:bg>
    <p:spTree>
      <p:nvGrpSpPr>
        <p:cNvPr id="1" name="Shape 101"/>
        <p:cNvGrpSpPr/>
        <p:nvPr/>
      </p:nvGrpSpPr>
      <p:grpSpPr>
        <a:xfrm>
          <a:off x="0" y="0"/>
          <a:ext cx="0" cy="0"/>
          <a:chOff x="0" y="0"/>
          <a:chExt cx="0" cy="0"/>
        </a:xfrm>
      </p:grpSpPr>
      <p:sp>
        <p:nvSpPr>
          <p:cNvPr id="102" name="Google Shape;102;p9"/>
          <p:cNvSpPr txBox="1">
            <a:spLocks noGrp="1"/>
          </p:cNvSpPr>
          <p:nvPr>
            <p:ph type="title"/>
          </p:nvPr>
        </p:nvSpPr>
        <p:spPr>
          <a:xfrm>
            <a:off x="1204500" y="1289350"/>
            <a:ext cx="45912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45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03" name="Google Shape;103;p9"/>
          <p:cNvSpPr txBox="1">
            <a:spLocks noGrp="1"/>
          </p:cNvSpPr>
          <p:nvPr>
            <p:ph type="subTitle" idx="1"/>
          </p:nvPr>
        </p:nvSpPr>
        <p:spPr>
          <a:xfrm>
            <a:off x="1204500" y="2131150"/>
            <a:ext cx="4591200" cy="1569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04" name="Google Shape;104;p9"/>
          <p:cNvSpPr/>
          <p:nvPr/>
        </p:nvSpPr>
        <p:spPr>
          <a:xfrm>
            <a:off x="5795700" y="2432525"/>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5" name="Google Shape;105;p9"/>
          <p:cNvPicPr preferRelativeResize="0"/>
          <p:nvPr/>
        </p:nvPicPr>
        <p:blipFill>
          <a:blip r:embed="rId3">
            <a:alphaModFix/>
          </a:blip>
          <a:stretch>
            <a:fillRect/>
          </a:stretch>
        </p:blipFill>
        <p:spPr>
          <a:xfrm rot="5400000">
            <a:off x="6266878" y="857225"/>
            <a:ext cx="3268650" cy="19808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bg>
      <p:bgPr>
        <a:blipFill>
          <a:blip r:embed="rId2">
            <a:alphaModFix/>
          </a:blip>
          <a:stretch>
            <a:fillRect/>
          </a:stretch>
        </a:blipFill>
        <a:effectLst/>
      </p:bgPr>
    </p:bg>
    <p:spTree>
      <p:nvGrpSpPr>
        <p:cNvPr id="1" name="Shape 108"/>
        <p:cNvGrpSpPr/>
        <p:nvPr/>
      </p:nvGrpSpPr>
      <p:grpSpPr>
        <a:xfrm>
          <a:off x="0" y="0"/>
          <a:ext cx="0" cy="0"/>
          <a:chOff x="0" y="0"/>
          <a:chExt cx="0" cy="0"/>
        </a:xfrm>
      </p:grpSpPr>
      <p:sp>
        <p:nvSpPr>
          <p:cNvPr id="109" name="Google Shape;109;p11"/>
          <p:cNvSpPr/>
          <p:nvPr/>
        </p:nvSpPr>
        <p:spPr>
          <a:xfrm>
            <a:off x="5271600" y="1216925"/>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p:nvPr/>
        </p:nvSpPr>
        <p:spPr>
          <a:xfrm>
            <a:off x="-717550" y="-358650"/>
            <a:ext cx="3158700" cy="31587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1" name="Google Shape;111;p11"/>
          <p:cNvPicPr preferRelativeResize="0"/>
          <p:nvPr/>
        </p:nvPicPr>
        <p:blipFill>
          <a:blip r:embed="rId3">
            <a:alphaModFix/>
          </a:blip>
          <a:stretch>
            <a:fillRect/>
          </a:stretch>
        </p:blipFill>
        <p:spPr>
          <a:xfrm>
            <a:off x="139428" y="3028425"/>
            <a:ext cx="3268650" cy="1980800"/>
          </a:xfrm>
          <a:prstGeom prst="rect">
            <a:avLst/>
          </a:prstGeom>
          <a:noFill/>
          <a:ln>
            <a:noFill/>
          </a:ln>
        </p:spPr>
      </p:pic>
      <p:sp>
        <p:nvSpPr>
          <p:cNvPr id="112" name="Google Shape;112;p11"/>
          <p:cNvSpPr txBox="1">
            <a:spLocks noGrp="1"/>
          </p:cNvSpPr>
          <p:nvPr>
            <p:ph type="title" hasCustomPrompt="1"/>
          </p:nvPr>
        </p:nvSpPr>
        <p:spPr>
          <a:xfrm>
            <a:off x="1684413" y="1548725"/>
            <a:ext cx="5775300" cy="1723800"/>
          </a:xfrm>
          <a:prstGeom prst="rect">
            <a:avLst/>
          </a:prstGeom>
        </p:spPr>
        <p:txBody>
          <a:bodyPr spcFirstLastPara="1" wrap="square" lIns="91425" tIns="91425" rIns="91425" bIns="91425" anchor="b" anchorCtr="0">
            <a:noAutofit/>
          </a:bodyPr>
          <a:lstStyle>
            <a:lvl1pPr lvl="0" algn="ctr">
              <a:spcBef>
                <a:spcPts val="0"/>
              </a:spcBef>
              <a:spcAft>
                <a:spcPts val="0"/>
              </a:spcAft>
              <a:buSzPts val="9600"/>
              <a:buNone/>
              <a:defRPr sz="10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13" name="Google Shape;113;p11"/>
          <p:cNvSpPr txBox="1">
            <a:spLocks noGrp="1"/>
          </p:cNvSpPr>
          <p:nvPr>
            <p:ph type="subTitle" idx="1"/>
          </p:nvPr>
        </p:nvSpPr>
        <p:spPr>
          <a:xfrm>
            <a:off x="1927800" y="3310925"/>
            <a:ext cx="5288400" cy="497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800"/>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11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100" y="445025"/>
            <a:ext cx="77178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1pPr>
            <a:lvl2pPr lvl="1"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2pPr>
            <a:lvl3pPr lvl="2"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3pPr>
            <a:lvl4pPr lvl="3"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4pPr>
            <a:lvl5pPr lvl="4"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5pPr>
            <a:lvl6pPr lvl="5"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6pPr>
            <a:lvl7pPr lvl="6"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7pPr>
            <a:lvl8pPr lvl="7"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8pPr>
            <a:lvl9pPr lvl="8" rtl="0">
              <a:spcBef>
                <a:spcPts val="0"/>
              </a:spcBef>
              <a:spcAft>
                <a:spcPts val="0"/>
              </a:spcAft>
              <a:buClr>
                <a:schemeClr val="lt1"/>
              </a:buClr>
              <a:buSzPts val="3500"/>
              <a:buFont typeface="IBM Plex Sans"/>
              <a:buNone/>
              <a:defRPr sz="3500" b="1">
                <a:solidFill>
                  <a:schemeClr val="lt1"/>
                </a:solidFill>
                <a:latin typeface="IBM Plex Sans"/>
                <a:ea typeface="IBM Plex Sans"/>
                <a:cs typeface="IBM Plex Sans"/>
                <a:sym typeface="IBM Plex Sans"/>
              </a:defRPr>
            </a:lvl9pPr>
          </a:lstStyle>
          <a:p>
            <a:endParaRPr/>
          </a:p>
        </p:txBody>
      </p:sp>
      <p:sp>
        <p:nvSpPr>
          <p:cNvPr id="7" name="Google Shape;7;p1"/>
          <p:cNvSpPr txBox="1">
            <a:spLocks noGrp="1"/>
          </p:cNvSpPr>
          <p:nvPr>
            <p:ph type="body" idx="1"/>
          </p:nvPr>
        </p:nvSpPr>
        <p:spPr>
          <a:xfrm>
            <a:off x="713100" y="1152475"/>
            <a:ext cx="7717800" cy="34164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1pPr>
            <a:lvl2pPr marL="914400" lvl="1"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2pPr>
            <a:lvl3pPr marL="1371600" lvl="2"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3pPr>
            <a:lvl4pPr marL="1828800" lvl="3"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4pPr>
            <a:lvl5pPr marL="2286000" lvl="4"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5pPr>
            <a:lvl6pPr marL="2743200" lvl="5"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6pPr>
            <a:lvl7pPr marL="3200400" lvl="6"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7pPr>
            <a:lvl8pPr marL="3657600" lvl="7"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8pPr>
            <a:lvl9pPr marL="4114800" lvl="8" indent="-317500">
              <a:lnSpc>
                <a:spcPct val="100000"/>
              </a:lnSpc>
              <a:spcBef>
                <a:spcPts val="0"/>
              </a:spcBef>
              <a:spcAft>
                <a:spcPts val="0"/>
              </a:spcAft>
              <a:buClr>
                <a:schemeClr val="lt1"/>
              </a:buClr>
              <a:buSzPts val="1400"/>
              <a:buFont typeface="IBM Plex Sans Medium"/>
              <a:buChar char="■"/>
              <a:defRPr>
                <a:solidFill>
                  <a:schemeClr val="lt1"/>
                </a:solidFill>
                <a:latin typeface="IBM Plex Sans Medium"/>
                <a:ea typeface="IBM Plex Sans Medium"/>
                <a:cs typeface="IBM Plex Sans Medium"/>
                <a:sym typeface="IBM Plex Sans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7" r:id="rId8"/>
    <p:sldLayoutId id="2147483658" r:id="rId9"/>
    <p:sldLayoutId id="2147483659" r:id="rId10"/>
    <p:sldLayoutId id="2147483660" r:id="rId11"/>
    <p:sldLayoutId id="2147483661" r:id="rId12"/>
    <p:sldLayoutId id="2147483662" r:id="rId13"/>
    <p:sldLayoutId id="2147483663" r:id="rId14"/>
    <p:sldLayoutId id="2147483665" r:id="rId15"/>
    <p:sldLayoutId id="2147483666" r:id="rId16"/>
    <p:sldLayoutId id="2147483667"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8" r:id="rId26"/>
    <p:sldLayoutId id="2147483679" r:id="rId2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p37"/>
          <p:cNvSpPr/>
          <p:nvPr/>
        </p:nvSpPr>
        <p:spPr>
          <a:xfrm rot="10800000" flipH="1">
            <a:off x="4157408" y="229225"/>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37"/>
          <p:cNvSpPr/>
          <p:nvPr/>
        </p:nvSpPr>
        <p:spPr>
          <a:xfrm>
            <a:off x="301550" y="229225"/>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7"/>
          <p:cNvSpPr txBox="1">
            <a:spLocks noGrp="1"/>
          </p:cNvSpPr>
          <p:nvPr>
            <p:ph type="ctrTitle"/>
          </p:nvPr>
        </p:nvSpPr>
        <p:spPr>
          <a:xfrm>
            <a:off x="4583589" y="1634569"/>
            <a:ext cx="4070825" cy="161767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200" dirty="0"/>
              <a:t>Aplicaciones de la computación en las diferentes áreas</a:t>
            </a:r>
            <a:endParaRPr sz="3200" dirty="0"/>
          </a:p>
        </p:txBody>
      </p:sp>
      <p:pic>
        <p:nvPicPr>
          <p:cNvPr id="379" name="Google Shape;379;p37"/>
          <p:cNvPicPr preferRelativeResize="0"/>
          <p:nvPr/>
        </p:nvPicPr>
        <p:blipFill>
          <a:blip r:embed="rId3">
            <a:alphaModFix/>
          </a:blip>
          <a:stretch>
            <a:fillRect/>
          </a:stretch>
        </p:blipFill>
        <p:spPr>
          <a:xfrm>
            <a:off x="516575" y="425075"/>
            <a:ext cx="4255050" cy="4293345"/>
          </a:xfrm>
          <a:prstGeom prst="rect">
            <a:avLst/>
          </a:prstGeom>
          <a:noFill/>
          <a:ln>
            <a:noFill/>
          </a:ln>
        </p:spPr>
      </p:pic>
      <p:pic>
        <p:nvPicPr>
          <p:cNvPr id="380" name="Google Shape;380;p37"/>
          <p:cNvPicPr preferRelativeResize="0"/>
          <p:nvPr/>
        </p:nvPicPr>
        <p:blipFill>
          <a:blip r:embed="rId4">
            <a:alphaModFix/>
          </a:blip>
          <a:stretch>
            <a:fillRect/>
          </a:stretch>
        </p:blipFill>
        <p:spPr>
          <a:xfrm>
            <a:off x="2884117" y="-259000"/>
            <a:ext cx="2441750" cy="1479701"/>
          </a:xfrm>
          <a:prstGeom prst="rect">
            <a:avLst/>
          </a:prstGeom>
          <a:noFill/>
          <a:ln>
            <a:noFill/>
          </a:ln>
        </p:spPr>
      </p:pic>
      <p:pic>
        <p:nvPicPr>
          <p:cNvPr id="381" name="Google Shape;381;p37"/>
          <p:cNvPicPr preferRelativeResize="0"/>
          <p:nvPr/>
        </p:nvPicPr>
        <p:blipFill>
          <a:blip r:embed="rId4">
            <a:alphaModFix/>
          </a:blip>
          <a:stretch>
            <a:fillRect/>
          </a:stretch>
        </p:blipFill>
        <p:spPr>
          <a:xfrm>
            <a:off x="243067" y="3469125"/>
            <a:ext cx="2441750" cy="1479701"/>
          </a:xfrm>
          <a:prstGeom prst="rect">
            <a:avLst/>
          </a:prstGeom>
          <a:noFill/>
          <a:ln>
            <a:noFill/>
          </a:ln>
        </p:spPr>
      </p:pic>
      <p:grpSp>
        <p:nvGrpSpPr>
          <p:cNvPr id="382" name="Google Shape;382;p37"/>
          <p:cNvGrpSpPr/>
          <p:nvPr/>
        </p:nvGrpSpPr>
        <p:grpSpPr>
          <a:xfrm>
            <a:off x="3663700" y="4429725"/>
            <a:ext cx="3765075" cy="484600"/>
            <a:chOff x="198225" y="4390550"/>
            <a:chExt cx="3765075" cy="484600"/>
          </a:xfrm>
        </p:grpSpPr>
        <p:sp>
          <p:nvSpPr>
            <p:cNvPr id="383" name="Google Shape;383;p37"/>
            <p:cNvSpPr/>
            <p:nvPr/>
          </p:nvSpPr>
          <p:spPr>
            <a:xfrm>
              <a:off x="198225" y="4390550"/>
              <a:ext cx="3580525" cy="392325"/>
            </a:xfrm>
            <a:custGeom>
              <a:avLst/>
              <a:gdLst/>
              <a:ahLst/>
              <a:cxnLst/>
              <a:rect l="l" t="t" r="r" b="b"/>
              <a:pathLst>
                <a:path w="143221" h="15693" fill="none" extrusionOk="0">
                  <a:moveTo>
                    <a:pt x="1" y="7585"/>
                  </a:moveTo>
                  <a:lnTo>
                    <a:pt x="21063" y="7585"/>
                  </a:lnTo>
                  <a:lnTo>
                    <a:pt x="28659" y="1"/>
                  </a:lnTo>
                  <a:lnTo>
                    <a:pt x="118492" y="1"/>
                  </a:lnTo>
                  <a:lnTo>
                    <a:pt x="134172" y="15693"/>
                  </a:lnTo>
                  <a:lnTo>
                    <a:pt x="143221" y="15693"/>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37"/>
            <p:cNvSpPr/>
            <p:nvPr/>
          </p:nvSpPr>
          <p:spPr>
            <a:xfrm>
              <a:off x="3778725" y="4690575"/>
              <a:ext cx="184575" cy="184575"/>
            </a:xfrm>
            <a:custGeom>
              <a:avLst/>
              <a:gdLst/>
              <a:ahLst/>
              <a:cxnLst/>
              <a:rect l="l" t="t" r="r" b="b"/>
              <a:pathLst>
                <a:path w="7383" h="7383" fill="none" extrusionOk="0">
                  <a:moveTo>
                    <a:pt x="1" y="3692"/>
                  </a:moveTo>
                  <a:cubicBezTo>
                    <a:pt x="1" y="1656"/>
                    <a:pt x="1656" y="1"/>
                    <a:pt x="3692" y="1"/>
                  </a:cubicBezTo>
                  <a:cubicBezTo>
                    <a:pt x="5728" y="1"/>
                    <a:pt x="7383" y="1656"/>
                    <a:pt x="7383" y="3692"/>
                  </a:cubicBezTo>
                  <a:cubicBezTo>
                    <a:pt x="7383" y="5728"/>
                    <a:pt x="5728" y="7383"/>
                    <a:pt x="3692" y="7383"/>
                  </a:cubicBezTo>
                  <a:cubicBezTo>
                    <a:pt x="1656" y="7383"/>
                    <a:pt x="1" y="5728"/>
                    <a:pt x="1" y="3692"/>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5" name="Google Shape;385;p37"/>
          <p:cNvGrpSpPr/>
          <p:nvPr/>
        </p:nvGrpSpPr>
        <p:grpSpPr>
          <a:xfrm>
            <a:off x="5716150" y="279150"/>
            <a:ext cx="3427850" cy="639375"/>
            <a:chOff x="1298650" y="3255600"/>
            <a:chExt cx="3427850" cy="639375"/>
          </a:xfrm>
        </p:grpSpPr>
        <p:sp>
          <p:nvSpPr>
            <p:cNvPr id="386" name="Google Shape;386;p37"/>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37"/>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8" name="Google Shape;388;p37"/>
          <p:cNvGrpSpPr/>
          <p:nvPr/>
        </p:nvGrpSpPr>
        <p:grpSpPr>
          <a:xfrm rot="5400000">
            <a:off x="314598" y="741345"/>
            <a:ext cx="871512" cy="467554"/>
            <a:chOff x="773350" y="518000"/>
            <a:chExt cx="2757950" cy="1479600"/>
          </a:xfrm>
        </p:grpSpPr>
        <p:sp>
          <p:nvSpPr>
            <p:cNvPr id="389" name="Google Shape;389;p37"/>
            <p:cNvSpPr/>
            <p:nvPr/>
          </p:nvSpPr>
          <p:spPr>
            <a:xfrm>
              <a:off x="258270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37"/>
            <p:cNvSpPr/>
            <p:nvPr/>
          </p:nvSpPr>
          <p:spPr>
            <a:xfrm>
              <a:off x="1678025"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37"/>
            <p:cNvSpPr/>
            <p:nvPr/>
          </p:nvSpPr>
          <p:spPr>
            <a:xfrm>
              <a:off x="77335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9" name="CuadroTexto 8">
            <a:extLst>
              <a:ext uri="{FF2B5EF4-FFF2-40B4-BE49-F238E27FC236}">
                <a16:creationId xmlns:a16="http://schemas.microsoft.com/office/drawing/2014/main" id="{273BC6AE-99C6-09F4-972A-61A4BE509D58}"/>
              </a:ext>
            </a:extLst>
          </p:cNvPr>
          <p:cNvSpPr txBox="1"/>
          <p:nvPr/>
        </p:nvSpPr>
        <p:spPr>
          <a:xfrm>
            <a:off x="903642" y="516367"/>
            <a:ext cx="3259567"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 OpenCart</a:t>
            </a:r>
            <a:endParaRPr lang="es-GT" sz="3500" b="1" dirty="0">
              <a:solidFill>
                <a:schemeClr val="bg1"/>
              </a:solidFill>
              <a:latin typeface="IBM Plex Sans" panose="020B0503050203000203" pitchFamily="34" charset="0"/>
            </a:endParaRPr>
          </a:p>
        </p:txBody>
      </p:sp>
      <p:sp>
        <p:nvSpPr>
          <p:cNvPr id="10" name="CuadroTexto 9">
            <a:extLst>
              <a:ext uri="{FF2B5EF4-FFF2-40B4-BE49-F238E27FC236}">
                <a16:creationId xmlns:a16="http://schemas.microsoft.com/office/drawing/2014/main" id="{0A067401-7922-5E46-C444-3C9EC28A3E6A}"/>
              </a:ext>
            </a:extLst>
          </p:cNvPr>
          <p:cNvSpPr txBox="1"/>
          <p:nvPr/>
        </p:nvSpPr>
        <p:spPr>
          <a:xfrm>
            <a:off x="903642" y="1821178"/>
            <a:ext cx="4087906" cy="1815882"/>
          </a:xfrm>
          <a:prstGeom prst="rect">
            <a:avLst/>
          </a:prstGeom>
          <a:noFill/>
        </p:spPr>
        <p:txBody>
          <a:bodyPr wrap="square" rtlCol="0">
            <a:spAutoFit/>
          </a:bodyPr>
          <a:lstStyle/>
          <a:p>
            <a:r>
              <a:rPr lang="es-MX" dirty="0" err="1">
                <a:solidFill>
                  <a:schemeClr val="bg1"/>
                </a:solidFill>
                <a:latin typeface="IBM Plex Sans Medium" panose="020B0603050203000203" pitchFamily="34" charset="0"/>
              </a:rPr>
              <a:t>OpenCart</a:t>
            </a:r>
            <a:r>
              <a:rPr lang="es-MX" dirty="0">
                <a:solidFill>
                  <a:schemeClr val="bg1"/>
                </a:solidFill>
                <a:latin typeface="IBM Plex Sans Medium" panose="020B0603050203000203" pitchFamily="34" charset="0"/>
              </a:rPr>
              <a:t> es una plataforma de código abierto que llevará tus ventas al siguiente nivel, en tanto que cuenta con temas y opciones de diseño que aseguran una grata experiencia para tus clientes. Tiene una estructura SEO incorporada, por lo que el posicionamiento de tus productos, cupones y órdenes será inigualable.</a:t>
            </a:r>
            <a:endParaRPr lang="es-GT" dirty="0">
              <a:solidFill>
                <a:schemeClr val="bg1"/>
              </a:solidFill>
              <a:latin typeface="IBM Plex Sans Medium" panose="020B0603050203000203" pitchFamily="34" charset="0"/>
            </a:endParaRPr>
          </a:p>
        </p:txBody>
      </p:sp>
      <p:pic>
        <p:nvPicPr>
          <p:cNvPr id="11" name="Imagen 10">
            <a:extLst>
              <a:ext uri="{FF2B5EF4-FFF2-40B4-BE49-F238E27FC236}">
                <a16:creationId xmlns:a16="http://schemas.microsoft.com/office/drawing/2014/main" id="{4C7CD8E8-84EF-890E-A337-24C65AB5AEE4}"/>
              </a:ext>
            </a:extLst>
          </p:cNvPr>
          <p:cNvPicPr>
            <a:picLocks noChangeAspect="1"/>
          </p:cNvPicPr>
          <p:nvPr/>
        </p:nvPicPr>
        <p:blipFill>
          <a:blip r:embed="rId3"/>
          <a:stretch>
            <a:fillRect/>
          </a:stretch>
        </p:blipFill>
        <p:spPr>
          <a:xfrm>
            <a:off x="5108001" y="1821178"/>
            <a:ext cx="3530389" cy="149719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20" name="CuadroTexto 19">
            <a:extLst>
              <a:ext uri="{FF2B5EF4-FFF2-40B4-BE49-F238E27FC236}">
                <a16:creationId xmlns:a16="http://schemas.microsoft.com/office/drawing/2014/main" id="{D3DC4729-F2FB-7D47-DC38-91994AD5C072}"/>
              </a:ext>
            </a:extLst>
          </p:cNvPr>
          <p:cNvSpPr txBox="1"/>
          <p:nvPr/>
        </p:nvSpPr>
        <p:spPr>
          <a:xfrm>
            <a:off x="892884" y="494852"/>
            <a:ext cx="3679115" cy="630942"/>
          </a:xfrm>
          <a:prstGeom prst="rect">
            <a:avLst/>
          </a:prstGeom>
          <a:noFill/>
        </p:spPr>
        <p:txBody>
          <a:bodyPr wrap="square" rtlCol="0">
            <a:spAutoFit/>
          </a:bodyPr>
          <a:lstStyle/>
          <a:p>
            <a:r>
              <a:rPr lang="es-GT" sz="3500" b="1">
                <a:solidFill>
                  <a:schemeClr val="bg1"/>
                </a:solidFill>
                <a:latin typeface="IBM Plex Sans Medium" panose="020B0603050203000203" pitchFamily="34" charset="0"/>
              </a:rPr>
              <a:t> WooCommerce</a:t>
            </a:r>
            <a:endParaRPr lang="es-GT" sz="3500" b="1" dirty="0">
              <a:solidFill>
                <a:schemeClr val="bg1"/>
              </a:solidFill>
              <a:latin typeface="IBM Plex Sans Medium" panose="020B0603050203000203" pitchFamily="34" charset="0"/>
            </a:endParaRPr>
          </a:p>
        </p:txBody>
      </p:sp>
      <p:sp>
        <p:nvSpPr>
          <p:cNvPr id="22" name="CuadroTexto 21">
            <a:extLst>
              <a:ext uri="{FF2B5EF4-FFF2-40B4-BE49-F238E27FC236}">
                <a16:creationId xmlns:a16="http://schemas.microsoft.com/office/drawing/2014/main" id="{8EF60FDB-022D-B1B1-E43D-E841B725FF55}"/>
              </a:ext>
            </a:extLst>
          </p:cNvPr>
          <p:cNvSpPr txBox="1"/>
          <p:nvPr/>
        </p:nvSpPr>
        <p:spPr>
          <a:xfrm>
            <a:off x="892884" y="1549101"/>
            <a:ext cx="4528970" cy="2246769"/>
          </a:xfrm>
          <a:prstGeom prst="rect">
            <a:avLst/>
          </a:prstGeom>
          <a:noFill/>
        </p:spPr>
        <p:txBody>
          <a:bodyPr wrap="square" rtlCol="0">
            <a:spAutoFit/>
          </a:bodyPr>
          <a:lstStyle/>
          <a:p>
            <a:r>
              <a:rPr lang="es-MX" dirty="0" err="1">
                <a:solidFill>
                  <a:schemeClr val="bg1"/>
                </a:solidFill>
                <a:latin typeface="IBM Plex Sans Medium" panose="020B0603050203000203" pitchFamily="34" charset="0"/>
              </a:rPr>
              <a:t>WooCommerce</a:t>
            </a:r>
            <a:r>
              <a:rPr lang="es-MX" dirty="0">
                <a:solidFill>
                  <a:schemeClr val="bg1"/>
                </a:solidFill>
                <a:latin typeface="IBM Plex Sans Medium" panose="020B0603050203000203" pitchFamily="34" charset="0"/>
              </a:rPr>
              <a:t> es un clásico del comercio electrónico. Si el sitio de tu marca está en WordPress, no necesitas más para comenzar: cuenta con temas atractivos para que des el mejor diseño a tus páginas de productos, aparte de botones de llamadas a la acción y cajas de comentarios para que tus clientes publiquen sus reseñas.</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También puedes crear galerías y utilizar sus extensiones que destacarán tu carrito de compras.</a:t>
            </a:r>
            <a:endParaRPr lang="es-GT" dirty="0">
              <a:solidFill>
                <a:schemeClr val="bg1"/>
              </a:solidFill>
              <a:latin typeface="IBM Plex Sans Medium" panose="020B0603050203000203" pitchFamily="34" charset="0"/>
            </a:endParaRPr>
          </a:p>
        </p:txBody>
      </p:sp>
      <p:pic>
        <p:nvPicPr>
          <p:cNvPr id="23" name="Imagen 22">
            <a:extLst>
              <a:ext uri="{FF2B5EF4-FFF2-40B4-BE49-F238E27FC236}">
                <a16:creationId xmlns:a16="http://schemas.microsoft.com/office/drawing/2014/main" id="{5EE88B0E-10CA-0353-90D1-08AB110B0354}"/>
              </a:ext>
            </a:extLst>
          </p:cNvPr>
          <p:cNvPicPr>
            <a:picLocks noChangeAspect="1"/>
          </p:cNvPicPr>
          <p:nvPr/>
        </p:nvPicPr>
        <p:blipFill>
          <a:blip r:embed="rId3"/>
          <a:stretch>
            <a:fillRect/>
          </a:stretch>
        </p:blipFill>
        <p:spPr>
          <a:xfrm>
            <a:off x="5873677" y="2237007"/>
            <a:ext cx="2377439" cy="86160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4" name="CuadroTexto 3">
            <a:extLst>
              <a:ext uri="{FF2B5EF4-FFF2-40B4-BE49-F238E27FC236}">
                <a16:creationId xmlns:a16="http://schemas.microsoft.com/office/drawing/2014/main" id="{E56C9A39-C873-D7C9-DC2F-24DF687D9416}"/>
              </a:ext>
            </a:extLst>
          </p:cNvPr>
          <p:cNvSpPr txBox="1"/>
          <p:nvPr/>
        </p:nvSpPr>
        <p:spPr>
          <a:xfrm>
            <a:off x="817581" y="645459"/>
            <a:ext cx="4270786"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Magento</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6721C919-CD0F-BBB0-2EFA-A7EDD1E2D3CF}"/>
              </a:ext>
            </a:extLst>
          </p:cNvPr>
          <p:cNvSpPr txBox="1"/>
          <p:nvPr/>
        </p:nvSpPr>
        <p:spPr>
          <a:xfrm>
            <a:off x="817581" y="1649636"/>
            <a:ext cx="4647304" cy="2462213"/>
          </a:xfrm>
          <a:prstGeom prst="rect">
            <a:avLst/>
          </a:prstGeom>
          <a:noFill/>
        </p:spPr>
        <p:txBody>
          <a:bodyPr wrap="square" rtlCol="0">
            <a:spAutoFit/>
          </a:bodyPr>
          <a:lstStyle/>
          <a:p>
            <a:r>
              <a:rPr lang="es-MX">
                <a:solidFill>
                  <a:schemeClr val="bg1"/>
                </a:solidFill>
                <a:latin typeface="IBM Plex Sans Medium" panose="020B0603050203000203" pitchFamily="34" charset="0"/>
              </a:rPr>
              <a:t>Magento cuenta con paquetes especializados en empresas pequeñas, medianas y grandes, así que tendrás las características en función de lo que requieres.</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Así como te da un page builder con miles de opciones, ofrece un programa de personalización y segmentación de tus clientes, ya sea que tu negocio sea B2B o B2C. En resumen, es una plataforma de comercio electrónico con una flexibilidad extraordinaria.</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0938BCB5-2FF5-6BFE-4E82-2EB604A00D7A}"/>
              </a:ext>
            </a:extLst>
          </p:cNvPr>
          <p:cNvPicPr>
            <a:picLocks noChangeAspect="1"/>
          </p:cNvPicPr>
          <p:nvPr/>
        </p:nvPicPr>
        <p:blipFill>
          <a:blip r:embed="rId3"/>
          <a:stretch>
            <a:fillRect/>
          </a:stretch>
        </p:blipFill>
        <p:spPr>
          <a:xfrm>
            <a:off x="5464885" y="1817987"/>
            <a:ext cx="3383615" cy="173203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23" name="CuadroTexto 22">
            <a:extLst>
              <a:ext uri="{FF2B5EF4-FFF2-40B4-BE49-F238E27FC236}">
                <a16:creationId xmlns:a16="http://schemas.microsoft.com/office/drawing/2014/main" id="{2FCA8D1F-DB77-73D7-7DA8-1E45733B01DF}"/>
              </a:ext>
            </a:extLst>
          </p:cNvPr>
          <p:cNvSpPr txBox="1"/>
          <p:nvPr/>
        </p:nvSpPr>
        <p:spPr>
          <a:xfrm>
            <a:off x="677732" y="505609"/>
            <a:ext cx="4216997"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 Shopify</a:t>
            </a:r>
            <a:endParaRPr lang="es-GT" sz="3500" b="1" dirty="0">
              <a:solidFill>
                <a:schemeClr val="bg1"/>
              </a:solidFill>
              <a:latin typeface="IBM Plex Sans" panose="020B0503050203000203" pitchFamily="34" charset="0"/>
            </a:endParaRPr>
          </a:p>
        </p:txBody>
      </p:sp>
      <p:sp>
        <p:nvSpPr>
          <p:cNvPr id="24" name="CuadroTexto 23">
            <a:extLst>
              <a:ext uri="{FF2B5EF4-FFF2-40B4-BE49-F238E27FC236}">
                <a16:creationId xmlns:a16="http://schemas.microsoft.com/office/drawing/2014/main" id="{18FAE849-A2FA-992F-0169-2205E4EFD5FC}"/>
              </a:ext>
            </a:extLst>
          </p:cNvPr>
          <p:cNvSpPr txBox="1"/>
          <p:nvPr/>
        </p:nvSpPr>
        <p:spPr>
          <a:xfrm>
            <a:off x="677732" y="1602889"/>
            <a:ext cx="4894729" cy="1384995"/>
          </a:xfrm>
          <a:prstGeom prst="rect">
            <a:avLst/>
          </a:prstGeom>
          <a:noFill/>
        </p:spPr>
        <p:txBody>
          <a:bodyPr wrap="square" rtlCol="0">
            <a:spAutoFit/>
          </a:bodyPr>
          <a:lstStyle/>
          <a:p>
            <a:r>
              <a:rPr lang="es-MX">
                <a:solidFill>
                  <a:schemeClr val="bg1"/>
                </a:solidFill>
                <a:latin typeface="IBM Plex Sans Medium" panose="020B0603050203000203" pitchFamily="34" charset="0"/>
              </a:rPr>
              <a:t>Shopify te ofrece un centro de comercio completo: además de la tienda electrónica y el carrito de compras, te ayuda en las áreas de marketing y SEO, brinda datos analíticos que serán vitales para el crecimiento de tu negocio, al mismo tiempo que dispone de un soporte 24/7.</a:t>
            </a:r>
            <a:endParaRPr lang="es-GT" dirty="0">
              <a:solidFill>
                <a:schemeClr val="bg1"/>
              </a:solidFill>
              <a:latin typeface="IBM Plex Sans Medium" panose="020B0603050203000203" pitchFamily="34" charset="0"/>
            </a:endParaRPr>
          </a:p>
        </p:txBody>
      </p:sp>
      <p:pic>
        <p:nvPicPr>
          <p:cNvPr id="25" name="Imagen 24">
            <a:extLst>
              <a:ext uri="{FF2B5EF4-FFF2-40B4-BE49-F238E27FC236}">
                <a16:creationId xmlns:a16="http://schemas.microsoft.com/office/drawing/2014/main" id="{EB2A3370-899A-5E1D-2B13-083B61AECCA0}"/>
              </a:ext>
            </a:extLst>
          </p:cNvPr>
          <p:cNvPicPr>
            <a:picLocks noChangeAspect="1"/>
          </p:cNvPicPr>
          <p:nvPr/>
        </p:nvPicPr>
        <p:blipFill>
          <a:blip r:embed="rId3"/>
          <a:stretch>
            <a:fillRect/>
          </a:stretch>
        </p:blipFill>
        <p:spPr>
          <a:xfrm>
            <a:off x="5819886" y="2068585"/>
            <a:ext cx="2872291" cy="100632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6" name="CuadroTexto 5">
            <a:extLst>
              <a:ext uri="{FF2B5EF4-FFF2-40B4-BE49-F238E27FC236}">
                <a16:creationId xmlns:a16="http://schemas.microsoft.com/office/drawing/2014/main" id="{9123A64C-63B3-346D-2060-7043A5660008}"/>
              </a:ext>
            </a:extLst>
          </p:cNvPr>
          <p:cNvSpPr txBox="1"/>
          <p:nvPr/>
        </p:nvSpPr>
        <p:spPr>
          <a:xfrm>
            <a:off x="634702" y="441064"/>
            <a:ext cx="4260028"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Tiendanube</a:t>
            </a:r>
            <a:endParaRPr lang="es-GT" sz="3500" b="1" dirty="0">
              <a:solidFill>
                <a:schemeClr val="bg1"/>
              </a:solidFill>
              <a:latin typeface="IBM Plex Sans" panose="020B0503050203000203" pitchFamily="34" charset="0"/>
            </a:endParaRPr>
          </a:p>
        </p:txBody>
      </p:sp>
      <p:sp>
        <p:nvSpPr>
          <p:cNvPr id="7" name="CuadroTexto 6">
            <a:extLst>
              <a:ext uri="{FF2B5EF4-FFF2-40B4-BE49-F238E27FC236}">
                <a16:creationId xmlns:a16="http://schemas.microsoft.com/office/drawing/2014/main" id="{B96C9349-A8E1-DA90-4EE4-EBEC8D4D26B6}"/>
              </a:ext>
            </a:extLst>
          </p:cNvPr>
          <p:cNvSpPr txBox="1"/>
          <p:nvPr/>
        </p:nvSpPr>
        <p:spPr>
          <a:xfrm>
            <a:off x="796066" y="1624405"/>
            <a:ext cx="4260028" cy="1600438"/>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Esta plataforma de comercio electrónico cuenta con más de 90.000 tiendas activas en América Latina. Es un punto de gestión que va más allá de una tienda en línea, ya que integra productos, pagos y envíos con diferentes canales de ventas como Facebook, Instagram, </a:t>
            </a:r>
            <a:r>
              <a:rPr lang="es-MX" dirty="0" err="1">
                <a:solidFill>
                  <a:schemeClr val="bg1"/>
                </a:solidFill>
                <a:latin typeface="IBM Plex Sans Medium" panose="020B0603050203000203" pitchFamily="34" charset="0"/>
              </a:rPr>
              <a:t>marketplaces</a:t>
            </a:r>
            <a:r>
              <a:rPr lang="es-MX" dirty="0">
                <a:solidFill>
                  <a:schemeClr val="bg1"/>
                </a:solidFill>
                <a:latin typeface="IBM Plex Sans Medium" panose="020B0603050203000203" pitchFamily="34" charset="0"/>
              </a:rPr>
              <a:t> y tiendas físicas.</a:t>
            </a:r>
          </a:p>
        </p:txBody>
      </p:sp>
      <p:pic>
        <p:nvPicPr>
          <p:cNvPr id="8" name="Imagen 7">
            <a:extLst>
              <a:ext uri="{FF2B5EF4-FFF2-40B4-BE49-F238E27FC236}">
                <a16:creationId xmlns:a16="http://schemas.microsoft.com/office/drawing/2014/main" id="{BD63B028-3DB5-D6C0-5089-38DC24174240}"/>
              </a:ext>
            </a:extLst>
          </p:cNvPr>
          <p:cNvPicPr>
            <a:picLocks noChangeAspect="1"/>
          </p:cNvPicPr>
          <p:nvPr/>
        </p:nvPicPr>
        <p:blipFill>
          <a:blip r:embed="rId3"/>
          <a:stretch>
            <a:fillRect/>
          </a:stretch>
        </p:blipFill>
        <p:spPr>
          <a:xfrm>
            <a:off x="5056094" y="1624405"/>
            <a:ext cx="3818258" cy="169276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802599"/>
            <a:ext cx="6745045" cy="1107996"/>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LA EDUCACIÓN</a:t>
            </a:r>
          </a:p>
        </p:txBody>
      </p:sp>
    </p:spTree>
    <p:extLst>
      <p:ext uri="{BB962C8B-B14F-4D97-AF65-F5344CB8AC3E}">
        <p14:creationId xmlns:p14="http://schemas.microsoft.com/office/powerpoint/2010/main" val="409689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4" name="CuadroTexto 3">
            <a:extLst>
              <a:ext uri="{FF2B5EF4-FFF2-40B4-BE49-F238E27FC236}">
                <a16:creationId xmlns:a16="http://schemas.microsoft.com/office/drawing/2014/main" id="{53C13403-0872-7C2B-AF60-0C8BC2A4E27F}"/>
              </a:ext>
            </a:extLst>
          </p:cNvPr>
          <p:cNvSpPr txBox="1"/>
          <p:nvPr/>
        </p:nvSpPr>
        <p:spPr>
          <a:xfrm>
            <a:off x="1828800" y="569719"/>
            <a:ext cx="5131398" cy="646331"/>
          </a:xfrm>
          <a:prstGeom prst="rect">
            <a:avLst/>
          </a:prstGeom>
          <a:noFill/>
        </p:spPr>
        <p:txBody>
          <a:bodyPr wrap="square" rtlCol="0">
            <a:spAutoFit/>
          </a:bodyPr>
          <a:lstStyle/>
          <a:p>
            <a:pPr algn="ctr"/>
            <a:r>
              <a:rPr lang="es-GT" sz="3500" b="1" dirty="0">
                <a:solidFill>
                  <a:schemeClr val="bg1"/>
                </a:solidFill>
                <a:latin typeface="IBM Plex Sans" panose="020B0503050203000203" pitchFamily="34" charset="0"/>
              </a:rPr>
              <a:t>La educación</a:t>
            </a:r>
          </a:p>
        </p:txBody>
      </p:sp>
      <p:sp>
        <p:nvSpPr>
          <p:cNvPr id="5" name="CuadroTexto 4">
            <a:extLst>
              <a:ext uri="{FF2B5EF4-FFF2-40B4-BE49-F238E27FC236}">
                <a16:creationId xmlns:a16="http://schemas.microsoft.com/office/drawing/2014/main" id="{EA724047-852F-ACD2-42E1-7BA7EE78F24D}"/>
              </a:ext>
            </a:extLst>
          </p:cNvPr>
          <p:cNvSpPr txBox="1"/>
          <p:nvPr/>
        </p:nvSpPr>
        <p:spPr>
          <a:xfrm>
            <a:off x="1108038" y="1718232"/>
            <a:ext cx="6927924" cy="1169551"/>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Los educadores pueden utilizar fácilmente estas aplicaciones educativas para llevar un registro de asistencia, registrar el comportamiento de los alumnos, etc. También pueden ampliar el proceso de aprendizaje fuera del aula. Esto abre la puerta a un océano de conocimientos para los estudiantes. Los estudiantes pueden acceder a estas aplicaciones en cualquier momento y lugar.</a:t>
            </a:r>
            <a:endParaRPr lang="es-GT" dirty="0">
              <a:solidFill>
                <a:schemeClr val="bg1"/>
              </a:solidFill>
              <a:latin typeface="IBM Plex Sans Medium" panose="020B0603050203000203"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4" name="CuadroTexto 3">
            <a:extLst>
              <a:ext uri="{FF2B5EF4-FFF2-40B4-BE49-F238E27FC236}">
                <a16:creationId xmlns:a16="http://schemas.microsoft.com/office/drawing/2014/main" id="{ABBB22FC-D114-CB89-EE5F-9A270A7EB883}"/>
              </a:ext>
            </a:extLst>
          </p:cNvPr>
          <p:cNvSpPr txBox="1"/>
          <p:nvPr/>
        </p:nvSpPr>
        <p:spPr>
          <a:xfrm>
            <a:off x="623944" y="383776"/>
            <a:ext cx="4840941"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Quizizz</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F9414466-8073-2391-3F90-536F5A443B4F}"/>
              </a:ext>
            </a:extLst>
          </p:cNvPr>
          <p:cNvSpPr txBox="1"/>
          <p:nvPr/>
        </p:nvSpPr>
        <p:spPr>
          <a:xfrm>
            <a:off x="623944" y="1516828"/>
            <a:ext cx="5023821" cy="1815882"/>
          </a:xfrm>
          <a:prstGeom prst="rect">
            <a:avLst/>
          </a:prstGeom>
          <a:noFill/>
        </p:spPr>
        <p:txBody>
          <a:bodyPr wrap="square" rtlCol="0">
            <a:spAutoFit/>
          </a:bodyPr>
          <a:lstStyle/>
          <a:p>
            <a:r>
              <a:rPr lang="es-MX" dirty="0" err="1">
                <a:solidFill>
                  <a:schemeClr val="bg1"/>
                </a:solidFill>
                <a:latin typeface="IBM Plex Sans Medium" panose="020B0603050203000203" pitchFamily="34" charset="0"/>
              </a:rPr>
              <a:t>Quizizz</a:t>
            </a:r>
            <a:r>
              <a:rPr lang="es-MX" dirty="0">
                <a:solidFill>
                  <a:schemeClr val="bg1"/>
                </a:solidFill>
                <a:latin typeface="IBM Plex Sans Medium" panose="020B0603050203000203" pitchFamily="34" charset="0"/>
              </a:rPr>
              <a:t> es una de las aplicaciones de aprendizaje más divertidas que se pueden utilizar para el aprendizaje en línea y en las aulas. Los cuestionarios pueden hacer que el aprendizaje sea más intrigante y emocionante. La aplicación está repleta de muchos cuestionarios creados por miles de profesores. Los estudiantes pueden completar los cuestionarios solos o con la ayuda de sus amigos y familiares.</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F90EF4C0-4EFD-923F-05D4-7DED9403A87A}"/>
              </a:ext>
            </a:extLst>
          </p:cNvPr>
          <p:cNvPicPr>
            <a:picLocks noChangeAspect="1"/>
          </p:cNvPicPr>
          <p:nvPr/>
        </p:nvPicPr>
        <p:blipFill>
          <a:blip r:embed="rId3"/>
          <a:stretch>
            <a:fillRect/>
          </a:stretch>
        </p:blipFill>
        <p:spPr>
          <a:xfrm>
            <a:off x="6125828" y="1516828"/>
            <a:ext cx="1980160" cy="198016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16" name="CuadroTexto 15">
            <a:extLst>
              <a:ext uri="{FF2B5EF4-FFF2-40B4-BE49-F238E27FC236}">
                <a16:creationId xmlns:a16="http://schemas.microsoft.com/office/drawing/2014/main" id="{9180913B-6AAF-FE92-7862-226BC75ACFFC}"/>
              </a:ext>
            </a:extLst>
          </p:cNvPr>
          <p:cNvSpPr txBox="1"/>
          <p:nvPr/>
        </p:nvSpPr>
        <p:spPr>
          <a:xfrm>
            <a:off x="613186" y="537883"/>
            <a:ext cx="4572000"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 Pocket</a:t>
            </a:r>
            <a:endParaRPr lang="es-GT" sz="3500" b="1" dirty="0">
              <a:solidFill>
                <a:schemeClr val="bg1"/>
              </a:solidFill>
              <a:latin typeface="IBM Plex Sans" panose="020B0503050203000203" pitchFamily="34" charset="0"/>
            </a:endParaRPr>
          </a:p>
        </p:txBody>
      </p:sp>
      <p:sp>
        <p:nvSpPr>
          <p:cNvPr id="17" name="CuadroTexto 16">
            <a:extLst>
              <a:ext uri="{FF2B5EF4-FFF2-40B4-BE49-F238E27FC236}">
                <a16:creationId xmlns:a16="http://schemas.microsoft.com/office/drawing/2014/main" id="{D6429435-D078-00B2-A9FB-3D660AA31F5F}"/>
              </a:ext>
            </a:extLst>
          </p:cNvPr>
          <p:cNvSpPr txBox="1"/>
          <p:nvPr/>
        </p:nvSpPr>
        <p:spPr>
          <a:xfrm>
            <a:off x="613186" y="1882588"/>
            <a:ext cx="5206701" cy="1600438"/>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La educación ahora tiene lugar tanto en clase como fuera de ella. Puedes guardar contenidos educativos, artículos, videos cortos y otros contenidos web de instrucción o aprendizaje relacionados con tu plan de estudios. Además, puedes guardar vídeos sin conexión y verlos o presentarlos después.</a:t>
            </a:r>
          </a:p>
          <a:p>
            <a:endParaRPr lang="es-MX" dirty="0">
              <a:solidFill>
                <a:schemeClr val="bg1"/>
              </a:solidFill>
              <a:latin typeface="IBM Plex Sans Medium" panose="020B0603050203000203" pitchFamily="34" charset="0"/>
            </a:endParaRPr>
          </a:p>
          <a:p>
            <a:endParaRPr lang="es-MX" dirty="0">
              <a:solidFill>
                <a:schemeClr val="bg1"/>
              </a:solidFill>
              <a:latin typeface="IBM Plex Sans Medium" panose="020B0603050203000203" pitchFamily="34" charset="0"/>
            </a:endParaRPr>
          </a:p>
        </p:txBody>
      </p:sp>
      <p:pic>
        <p:nvPicPr>
          <p:cNvPr id="18" name="Imagen 17">
            <a:extLst>
              <a:ext uri="{FF2B5EF4-FFF2-40B4-BE49-F238E27FC236}">
                <a16:creationId xmlns:a16="http://schemas.microsoft.com/office/drawing/2014/main" id="{35E6E34D-5EE0-5F83-5C68-95052132F819}"/>
              </a:ext>
            </a:extLst>
          </p:cNvPr>
          <p:cNvPicPr>
            <a:picLocks noChangeAspect="1"/>
          </p:cNvPicPr>
          <p:nvPr/>
        </p:nvPicPr>
        <p:blipFill>
          <a:blip r:embed="rId3"/>
          <a:stretch>
            <a:fillRect/>
          </a:stretch>
        </p:blipFill>
        <p:spPr>
          <a:xfrm>
            <a:off x="6092414" y="1352550"/>
            <a:ext cx="2438400" cy="24384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10"/>
        <p:cNvGrpSpPr/>
        <p:nvPr/>
      </p:nvGrpSpPr>
      <p:grpSpPr>
        <a:xfrm>
          <a:off x="0" y="0"/>
          <a:ext cx="0" cy="0"/>
          <a:chOff x="0" y="0"/>
          <a:chExt cx="0" cy="0"/>
        </a:xfrm>
      </p:grpSpPr>
      <p:sp>
        <p:nvSpPr>
          <p:cNvPr id="6" name="CuadroTexto 5">
            <a:extLst>
              <a:ext uri="{FF2B5EF4-FFF2-40B4-BE49-F238E27FC236}">
                <a16:creationId xmlns:a16="http://schemas.microsoft.com/office/drawing/2014/main" id="{234FDE75-6D3A-5A68-EA3F-F3D0DC1ECCA0}"/>
              </a:ext>
            </a:extLst>
          </p:cNvPr>
          <p:cNvSpPr txBox="1"/>
          <p:nvPr/>
        </p:nvSpPr>
        <p:spPr>
          <a:xfrm>
            <a:off x="785309" y="505609"/>
            <a:ext cx="5454127"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TED</a:t>
            </a:r>
            <a:endParaRPr lang="es-GT" sz="3500" b="1" dirty="0">
              <a:solidFill>
                <a:schemeClr val="bg1"/>
              </a:solidFill>
              <a:latin typeface="IBM Plex Sans" panose="020B0503050203000203" pitchFamily="34" charset="0"/>
            </a:endParaRPr>
          </a:p>
        </p:txBody>
      </p:sp>
      <p:sp>
        <p:nvSpPr>
          <p:cNvPr id="7" name="CuadroTexto 6">
            <a:extLst>
              <a:ext uri="{FF2B5EF4-FFF2-40B4-BE49-F238E27FC236}">
                <a16:creationId xmlns:a16="http://schemas.microsoft.com/office/drawing/2014/main" id="{AA981920-A263-BD73-35E0-C72D45B0F7BE}"/>
              </a:ext>
            </a:extLst>
          </p:cNvPr>
          <p:cNvSpPr txBox="1"/>
          <p:nvPr/>
        </p:nvSpPr>
        <p:spPr>
          <a:xfrm>
            <a:off x="677734" y="1463040"/>
            <a:ext cx="4722605" cy="2031325"/>
          </a:xfrm>
          <a:prstGeom prst="rect">
            <a:avLst/>
          </a:prstGeom>
          <a:noFill/>
        </p:spPr>
        <p:txBody>
          <a:bodyPr wrap="square" rtlCol="0">
            <a:spAutoFit/>
          </a:bodyPr>
          <a:lstStyle/>
          <a:p>
            <a:r>
              <a:rPr lang="es-MX">
                <a:solidFill>
                  <a:schemeClr val="bg1"/>
                </a:solidFill>
                <a:latin typeface="IBM Plex Sans Medium" panose="020B0603050203000203" pitchFamily="34" charset="0"/>
              </a:rPr>
              <a:t>Ha sido una de las aplicaciones educativas líderes. Alberga miles de charlas TED informativas, intrigantes y fascinantes. Millones de expertos de la industria comparten sus ideas y conocimientos relacionados con la evolución humana, las matemáticas, la neurociencia, etc. Además, los educadores pueden aprender de esta aplicación y tomar ideas o inspirarse en ellas. Puedes integrarlas de manera efectiva en tus clases o iniciar un debate en línea con tus estudiantes.</a:t>
            </a:r>
            <a:endParaRPr lang="es-GT" dirty="0">
              <a:solidFill>
                <a:schemeClr val="bg1"/>
              </a:solidFill>
              <a:latin typeface="IBM Plex Sans Medium" panose="020B0603050203000203" pitchFamily="34" charset="0"/>
            </a:endParaRPr>
          </a:p>
        </p:txBody>
      </p:sp>
      <p:pic>
        <p:nvPicPr>
          <p:cNvPr id="8" name="Imagen 7">
            <a:extLst>
              <a:ext uri="{FF2B5EF4-FFF2-40B4-BE49-F238E27FC236}">
                <a16:creationId xmlns:a16="http://schemas.microsoft.com/office/drawing/2014/main" id="{25F4708D-DD68-8609-AC51-C83DBCDAC2DE}"/>
              </a:ext>
            </a:extLst>
          </p:cNvPr>
          <p:cNvPicPr>
            <a:picLocks noChangeAspect="1"/>
          </p:cNvPicPr>
          <p:nvPr/>
        </p:nvPicPr>
        <p:blipFill>
          <a:blip r:embed="rId3"/>
          <a:stretch>
            <a:fillRect/>
          </a:stretch>
        </p:blipFill>
        <p:spPr>
          <a:xfrm>
            <a:off x="6239436" y="1463039"/>
            <a:ext cx="2031325" cy="20313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802599"/>
            <a:ext cx="6745045" cy="1107996"/>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LA MEDICINA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25"/>
        <p:cNvGrpSpPr/>
        <p:nvPr/>
      </p:nvGrpSpPr>
      <p:grpSpPr>
        <a:xfrm>
          <a:off x="0" y="0"/>
          <a:ext cx="0" cy="0"/>
          <a:chOff x="0" y="0"/>
          <a:chExt cx="0" cy="0"/>
        </a:xfrm>
      </p:grpSpPr>
      <p:sp>
        <p:nvSpPr>
          <p:cNvPr id="12" name="CuadroTexto 11">
            <a:extLst>
              <a:ext uri="{FF2B5EF4-FFF2-40B4-BE49-F238E27FC236}">
                <a16:creationId xmlns:a16="http://schemas.microsoft.com/office/drawing/2014/main" id="{B5CC0C19-365B-D35B-6825-89808CC739E3}"/>
              </a:ext>
            </a:extLst>
          </p:cNvPr>
          <p:cNvSpPr txBox="1"/>
          <p:nvPr/>
        </p:nvSpPr>
        <p:spPr>
          <a:xfrm>
            <a:off x="860612" y="387275"/>
            <a:ext cx="5066852"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Seesaw</a:t>
            </a:r>
            <a:endParaRPr lang="es-GT" sz="3500" b="1" dirty="0">
              <a:solidFill>
                <a:schemeClr val="bg1"/>
              </a:solidFill>
              <a:latin typeface="IBM Plex Sans" panose="020B0503050203000203" pitchFamily="34" charset="0"/>
            </a:endParaRPr>
          </a:p>
        </p:txBody>
      </p:sp>
      <p:sp>
        <p:nvSpPr>
          <p:cNvPr id="13" name="CuadroTexto 12">
            <a:extLst>
              <a:ext uri="{FF2B5EF4-FFF2-40B4-BE49-F238E27FC236}">
                <a16:creationId xmlns:a16="http://schemas.microsoft.com/office/drawing/2014/main" id="{EE912B35-6DF1-CDAB-8FB5-058847AFF633}"/>
              </a:ext>
            </a:extLst>
          </p:cNvPr>
          <p:cNvSpPr txBox="1"/>
          <p:nvPr/>
        </p:nvSpPr>
        <p:spPr>
          <a:xfrm>
            <a:off x="860612" y="1613647"/>
            <a:ext cx="3872753" cy="1384995"/>
          </a:xfrm>
          <a:prstGeom prst="rect">
            <a:avLst/>
          </a:prstGeom>
          <a:noFill/>
        </p:spPr>
        <p:txBody>
          <a:bodyPr wrap="square" rtlCol="0">
            <a:spAutoFit/>
          </a:bodyPr>
          <a:lstStyle/>
          <a:p>
            <a:r>
              <a:rPr lang="es-MX">
                <a:solidFill>
                  <a:schemeClr val="bg1"/>
                </a:solidFill>
                <a:latin typeface="IBM Plex Sans Medium" panose="020B0603050203000203" pitchFamily="34" charset="0"/>
              </a:rPr>
              <a:t>A través de Seesaw, puedes motivar a tus alumnos para que den lo mejor de sí mismos. Los estudiantes pueden crear una aplicación de portafolio para guardar y publicar sus grandes trabajos para compartirlos con sus profesores y padres.</a:t>
            </a:r>
            <a:endParaRPr lang="es-GT" dirty="0">
              <a:solidFill>
                <a:schemeClr val="bg1"/>
              </a:solidFill>
              <a:latin typeface="IBM Plex Sans Medium" panose="020B0603050203000203" pitchFamily="34" charset="0"/>
            </a:endParaRPr>
          </a:p>
        </p:txBody>
      </p:sp>
      <p:pic>
        <p:nvPicPr>
          <p:cNvPr id="14" name="Imagen 13">
            <a:extLst>
              <a:ext uri="{FF2B5EF4-FFF2-40B4-BE49-F238E27FC236}">
                <a16:creationId xmlns:a16="http://schemas.microsoft.com/office/drawing/2014/main" id="{C10AC465-CC72-D071-2011-FA23118A86DB}"/>
              </a:ext>
            </a:extLst>
          </p:cNvPr>
          <p:cNvPicPr>
            <a:picLocks noChangeAspect="1"/>
          </p:cNvPicPr>
          <p:nvPr/>
        </p:nvPicPr>
        <p:blipFill>
          <a:blip r:embed="rId3"/>
          <a:stretch>
            <a:fillRect/>
          </a:stretch>
        </p:blipFill>
        <p:spPr>
          <a:xfrm>
            <a:off x="5362216" y="1300612"/>
            <a:ext cx="2236218" cy="223621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62"/>
        <p:cNvGrpSpPr/>
        <p:nvPr/>
      </p:nvGrpSpPr>
      <p:grpSpPr>
        <a:xfrm>
          <a:off x="0" y="0"/>
          <a:ext cx="0" cy="0"/>
          <a:chOff x="0" y="0"/>
          <a:chExt cx="0" cy="0"/>
        </a:xfrm>
      </p:grpSpPr>
      <p:sp>
        <p:nvSpPr>
          <p:cNvPr id="20" name="CuadroTexto 19">
            <a:extLst>
              <a:ext uri="{FF2B5EF4-FFF2-40B4-BE49-F238E27FC236}">
                <a16:creationId xmlns:a16="http://schemas.microsoft.com/office/drawing/2014/main" id="{2D16B44B-7887-C1BE-D8DC-131531078D2B}"/>
              </a:ext>
            </a:extLst>
          </p:cNvPr>
          <p:cNvSpPr txBox="1"/>
          <p:nvPr/>
        </p:nvSpPr>
        <p:spPr>
          <a:xfrm>
            <a:off x="763793" y="537882"/>
            <a:ext cx="4927002"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 StudyBlue</a:t>
            </a:r>
            <a:endParaRPr lang="es-GT" sz="3500" b="1" dirty="0">
              <a:solidFill>
                <a:schemeClr val="bg1"/>
              </a:solidFill>
              <a:latin typeface="IBM Plex Sans" panose="020B0503050203000203" pitchFamily="34" charset="0"/>
            </a:endParaRPr>
          </a:p>
        </p:txBody>
      </p:sp>
      <p:sp>
        <p:nvSpPr>
          <p:cNvPr id="21" name="CuadroTexto 20">
            <a:extLst>
              <a:ext uri="{FF2B5EF4-FFF2-40B4-BE49-F238E27FC236}">
                <a16:creationId xmlns:a16="http://schemas.microsoft.com/office/drawing/2014/main" id="{9AD81445-8463-A67E-2734-3DB364C160B4}"/>
              </a:ext>
            </a:extLst>
          </p:cNvPr>
          <p:cNvSpPr txBox="1"/>
          <p:nvPr/>
        </p:nvSpPr>
        <p:spPr>
          <a:xfrm>
            <a:off x="763793" y="1775011"/>
            <a:ext cx="4927002" cy="1169551"/>
          </a:xfrm>
          <a:prstGeom prst="rect">
            <a:avLst/>
          </a:prstGeom>
          <a:noFill/>
        </p:spPr>
        <p:txBody>
          <a:bodyPr wrap="square" rtlCol="0">
            <a:spAutoFit/>
          </a:bodyPr>
          <a:lstStyle/>
          <a:p>
            <a:r>
              <a:rPr lang="es-MX">
                <a:solidFill>
                  <a:schemeClr val="bg1"/>
                </a:solidFill>
                <a:latin typeface="IBM Plex Sans Medium" panose="020B0603050203000203" pitchFamily="34" charset="0"/>
              </a:rPr>
              <a:t>Puedes crear tarjetas digitales personalizadas, cuestionarios, instrucciones, sesiones interactivas y guías de estudio para tus alumnos. Además, puedes utilizar el modo de audio o video. Los estudiantes también pueden construir y compartir sus herramientas y flashcards.</a:t>
            </a:r>
            <a:endParaRPr lang="es-GT" dirty="0">
              <a:solidFill>
                <a:schemeClr val="bg1"/>
              </a:solidFill>
              <a:latin typeface="IBM Plex Sans Medium" panose="020B0603050203000203" pitchFamily="34" charset="0"/>
            </a:endParaRPr>
          </a:p>
        </p:txBody>
      </p:sp>
      <p:pic>
        <p:nvPicPr>
          <p:cNvPr id="22" name="Imagen 21">
            <a:extLst>
              <a:ext uri="{FF2B5EF4-FFF2-40B4-BE49-F238E27FC236}">
                <a16:creationId xmlns:a16="http://schemas.microsoft.com/office/drawing/2014/main" id="{BF0139BA-FB63-5BEB-9CF1-8B5C4FABF575}"/>
              </a:ext>
            </a:extLst>
          </p:cNvPr>
          <p:cNvPicPr>
            <a:picLocks noChangeAspect="1"/>
          </p:cNvPicPr>
          <p:nvPr/>
        </p:nvPicPr>
        <p:blipFill>
          <a:blip r:embed="rId3"/>
          <a:stretch>
            <a:fillRect/>
          </a:stretch>
        </p:blipFill>
        <p:spPr>
          <a:xfrm>
            <a:off x="6005062" y="1586002"/>
            <a:ext cx="1971495" cy="197149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509921"/>
            <a:ext cx="6745045" cy="2123658"/>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EL DISEÑO GRAFICO</a:t>
            </a:r>
          </a:p>
        </p:txBody>
      </p:sp>
    </p:spTree>
    <p:extLst>
      <p:ext uri="{BB962C8B-B14F-4D97-AF65-F5344CB8AC3E}">
        <p14:creationId xmlns:p14="http://schemas.microsoft.com/office/powerpoint/2010/main" val="18726559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90"/>
        <p:cNvGrpSpPr/>
        <p:nvPr/>
      </p:nvGrpSpPr>
      <p:grpSpPr>
        <a:xfrm>
          <a:off x="0" y="0"/>
          <a:ext cx="0" cy="0"/>
          <a:chOff x="0" y="0"/>
          <a:chExt cx="0" cy="0"/>
        </a:xfrm>
      </p:grpSpPr>
      <p:sp>
        <p:nvSpPr>
          <p:cNvPr id="16" name="CuadroTexto 15">
            <a:extLst>
              <a:ext uri="{FF2B5EF4-FFF2-40B4-BE49-F238E27FC236}">
                <a16:creationId xmlns:a16="http://schemas.microsoft.com/office/drawing/2014/main" id="{0F905118-4098-FC32-A869-1188BE1228F5}"/>
              </a:ext>
            </a:extLst>
          </p:cNvPr>
          <p:cNvSpPr txBox="1"/>
          <p:nvPr/>
        </p:nvSpPr>
        <p:spPr>
          <a:xfrm>
            <a:off x="1678194" y="537883"/>
            <a:ext cx="5550945" cy="630942"/>
          </a:xfrm>
          <a:prstGeom prst="rect">
            <a:avLst/>
          </a:prstGeom>
          <a:noFill/>
        </p:spPr>
        <p:txBody>
          <a:bodyPr wrap="square" rtlCol="0">
            <a:spAutoFit/>
          </a:bodyPr>
          <a:lstStyle/>
          <a:p>
            <a:pPr algn="ctr"/>
            <a:r>
              <a:rPr lang="es-GT" sz="3500" b="1" dirty="0">
                <a:solidFill>
                  <a:schemeClr val="bg1"/>
                </a:solidFill>
                <a:latin typeface="IBM Plex Sans" panose="020B0503050203000203" pitchFamily="34" charset="0"/>
              </a:rPr>
              <a:t>El diseño grafico</a:t>
            </a:r>
          </a:p>
        </p:txBody>
      </p:sp>
      <p:sp>
        <p:nvSpPr>
          <p:cNvPr id="17" name="CuadroTexto 16">
            <a:extLst>
              <a:ext uri="{FF2B5EF4-FFF2-40B4-BE49-F238E27FC236}">
                <a16:creationId xmlns:a16="http://schemas.microsoft.com/office/drawing/2014/main" id="{DD27DB99-0CF4-55A1-86DD-3400736FA317}"/>
              </a:ext>
            </a:extLst>
          </p:cNvPr>
          <p:cNvSpPr txBox="1"/>
          <p:nvPr/>
        </p:nvSpPr>
        <p:spPr>
          <a:xfrm>
            <a:off x="623943" y="1592131"/>
            <a:ext cx="7659446" cy="1384995"/>
          </a:xfrm>
          <a:prstGeom prst="rect">
            <a:avLst/>
          </a:prstGeom>
          <a:noFill/>
        </p:spPr>
        <p:txBody>
          <a:bodyPr wrap="square" rtlCol="0">
            <a:spAutoFit/>
          </a:bodyPr>
          <a:lstStyle/>
          <a:p>
            <a:r>
              <a:rPr lang="es-MX">
                <a:solidFill>
                  <a:schemeClr val="bg1"/>
                </a:solidFill>
                <a:latin typeface="IBM Plex Sans Medium" panose="020B0603050203000203" pitchFamily="34" charset="0"/>
              </a:rPr>
              <a:t>El diseño gráfico digital se hace esencial dentro del marketing digital. Logra representar de manera exacta distintas estrategias desarrolladas por marcas.</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Asimismo, genera impacto al provocar todo tipo de sensaciones y emociones que se vinculan a las del cliente. Todo esto no es casualidad si pensamos que un 93% de los consumidores considera que un elemento visual tenga peso en su decisión de comprar.</a:t>
            </a:r>
            <a:endParaRPr lang="es-GT" dirty="0">
              <a:solidFill>
                <a:schemeClr val="bg1"/>
              </a:solidFill>
              <a:latin typeface="IBM Plex Sans Medium" panose="020B0603050203000203"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sp>
        <p:nvSpPr>
          <p:cNvPr id="4" name="CuadroTexto 3">
            <a:extLst>
              <a:ext uri="{FF2B5EF4-FFF2-40B4-BE49-F238E27FC236}">
                <a16:creationId xmlns:a16="http://schemas.microsoft.com/office/drawing/2014/main" id="{F0875B08-A672-5A50-AFCD-7361B6EF2208}"/>
              </a:ext>
            </a:extLst>
          </p:cNvPr>
          <p:cNvSpPr txBox="1"/>
          <p:nvPr/>
        </p:nvSpPr>
        <p:spPr>
          <a:xfrm>
            <a:off x="677731" y="505609"/>
            <a:ext cx="4593516" cy="630942"/>
          </a:xfrm>
          <a:prstGeom prst="rect">
            <a:avLst/>
          </a:prstGeom>
          <a:noFill/>
        </p:spPr>
        <p:txBody>
          <a:bodyPr wrap="square" rtlCol="0">
            <a:spAutoFit/>
          </a:bodyPr>
          <a:lstStyle/>
          <a:p>
            <a:r>
              <a:rPr lang="es-GT" sz="3500">
                <a:solidFill>
                  <a:schemeClr val="bg1"/>
                </a:solidFill>
                <a:latin typeface="IBM Plex Sans" panose="020B0503050203000203" pitchFamily="34" charset="0"/>
              </a:rPr>
              <a:t>Adobe Photoshop CC</a:t>
            </a:r>
            <a:endParaRPr lang="es-GT" sz="3500" dirty="0">
              <a:solidFill>
                <a:schemeClr val="bg1"/>
              </a:solidFill>
              <a:latin typeface="IBM Plex Sans" panose="020B0503050203000203" pitchFamily="34" charset="0"/>
            </a:endParaRPr>
          </a:p>
        </p:txBody>
      </p:sp>
      <p:sp>
        <p:nvSpPr>
          <p:cNvPr id="22" name="CuadroTexto 21">
            <a:extLst>
              <a:ext uri="{FF2B5EF4-FFF2-40B4-BE49-F238E27FC236}">
                <a16:creationId xmlns:a16="http://schemas.microsoft.com/office/drawing/2014/main" id="{D1F29091-2731-17D3-F57A-E77D391FF9B9}"/>
              </a:ext>
            </a:extLst>
          </p:cNvPr>
          <p:cNvSpPr txBox="1"/>
          <p:nvPr/>
        </p:nvSpPr>
        <p:spPr>
          <a:xfrm>
            <a:off x="677731" y="1556087"/>
            <a:ext cx="5282004" cy="2031325"/>
          </a:xfrm>
          <a:prstGeom prst="rect">
            <a:avLst/>
          </a:prstGeom>
          <a:noFill/>
        </p:spPr>
        <p:txBody>
          <a:bodyPr wrap="square">
            <a:spAutoFit/>
          </a:bodyPr>
          <a:lstStyle/>
          <a:p>
            <a:r>
              <a:rPr lang="es-MX" dirty="0">
                <a:solidFill>
                  <a:schemeClr val="bg1"/>
                </a:solidFill>
                <a:latin typeface="IBM Plex Sans Medium" panose="020B0603050203000203" pitchFamily="34" charset="0"/>
              </a:rPr>
              <a:t>Siendo el líder por excelencia, este software para la creación de piezas visuales es clave en todo el arsenal de un diseñador gráfico digital. Gracias a la multitud de recursos que ofrece como también las 1001 cosas que pueden hacerse, se considera un “rey” del sector.</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Con Adobe Photoshop podrás hacer y optimizar las fotografías, también crear diversas ilustraciones y conceptos en imágenes tanto 2D como 3D.</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78FE8BB5-5563-1669-DA42-F53CDA18AE88}"/>
              </a:ext>
            </a:extLst>
          </p:cNvPr>
          <p:cNvPicPr>
            <a:picLocks noChangeAspect="1"/>
          </p:cNvPicPr>
          <p:nvPr/>
        </p:nvPicPr>
        <p:blipFill rotWithShape="1">
          <a:blip r:embed="rId3"/>
          <a:srcRect l="30136" t="13361" r="29520" b="13081"/>
          <a:stretch/>
        </p:blipFill>
        <p:spPr>
          <a:xfrm>
            <a:off x="6540912" y="1840171"/>
            <a:ext cx="1528541" cy="146315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6" name="CuadroTexto 5">
            <a:extLst>
              <a:ext uri="{FF2B5EF4-FFF2-40B4-BE49-F238E27FC236}">
                <a16:creationId xmlns:a16="http://schemas.microsoft.com/office/drawing/2014/main" id="{94AB193F-4974-0A26-361E-0FC3659E3797}"/>
              </a:ext>
            </a:extLst>
          </p:cNvPr>
          <p:cNvSpPr txBox="1"/>
          <p:nvPr/>
        </p:nvSpPr>
        <p:spPr>
          <a:xfrm>
            <a:off x="613186" y="451821"/>
            <a:ext cx="4313817"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Adobe Illustrator</a:t>
            </a:r>
            <a:endParaRPr lang="es-GT" sz="3500" b="1" dirty="0">
              <a:solidFill>
                <a:schemeClr val="bg1"/>
              </a:solidFill>
              <a:latin typeface="IBM Plex Sans" panose="020B0503050203000203" pitchFamily="34" charset="0"/>
            </a:endParaRPr>
          </a:p>
        </p:txBody>
      </p:sp>
      <p:sp>
        <p:nvSpPr>
          <p:cNvPr id="7" name="CuadroTexto 6">
            <a:extLst>
              <a:ext uri="{FF2B5EF4-FFF2-40B4-BE49-F238E27FC236}">
                <a16:creationId xmlns:a16="http://schemas.microsoft.com/office/drawing/2014/main" id="{82ECD011-3776-AA71-90AE-F9112D3D4E3E}"/>
              </a:ext>
            </a:extLst>
          </p:cNvPr>
          <p:cNvSpPr txBox="1"/>
          <p:nvPr/>
        </p:nvSpPr>
        <p:spPr>
          <a:xfrm>
            <a:off x="613186" y="1448365"/>
            <a:ext cx="5099125" cy="2246769"/>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AI es otro software que pertenecen al paquete de Adobe. Este en concreto permite la elaboración de logotipos para marcas, como también la realización de dibujos, tipografías e ilustraciones usando el sistema de vectorización.</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Gracias a esta función, puedes realizar todo tipo de artes; desde iconos para páginas webs, hasta diseños para revistas, libros, etc.</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La creatividad es el único límite con Adobe </a:t>
            </a:r>
            <a:r>
              <a:rPr lang="es-MX" dirty="0" err="1">
                <a:solidFill>
                  <a:schemeClr val="bg1"/>
                </a:solidFill>
                <a:latin typeface="IBM Plex Sans Medium" panose="020B0603050203000203" pitchFamily="34" charset="0"/>
              </a:rPr>
              <a:t>Illustrator</a:t>
            </a:r>
            <a:r>
              <a:rPr lang="es-MX" dirty="0">
                <a:solidFill>
                  <a:schemeClr val="bg1"/>
                </a:solidFill>
                <a:latin typeface="IBM Plex Sans Medium" panose="020B0603050203000203" pitchFamily="34" charset="0"/>
              </a:rPr>
              <a:t>.</a:t>
            </a:r>
            <a:endParaRPr lang="es-GT" dirty="0">
              <a:solidFill>
                <a:schemeClr val="bg1"/>
              </a:solidFill>
              <a:latin typeface="IBM Plex Sans Medium" panose="020B0603050203000203" pitchFamily="34" charset="0"/>
            </a:endParaRPr>
          </a:p>
        </p:txBody>
      </p:sp>
      <p:pic>
        <p:nvPicPr>
          <p:cNvPr id="8" name="Imagen 7">
            <a:extLst>
              <a:ext uri="{FF2B5EF4-FFF2-40B4-BE49-F238E27FC236}">
                <a16:creationId xmlns:a16="http://schemas.microsoft.com/office/drawing/2014/main" id="{4730EC3C-5256-69BF-51F2-D49B08343AB7}"/>
              </a:ext>
            </a:extLst>
          </p:cNvPr>
          <p:cNvPicPr>
            <a:picLocks noChangeAspect="1"/>
          </p:cNvPicPr>
          <p:nvPr/>
        </p:nvPicPr>
        <p:blipFill>
          <a:blip r:embed="rId3"/>
          <a:stretch>
            <a:fillRect/>
          </a:stretch>
        </p:blipFill>
        <p:spPr>
          <a:xfrm>
            <a:off x="6479617" y="1853870"/>
            <a:ext cx="1468097" cy="143576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79"/>
        <p:cNvGrpSpPr/>
        <p:nvPr/>
      </p:nvGrpSpPr>
      <p:grpSpPr>
        <a:xfrm>
          <a:off x="0" y="0"/>
          <a:ext cx="0" cy="0"/>
          <a:chOff x="0" y="0"/>
          <a:chExt cx="0" cy="0"/>
        </a:xfrm>
      </p:grpSpPr>
      <p:sp>
        <p:nvSpPr>
          <p:cNvPr id="4" name="CuadroTexto 3">
            <a:extLst>
              <a:ext uri="{FF2B5EF4-FFF2-40B4-BE49-F238E27FC236}">
                <a16:creationId xmlns:a16="http://schemas.microsoft.com/office/drawing/2014/main" id="{E8CB23EC-BAC5-CDC4-2079-5EDB9D98E5C8}"/>
              </a:ext>
            </a:extLst>
          </p:cNvPr>
          <p:cNvSpPr txBox="1"/>
          <p:nvPr/>
        </p:nvSpPr>
        <p:spPr>
          <a:xfrm>
            <a:off x="710005" y="494851"/>
            <a:ext cx="4281543"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InDesign</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254FC5FF-6171-0245-9204-ABA2A40C4DC4}"/>
              </a:ext>
            </a:extLst>
          </p:cNvPr>
          <p:cNvSpPr txBox="1"/>
          <p:nvPr/>
        </p:nvSpPr>
        <p:spPr>
          <a:xfrm>
            <a:off x="710005" y="1463040"/>
            <a:ext cx="4959275" cy="2462213"/>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Se trata de otro de los softwares que junto a Photoshop e </a:t>
            </a:r>
            <a:r>
              <a:rPr lang="es-MX" dirty="0" err="1">
                <a:solidFill>
                  <a:schemeClr val="bg1"/>
                </a:solidFill>
                <a:latin typeface="IBM Plex Sans Medium" panose="020B0603050203000203" pitchFamily="34" charset="0"/>
              </a:rPr>
              <a:t>Illustrator</a:t>
            </a:r>
            <a:r>
              <a:rPr lang="es-MX" dirty="0">
                <a:solidFill>
                  <a:schemeClr val="bg1"/>
                </a:solidFill>
                <a:latin typeface="IBM Plex Sans Medium" panose="020B0603050203000203" pitchFamily="34" charset="0"/>
              </a:rPr>
              <a:t>, forman parte de la paquetería de Adobe.</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Con InDesign es posible realizar todo tipo de trabajos editoriales digitales. Te ayudará mucho si deseas maquetar páginas y realizar algunas composiciones de textos.</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Se trata del complemento perfecto para hacer algunos folletos, revistas y libros. No importa si piensas en lo digital como en lo físico, con InDesign es posible.</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318A733C-AA75-95D5-0A95-EDFC004D21A6}"/>
              </a:ext>
            </a:extLst>
          </p:cNvPr>
          <p:cNvPicPr>
            <a:picLocks noChangeAspect="1"/>
          </p:cNvPicPr>
          <p:nvPr/>
        </p:nvPicPr>
        <p:blipFill>
          <a:blip r:embed="rId3"/>
          <a:stretch>
            <a:fillRect/>
          </a:stretch>
        </p:blipFill>
        <p:spPr>
          <a:xfrm>
            <a:off x="6265482" y="1718143"/>
            <a:ext cx="1707213" cy="170721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67"/>
        <p:cNvGrpSpPr/>
        <p:nvPr/>
      </p:nvGrpSpPr>
      <p:grpSpPr>
        <a:xfrm>
          <a:off x="0" y="0"/>
          <a:ext cx="0" cy="0"/>
          <a:chOff x="0" y="0"/>
          <a:chExt cx="0" cy="0"/>
        </a:xfrm>
      </p:grpSpPr>
      <p:sp>
        <p:nvSpPr>
          <p:cNvPr id="4" name="CuadroTexto 3">
            <a:extLst>
              <a:ext uri="{FF2B5EF4-FFF2-40B4-BE49-F238E27FC236}">
                <a16:creationId xmlns:a16="http://schemas.microsoft.com/office/drawing/2014/main" id="{63A8F3DA-7163-F479-CE8B-4AE7AD09ACD8}"/>
              </a:ext>
            </a:extLst>
          </p:cNvPr>
          <p:cNvSpPr txBox="1"/>
          <p:nvPr/>
        </p:nvSpPr>
        <p:spPr>
          <a:xfrm>
            <a:off x="527125" y="462579"/>
            <a:ext cx="4044875"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Canva</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5914521C-88E3-5FE4-B2BF-29AF33650203}"/>
              </a:ext>
            </a:extLst>
          </p:cNvPr>
          <p:cNvSpPr txBox="1"/>
          <p:nvPr/>
        </p:nvSpPr>
        <p:spPr>
          <a:xfrm>
            <a:off x="623944" y="1340643"/>
            <a:ext cx="4184724" cy="2462213"/>
          </a:xfrm>
          <a:prstGeom prst="rect">
            <a:avLst/>
          </a:prstGeom>
          <a:noFill/>
        </p:spPr>
        <p:txBody>
          <a:bodyPr wrap="square" rtlCol="0">
            <a:spAutoFit/>
          </a:bodyPr>
          <a:lstStyle/>
          <a:p>
            <a:r>
              <a:rPr lang="es-MX" dirty="0" err="1">
                <a:solidFill>
                  <a:schemeClr val="bg1"/>
                </a:solidFill>
                <a:latin typeface="IBM Plex Sans Medium" panose="020B0603050203000203" pitchFamily="34" charset="0"/>
              </a:rPr>
              <a:t>Canva</a:t>
            </a:r>
            <a:r>
              <a:rPr lang="es-MX" dirty="0">
                <a:solidFill>
                  <a:schemeClr val="bg1"/>
                </a:solidFill>
                <a:latin typeface="IBM Plex Sans Medium" panose="020B0603050203000203" pitchFamily="34" charset="0"/>
              </a:rPr>
              <a:t> forma parte de la herramienta favorita entre los usuarios por su facilidad en uso. Pero no solo eso, este programa para diseños cuenta con una increíble usabilidad donde podrás hacer imágenes rápidas y con buena calidad.</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Asimismo, ofrece diversas plantillas predeterminadas para el desarrollo de las imágenes. Cuenta con una versión gratuita que no está nada mal porque es posible elegir entre más de 7000 plantillas.</a:t>
            </a:r>
          </a:p>
        </p:txBody>
      </p:sp>
      <p:pic>
        <p:nvPicPr>
          <p:cNvPr id="6" name="Imagen 5">
            <a:extLst>
              <a:ext uri="{FF2B5EF4-FFF2-40B4-BE49-F238E27FC236}">
                <a16:creationId xmlns:a16="http://schemas.microsoft.com/office/drawing/2014/main" id="{C685AD94-0502-311E-2A0D-767C10EC98D3}"/>
              </a:ext>
            </a:extLst>
          </p:cNvPr>
          <p:cNvPicPr>
            <a:picLocks noChangeAspect="1"/>
          </p:cNvPicPr>
          <p:nvPr/>
        </p:nvPicPr>
        <p:blipFill>
          <a:blip r:embed="rId3"/>
          <a:stretch>
            <a:fillRect/>
          </a:stretch>
        </p:blipFill>
        <p:spPr>
          <a:xfrm>
            <a:off x="5528993" y="1681161"/>
            <a:ext cx="2571750" cy="178117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2" name="CuadroTexto 11">
            <a:extLst>
              <a:ext uri="{FF2B5EF4-FFF2-40B4-BE49-F238E27FC236}">
                <a16:creationId xmlns:a16="http://schemas.microsoft.com/office/drawing/2014/main" id="{5C62D788-50B4-2AC4-61D6-551057670D7C}"/>
              </a:ext>
            </a:extLst>
          </p:cNvPr>
          <p:cNvSpPr txBox="1"/>
          <p:nvPr/>
        </p:nvSpPr>
        <p:spPr>
          <a:xfrm>
            <a:off x="677732" y="376518"/>
            <a:ext cx="4593516"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Freepik</a:t>
            </a:r>
            <a:endParaRPr lang="es-GT" sz="3500" b="1" dirty="0">
              <a:solidFill>
                <a:schemeClr val="bg1"/>
              </a:solidFill>
              <a:latin typeface="IBM Plex Sans" panose="020B0503050203000203" pitchFamily="34" charset="0"/>
            </a:endParaRPr>
          </a:p>
        </p:txBody>
      </p:sp>
      <p:sp>
        <p:nvSpPr>
          <p:cNvPr id="13" name="CuadroTexto 12">
            <a:extLst>
              <a:ext uri="{FF2B5EF4-FFF2-40B4-BE49-F238E27FC236}">
                <a16:creationId xmlns:a16="http://schemas.microsoft.com/office/drawing/2014/main" id="{D6F7AB65-944D-CD2D-0CAE-400E9649B300}"/>
              </a:ext>
            </a:extLst>
          </p:cNvPr>
          <p:cNvSpPr txBox="1"/>
          <p:nvPr/>
        </p:nvSpPr>
        <p:spPr>
          <a:xfrm>
            <a:off x="677732" y="1570617"/>
            <a:ext cx="4883972" cy="2031325"/>
          </a:xfrm>
          <a:prstGeom prst="rect">
            <a:avLst/>
          </a:prstGeom>
          <a:noFill/>
        </p:spPr>
        <p:txBody>
          <a:bodyPr wrap="square" rtlCol="0">
            <a:spAutoFit/>
          </a:bodyPr>
          <a:lstStyle/>
          <a:p>
            <a:r>
              <a:rPr lang="es-MX">
                <a:solidFill>
                  <a:schemeClr val="bg1"/>
                </a:solidFill>
                <a:latin typeface="IBM Plex Sans Medium" panose="020B0603050203000203" pitchFamily="34" charset="0"/>
              </a:rPr>
              <a:t>Si para muchos Google es el buscador favorito, el de un diseñador seguramente es Freepik. Se trata de una inmensa biblioteca de recursos tanto gratuitos como pagos donde es posible descargar y editar de manera libre.</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Existen todo tipo de recursos, desde archivos con extensión PSD, vectores y fotografías, hasta videos y gif animados.</a:t>
            </a:r>
            <a:endParaRPr lang="es-GT" dirty="0">
              <a:solidFill>
                <a:schemeClr val="bg1"/>
              </a:solidFill>
              <a:latin typeface="IBM Plex Sans Medium" panose="020B0603050203000203" pitchFamily="34" charset="0"/>
            </a:endParaRPr>
          </a:p>
        </p:txBody>
      </p:sp>
      <p:pic>
        <p:nvPicPr>
          <p:cNvPr id="14" name="Imagen 13">
            <a:extLst>
              <a:ext uri="{FF2B5EF4-FFF2-40B4-BE49-F238E27FC236}">
                <a16:creationId xmlns:a16="http://schemas.microsoft.com/office/drawing/2014/main" id="{346B2733-81B2-9BFE-CB4B-539A3F274ABD}"/>
              </a:ext>
            </a:extLst>
          </p:cNvPr>
          <p:cNvPicPr>
            <a:picLocks noChangeAspect="1"/>
          </p:cNvPicPr>
          <p:nvPr/>
        </p:nvPicPr>
        <p:blipFill>
          <a:blip r:embed="rId3"/>
          <a:stretch>
            <a:fillRect/>
          </a:stretch>
        </p:blipFill>
        <p:spPr>
          <a:xfrm>
            <a:off x="6032703" y="1731151"/>
            <a:ext cx="1681198" cy="168119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509921"/>
            <a:ext cx="6745045" cy="2123658"/>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LA EDUCACIÓN ESPECIAL</a:t>
            </a:r>
          </a:p>
        </p:txBody>
      </p:sp>
    </p:spTree>
    <p:extLst>
      <p:ext uri="{BB962C8B-B14F-4D97-AF65-F5344CB8AC3E}">
        <p14:creationId xmlns:p14="http://schemas.microsoft.com/office/powerpoint/2010/main" val="2267177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8"/>
          <p:cNvSpPr txBox="1">
            <a:spLocks noGrp="1"/>
          </p:cNvSpPr>
          <p:nvPr>
            <p:ph type="title"/>
          </p:nvPr>
        </p:nvSpPr>
        <p:spPr>
          <a:xfrm>
            <a:off x="720000" y="4371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La medicina</a:t>
            </a:r>
            <a:endParaRPr dirty="0"/>
          </a:p>
        </p:txBody>
      </p:sp>
      <p:sp>
        <p:nvSpPr>
          <p:cNvPr id="397" name="Google Shape;397;p38"/>
          <p:cNvSpPr txBox="1">
            <a:spLocks noGrp="1"/>
          </p:cNvSpPr>
          <p:nvPr>
            <p:ph type="body" idx="1"/>
          </p:nvPr>
        </p:nvSpPr>
        <p:spPr>
          <a:xfrm>
            <a:off x="720000" y="1372341"/>
            <a:ext cx="7704000" cy="2398817"/>
          </a:xfrm>
          <a:prstGeom prst="rect">
            <a:avLst/>
          </a:prstGeom>
        </p:spPr>
        <p:txBody>
          <a:bodyPr spcFirstLastPara="1" wrap="square" lIns="91425" tIns="91425" rIns="91425" bIns="91425" anchor="t" anchorCtr="0">
            <a:noAutofit/>
          </a:bodyPr>
          <a:lstStyle/>
          <a:p>
            <a:pPr marL="615950" lvl="0" indent="0" algn="l" rtl="0">
              <a:spcBef>
                <a:spcPts val="0"/>
              </a:spcBef>
              <a:spcAft>
                <a:spcPts val="0"/>
              </a:spcAft>
              <a:buSzPts val="1100"/>
              <a:buNone/>
            </a:pPr>
            <a:r>
              <a:rPr lang="es-GT" sz="1400" dirty="0"/>
              <a:t>Las aplicaciones medicas son herramientas fundamentales, tanto para el medico como para el paciente, pero no están exentas de ciertos riesgos. Y es que ante la ausencia de una regulación especifica resulta difícil detectar las aplicaciones útiles de las que no lo son en un sector o aplicaciones medicas en auge.</a:t>
            </a:r>
          </a:p>
          <a:p>
            <a:pPr marL="615950" lvl="0" indent="0" algn="l" rtl="0">
              <a:spcBef>
                <a:spcPts val="0"/>
              </a:spcBef>
              <a:spcAft>
                <a:spcPts val="0"/>
              </a:spcAft>
              <a:buSzPts val="1100"/>
              <a:buNone/>
            </a:pPr>
            <a:endParaRPr lang="es-GT" sz="1400" dirty="0"/>
          </a:p>
          <a:p>
            <a:pPr marL="615950" lvl="0" indent="0" algn="l" rtl="0">
              <a:spcBef>
                <a:spcPts val="0"/>
              </a:spcBef>
              <a:spcAft>
                <a:spcPts val="0"/>
              </a:spcAft>
              <a:buSzPts val="1100"/>
              <a:buNone/>
            </a:pPr>
            <a:r>
              <a:rPr lang="es-GT" sz="1400" dirty="0"/>
              <a:t>Los expertos piden regular este tipo de servicios para no caer en un chamanismo digital. Las verdaderas aplicaciones que sean útiles deberían tener un distintivo profesional, ya que la movilidad de los aparatos va conforme le vayan dotando de nuevas aplicaciones, ya que por ahora se están recomendando las siguientes aplicaciones:</a:t>
            </a:r>
            <a:endParaRPr sz="1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53"/>
        <p:cNvGrpSpPr/>
        <p:nvPr/>
      </p:nvGrpSpPr>
      <p:grpSpPr>
        <a:xfrm>
          <a:off x="0" y="0"/>
          <a:ext cx="0" cy="0"/>
          <a:chOff x="0" y="0"/>
          <a:chExt cx="0" cy="0"/>
        </a:xfrm>
      </p:grpSpPr>
      <p:sp>
        <p:nvSpPr>
          <p:cNvPr id="16" name="CuadroTexto 15">
            <a:extLst>
              <a:ext uri="{FF2B5EF4-FFF2-40B4-BE49-F238E27FC236}">
                <a16:creationId xmlns:a16="http://schemas.microsoft.com/office/drawing/2014/main" id="{54A7A416-D16E-A393-8872-AA7E6106A772}"/>
              </a:ext>
            </a:extLst>
          </p:cNvPr>
          <p:cNvSpPr txBox="1"/>
          <p:nvPr/>
        </p:nvSpPr>
        <p:spPr>
          <a:xfrm>
            <a:off x="2097741" y="387276"/>
            <a:ext cx="4948518" cy="630942"/>
          </a:xfrm>
          <a:prstGeom prst="rect">
            <a:avLst/>
          </a:prstGeom>
          <a:noFill/>
        </p:spPr>
        <p:txBody>
          <a:bodyPr wrap="square" rtlCol="0">
            <a:spAutoFit/>
          </a:bodyPr>
          <a:lstStyle/>
          <a:p>
            <a:pPr algn="ctr"/>
            <a:r>
              <a:rPr lang="es-GT" sz="3500" b="1" dirty="0">
                <a:solidFill>
                  <a:schemeClr val="bg1"/>
                </a:solidFill>
                <a:latin typeface="IBM Plex Sans" panose="020B0503050203000203" pitchFamily="34" charset="0"/>
              </a:rPr>
              <a:t>La educación especial</a:t>
            </a:r>
          </a:p>
        </p:txBody>
      </p:sp>
      <p:sp>
        <p:nvSpPr>
          <p:cNvPr id="17" name="CuadroTexto 16">
            <a:extLst>
              <a:ext uri="{FF2B5EF4-FFF2-40B4-BE49-F238E27FC236}">
                <a16:creationId xmlns:a16="http://schemas.microsoft.com/office/drawing/2014/main" id="{7D686040-C71B-6F64-E418-77D9352A58AE}"/>
              </a:ext>
            </a:extLst>
          </p:cNvPr>
          <p:cNvSpPr txBox="1"/>
          <p:nvPr/>
        </p:nvSpPr>
        <p:spPr>
          <a:xfrm>
            <a:off x="849854" y="1516828"/>
            <a:ext cx="7444292" cy="954107"/>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Las nuevas tecnologías son un recurso que todos tenemos que aprovechar para trabajar en nuestras áreas. También en Educación Especial. Hoy os queremos recomendar cinco aplicaciones interesantes para ordenadores, móviles y </a:t>
            </a:r>
            <a:r>
              <a:rPr lang="es-MX" dirty="0" err="1">
                <a:solidFill>
                  <a:schemeClr val="bg1"/>
                </a:solidFill>
                <a:latin typeface="IBM Plex Sans Medium" panose="020B0603050203000203" pitchFamily="34" charset="0"/>
              </a:rPr>
              <a:t>tablets</a:t>
            </a:r>
            <a:r>
              <a:rPr lang="es-MX" dirty="0">
                <a:solidFill>
                  <a:schemeClr val="bg1"/>
                </a:solidFill>
                <a:latin typeface="IBM Plex Sans Medium" panose="020B0603050203000203" pitchFamily="34" charset="0"/>
              </a:rPr>
              <a:t> que os pueden ayudar en vuestra tarea docente diaria.</a:t>
            </a:r>
            <a:endParaRPr lang="es-GT" dirty="0">
              <a:solidFill>
                <a:schemeClr val="bg1"/>
              </a:solidFill>
              <a:latin typeface="IBM Plex Sans Medium" panose="020B0603050203000203"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82"/>
        <p:cNvGrpSpPr/>
        <p:nvPr/>
      </p:nvGrpSpPr>
      <p:grpSpPr>
        <a:xfrm>
          <a:off x="0" y="0"/>
          <a:ext cx="0" cy="0"/>
          <a:chOff x="0" y="0"/>
          <a:chExt cx="0" cy="0"/>
        </a:xfrm>
      </p:grpSpPr>
      <p:sp>
        <p:nvSpPr>
          <p:cNvPr id="28" name="CuadroTexto 27">
            <a:extLst>
              <a:ext uri="{FF2B5EF4-FFF2-40B4-BE49-F238E27FC236}">
                <a16:creationId xmlns:a16="http://schemas.microsoft.com/office/drawing/2014/main" id="{28EEE0DB-97CB-8A08-72CF-37B1DA46D693}"/>
              </a:ext>
            </a:extLst>
          </p:cNvPr>
          <p:cNvSpPr txBox="1"/>
          <p:nvPr/>
        </p:nvSpPr>
        <p:spPr>
          <a:xfrm>
            <a:off x="742277" y="344245"/>
            <a:ext cx="4227755"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Dyseggxia. </a:t>
            </a:r>
            <a:endParaRPr lang="es-GT" sz="3500" b="1" dirty="0">
              <a:solidFill>
                <a:schemeClr val="bg1"/>
              </a:solidFill>
              <a:latin typeface="IBM Plex Sans" panose="020B0503050203000203" pitchFamily="34" charset="0"/>
            </a:endParaRPr>
          </a:p>
        </p:txBody>
      </p:sp>
      <p:sp>
        <p:nvSpPr>
          <p:cNvPr id="29" name="CuadroTexto 28">
            <a:extLst>
              <a:ext uri="{FF2B5EF4-FFF2-40B4-BE49-F238E27FC236}">
                <a16:creationId xmlns:a16="http://schemas.microsoft.com/office/drawing/2014/main" id="{AC397166-F9DC-823B-1FED-7FB3DC6CF7B1}"/>
              </a:ext>
            </a:extLst>
          </p:cNvPr>
          <p:cNvSpPr txBox="1"/>
          <p:nvPr/>
        </p:nvSpPr>
        <p:spPr>
          <a:xfrm>
            <a:off x="742277" y="1430767"/>
            <a:ext cx="5411097" cy="2462213"/>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es un juego para dispositivos móviles que ayuda a los niños con dislexia a superar sus problemas de lectura y escritura en castellano a través de divertidos juegos. Se divide en tres niveles (fácil, medio y difícil) y cada nivel contiene ejercicios de 5 tipos:</a:t>
            </a:r>
          </a:p>
          <a:p>
            <a:endParaRPr lang="es-MX" dirty="0">
              <a:solidFill>
                <a:schemeClr val="bg1"/>
              </a:solidFill>
              <a:latin typeface="IBM Plex Sans Medium" panose="020B0603050203000203" pitchFamily="34" charset="0"/>
            </a:endParaRPr>
          </a:p>
          <a:p>
            <a:pPr marL="285750" indent="-285750">
              <a:buFont typeface="Arial" panose="020B0604020202020204" pitchFamily="34" charset="0"/>
              <a:buChar char="•"/>
            </a:pPr>
            <a:r>
              <a:rPr lang="es-GT" dirty="0">
                <a:solidFill>
                  <a:schemeClr val="bg1"/>
                </a:solidFill>
                <a:latin typeface="IBM Plex Sans Medium" panose="020B0603050203000203" pitchFamily="34" charset="0"/>
              </a:rPr>
              <a:t>Inserción</a:t>
            </a:r>
          </a:p>
          <a:p>
            <a:pPr marL="285750" indent="-285750">
              <a:buFont typeface="Arial" panose="020B0604020202020204" pitchFamily="34" charset="0"/>
              <a:buChar char="•"/>
            </a:pPr>
            <a:r>
              <a:rPr lang="es-GT" dirty="0">
                <a:solidFill>
                  <a:schemeClr val="bg1"/>
                </a:solidFill>
                <a:latin typeface="IBM Plex Sans Medium" panose="020B0603050203000203" pitchFamily="34" charset="0"/>
              </a:rPr>
              <a:t>Omisión</a:t>
            </a:r>
          </a:p>
          <a:p>
            <a:pPr marL="285750" indent="-285750">
              <a:buFont typeface="Arial" panose="020B0604020202020204" pitchFamily="34" charset="0"/>
              <a:buChar char="•"/>
            </a:pPr>
            <a:r>
              <a:rPr lang="es-GT" dirty="0">
                <a:solidFill>
                  <a:schemeClr val="bg1"/>
                </a:solidFill>
                <a:latin typeface="IBM Plex Sans Medium" panose="020B0603050203000203" pitchFamily="34" charset="0"/>
              </a:rPr>
              <a:t>Sustitución</a:t>
            </a:r>
          </a:p>
          <a:p>
            <a:pPr marL="285750" indent="-285750">
              <a:buFont typeface="Arial" panose="020B0604020202020204" pitchFamily="34" charset="0"/>
              <a:buChar char="•"/>
            </a:pPr>
            <a:r>
              <a:rPr lang="es-GT" dirty="0">
                <a:solidFill>
                  <a:schemeClr val="bg1"/>
                </a:solidFill>
                <a:latin typeface="IBM Plex Sans Medium" panose="020B0603050203000203" pitchFamily="34" charset="0"/>
              </a:rPr>
              <a:t>Derivación</a:t>
            </a:r>
          </a:p>
          <a:p>
            <a:pPr marL="285750" indent="-285750">
              <a:buFont typeface="Arial" panose="020B0604020202020204" pitchFamily="34" charset="0"/>
              <a:buChar char="•"/>
            </a:pPr>
            <a:r>
              <a:rPr lang="es-GT" dirty="0">
                <a:solidFill>
                  <a:schemeClr val="bg1"/>
                </a:solidFill>
                <a:latin typeface="IBM Plex Sans Medium" panose="020B0603050203000203" pitchFamily="34" charset="0"/>
              </a:rPr>
              <a:t>Separación de palabras</a:t>
            </a:r>
          </a:p>
        </p:txBody>
      </p:sp>
      <p:pic>
        <p:nvPicPr>
          <p:cNvPr id="31" name="Imagen 30">
            <a:extLst>
              <a:ext uri="{FF2B5EF4-FFF2-40B4-BE49-F238E27FC236}">
                <a16:creationId xmlns:a16="http://schemas.microsoft.com/office/drawing/2014/main" id="{A8EDA322-740E-D214-1DAF-F237E91E64DB}"/>
              </a:ext>
            </a:extLst>
          </p:cNvPr>
          <p:cNvPicPr>
            <a:picLocks noChangeAspect="1"/>
          </p:cNvPicPr>
          <p:nvPr/>
        </p:nvPicPr>
        <p:blipFill>
          <a:blip r:embed="rId3"/>
          <a:stretch>
            <a:fillRect/>
          </a:stretch>
        </p:blipFill>
        <p:spPr>
          <a:xfrm>
            <a:off x="6428296" y="2254190"/>
            <a:ext cx="1428750" cy="142875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65"/>
        <p:cNvGrpSpPr/>
        <p:nvPr/>
      </p:nvGrpSpPr>
      <p:grpSpPr>
        <a:xfrm>
          <a:off x="0" y="0"/>
          <a:ext cx="0" cy="0"/>
          <a:chOff x="0" y="0"/>
          <a:chExt cx="0" cy="0"/>
        </a:xfrm>
      </p:grpSpPr>
      <p:sp>
        <p:nvSpPr>
          <p:cNvPr id="4" name="CuadroTexto 3">
            <a:extLst>
              <a:ext uri="{FF2B5EF4-FFF2-40B4-BE49-F238E27FC236}">
                <a16:creationId xmlns:a16="http://schemas.microsoft.com/office/drawing/2014/main" id="{0A767786-DF73-8795-EBC3-CF3E16C799F9}"/>
              </a:ext>
            </a:extLst>
          </p:cNvPr>
          <p:cNvSpPr txBox="1"/>
          <p:nvPr/>
        </p:nvSpPr>
        <p:spPr>
          <a:xfrm>
            <a:off x="742278" y="527125"/>
            <a:ext cx="4808668"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Sígueme</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73D87126-625A-F203-C3C7-1FAC7D88CBD4}"/>
              </a:ext>
            </a:extLst>
          </p:cNvPr>
          <p:cNvSpPr txBox="1"/>
          <p:nvPr/>
        </p:nvSpPr>
        <p:spPr>
          <a:xfrm>
            <a:off x="742279" y="1516829"/>
            <a:ext cx="4808668" cy="1815882"/>
          </a:xfrm>
          <a:prstGeom prst="rect">
            <a:avLst/>
          </a:prstGeom>
          <a:noFill/>
        </p:spPr>
        <p:txBody>
          <a:bodyPr wrap="square" rtlCol="0">
            <a:spAutoFit/>
          </a:bodyPr>
          <a:lstStyle/>
          <a:p>
            <a:r>
              <a:rPr lang="es-MX">
                <a:solidFill>
                  <a:schemeClr val="bg1"/>
                </a:solidFill>
                <a:latin typeface="IBM Plex Sans Medium" panose="020B0603050203000203" pitchFamily="34" charset="0"/>
              </a:rPr>
              <a:t>Sígueme es una aplicación gratuita diseñada para potenciar la atención visual y entrenar la adquisición del significado en personas con autismo. El objetivo global de la aplicación es favorecer y potenciar el desarrollo de los procesos perceptivo-visual y cognitivo–visual en personas con autismo de bajo nivel de funcionamiento, para conseguir la adquisición del significado (asociación de imágenes a etiquetas verbales y a su significado).</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6EE4C33D-E703-2C7F-154C-881FF70BA16A}"/>
              </a:ext>
            </a:extLst>
          </p:cNvPr>
          <p:cNvPicPr>
            <a:picLocks noChangeAspect="1"/>
          </p:cNvPicPr>
          <p:nvPr/>
        </p:nvPicPr>
        <p:blipFill>
          <a:blip r:embed="rId3"/>
          <a:stretch>
            <a:fillRect/>
          </a:stretch>
        </p:blipFill>
        <p:spPr>
          <a:xfrm>
            <a:off x="6328913" y="1691345"/>
            <a:ext cx="1524000" cy="146685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478"/>
        <p:cNvGrpSpPr/>
        <p:nvPr/>
      </p:nvGrpSpPr>
      <p:grpSpPr>
        <a:xfrm>
          <a:off x="0" y="0"/>
          <a:ext cx="0" cy="0"/>
          <a:chOff x="0" y="0"/>
          <a:chExt cx="0" cy="0"/>
        </a:xfrm>
      </p:grpSpPr>
      <p:sp>
        <p:nvSpPr>
          <p:cNvPr id="4" name="CuadroTexto 3">
            <a:extLst>
              <a:ext uri="{FF2B5EF4-FFF2-40B4-BE49-F238E27FC236}">
                <a16:creationId xmlns:a16="http://schemas.microsoft.com/office/drawing/2014/main" id="{854A35BB-B6C1-54EB-6C73-CEF0A0DCF9B3}"/>
              </a:ext>
            </a:extLst>
          </p:cNvPr>
          <p:cNvSpPr txBox="1"/>
          <p:nvPr/>
        </p:nvSpPr>
        <p:spPr>
          <a:xfrm>
            <a:off x="623944" y="430305"/>
            <a:ext cx="3259567"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Azahar</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7C5F9A03-2C83-8A10-E453-FE1D635987CA}"/>
              </a:ext>
            </a:extLst>
          </p:cNvPr>
          <p:cNvSpPr txBox="1"/>
          <p:nvPr/>
        </p:nvSpPr>
        <p:spPr>
          <a:xfrm>
            <a:off x="623944" y="1635163"/>
            <a:ext cx="4453666" cy="1169551"/>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Azahar es un conjunto de 10 aplicaciones gratuitas y personalizables que permiten a personas con autismo y/o discapacidad intelectual mejorar su comunicación, la planificación de sus tareas y disfrutar de sus actividades de ocio.</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91AB3408-60BE-9DE8-1953-88B47886CA80}"/>
              </a:ext>
            </a:extLst>
          </p:cNvPr>
          <p:cNvPicPr>
            <a:picLocks noChangeAspect="1"/>
          </p:cNvPicPr>
          <p:nvPr/>
        </p:nvPicPr>
        <p:blipFill>
          <a:blip r:embed="rId3"/>
          <a:stretch>
            <a:fillRect/>
          </a:stretch>
        </p:blipFill>
        <p:spPr>
          <a:xfrm>
            <a:off x="6152251" y="1635163"/>
            <a:ext cx="1428750" cy="142875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494"/>
        <p:cNvGrpSpPr/>
        <p:nvPr/>
      </p:nvGrpSpPr>
      <p:grpSpPr>
        <a:xfrm>
          <a:off x="0" y="0"/>
          <a:ext cx="0" cy="0"/>
          <a:chOff x="0" y="0"/>
          <a:chExt cx="0" cy="0"/>
        </a:xfrm>
      </p:grpSpPr>
      <p:sp>
        <p:nvSpPr>
          <p:cNvPr id="6" name="CuadroTexto 5">
            <a:extLst>
              <a:ext uri="{FF2B5EF4-FFF2-40B4-BE49-F238E27FC236}">
                <a16:creationId xmlns:a16="http://schemas.microsoft.com/office/drawing/2014/main" id="{44E46D91-2D8B-5EB9-1350-F62FDB412B4D}"/>
              </a:ext>
            </a:extLst>
          </p:cNvPr>
          <p:cNvSpPr txBox="1"/>
          <p:nvPr/>
        </p:nvSpPr>
        <p:spPr>
          <a:xfrm>
            <a:off x="710004" y="580912"/>
            <a:ext cx="2269863" cy="645459"/>
          </a:xfrm>
          <a:prstGeom prst="rect">
            <a:avLst/>
          </a:prstGeom>
          <a:noFill/>
        </p:spPr>
        <p:txBody>
          <a:bodyPr wrap="square" rtlCol="0">
            <a:spAutoFit/>
          </a:bodyPr>
          <a:lstStyle/>
          <a:p>
            <a:r>
              <a:rPr lang="es-GT" sz="3500" b="1">
                <a:solidFill>
                  <a:schemeClr val="bg1"/>
                </a:solidFill>
                <a:latin typeface="IBM Plex Sans" panose="020B0503050203000203" pitchFamily="34" charset="0"/>
              </a:rPr>
              <a:t> Picca 2</a:t>
            </a:r>
            <a:endParaRPr lang="es-GT" sz="3500" b="1" dirty="0">
              <a:solidFill>
                <a:schemeClr val="bg1"/>
              </a:solidFill>
              <a:latin typeface="IBM Plex Sans" panose="020B0503050203000203" pitchFamily="34" charset="0"/>
            </a:endParaRPr>
          </a:p>
        </p:txBody>
      </p:sp>
      <p:sp>
        <p:nvSpPr>
          <p:cNvPr id="7" name="CuadroTexto 6">
            <a:extLst>
              <a:ext uri="{FF2B5EF4-FFF2-40B4-BE49-F238E27FC236}">
                <a16:creationId xmlns:a16="http://schemas.microsoft.com/office/drawing/2014/main" id="{21AFE1CB-DB0B-6D5E-4BC5-AB8C97C559FE}"/>
              </a:ext>
            </a:extLst>
          </p:cNvPr>
          <p:cNvSpPr txBox="1"/>
          <p:nvPr/>
        </p:nvSpPr>
        <p:spPr>
          <a:xfrm>
            <a:off x="710004" y="1581375"/>
            <a:ext cx="4528970" cy="2246769"/>
          </a:xfrm>
          <a:prstGeom prst="rect">
            <a:avLst/>
          </a:prstGeom>
          <a:noFill/>
        </p:spPr>
        <p:txBody>
          <a:bodyPr wrap="square" rtlCol="0">
            <a:spAutoFit/>
          </a:bodyPr>
          <a:lstStyle/>
          <a:p>
            <a:r>
              <a:rPr lang="es-MX">
                <a:solidFill>
                  <a:schemeClr val="bg1"/>
                </a:solidFill>
                <a:latin typeface="IBM Plex Sans Medium" panose="020B0603050203000203" pitchFamily="34" charset="0"/>
              </a:rPr>
              <a:t>Picaa 2 permite diseñar cinco tipo de actividades (exploración, asociación, puzzles, ordenación y memoria) enfocadas al desarrollo de diversas habilidades y capacidades: percepción y discriminación tanto audiovisual como auditiva; comunicación con el entorno; adquisición de vocabulario y comprensión del significado; desarrollo de la memoria; mejora la fonética, la sintaxis y la pragmática del lenguaje; trabaja de la coordinación óculo-manual, entre otras.</a:t>
            </a:r>
            <a:endParaRPr lang="es-GT" dirty="0">
              <a:solidFill>
                <a:schemeClr val="bg1"/>
              </a:solidFill>
              <a:latin typeface="IBM Plex Sans Medium" panose="020B0603050203000203" pitchFamily="34" charset="0"/>
            </a:endParaRPr>
          </a:p>
        </p:txBody>
      </p:sp>
      <p:pic>
        <p:nvPicPr>
          <p:cNvPr id="8" name="Imagen 7">
            <a:extLst>
              <a:ext uri="{FF2B5EF4-FFF2-40B4-BE49-F238E27FC236}">
                <a16:creationId xmlns:a16="http://schemas.microsoft.com/office/drawing/2014/main" id="{B5606033-FF09-6C0D-B930-5D35F389CF63}"/>
              </a:ext>
            </a:extLst>
          </p:cNvPr>
          <p:cNvPicPr>
            <a:picLocks noChangeAspect="1"/>
          </p:cNvPicPr>
          <p:nvPr/>
        </p:nvPicPr>
        <p:blipFill>
          <a:blip r:embed="rId3"/>
          <a:stretch>
            <a:fillRect/>
          </a:stretch>
        </p:blipFill>
        <p:spPr>
          <a:xfrm>
            <a:off x="6117117" y="1876425"/>
            <a:ext cx="1533525" cy="139065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35"/>
        <p:cNvGrpSpPr/>
        <p:nvPr/>
      </p:nvGrpSpPr>
      <p:grpSpPr>
        <a:xfrm>
          <a:off x="0" y="0"/>
          <a:ext cx="0" cy="0"/>
          <a:chOff x="0" y="0"/>
          <a:chExt cx="0" cy="0"/>
        </a:xfrm>
      </p:grpSpPr>
      <p:sp>
        <p:nvSpPr>
          <p:cNvPr id="4" name="CuadroTexto 3">
            <a:extLst>
              <a:ext uri="{FF2B5EF4-FFF2-40B4-BE49-F238E27FC236}">
                <a16:creationId xmlns:a16="http://schemas.microsoft.com/office/drawing/2014/main" id="{25CB4892-F4C7-688F-4D5E-E8B06ED2B36C}"/>
              </a:ext>
            </a:extLst>
          </p:cNvPr>
          <p:cNvSpPr txBox="1"/>
          <p:nvPr/>
        </p:nvSpPr>
        <p:spPr>
          <a:xfrm>
            <a:off x="763793" y="527125"/>
            <a:ext cx="4668819"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Palabras Especiales</a:t>
            </a:r>
            <a:endParaRPr lang="es-GT" sz="3500" b="1" dirty="0">
              <a:solidFill>
                <a:schemeClr val="bg1"/>
              </a:solidFill>
              <a:latin typeface="IBM Plex Sans" panose="020B0503050203000203" pitchFamily="34" charset="0"/>
            </a:endParaRPr>
          </a:p>
        </p:txBody>
      </p:sp>
      <p:sp>
        <p:nvSpPr>
          <p:cNvPr id="5" name="CuadroTexto 4">
            <a:extLst>
              <a:ext uri="{FF2B5EF4-FFF2-40B4-BE49-F238E27FC236}">
                <a16:creationId xmlns:a16="http://schemas.microsoft.com/office/drawing/2014/main" id="{98A98709-50DF-D3CD-D60E-691FF229CF1E}"/>
              </a:ext>
            </a:extLst>
          </p:cNvPr>
          <p:cNvSpPr txBox="1"/>
          <p:nvPr/>
        </p:nvSpPr>
        <p:spPr>
          <a:xfrm>
            <a:off x="763793" y="1775012"/>
            <a:ext cx="4356847" cy="1384995"/>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El objetivo de Palabras Especiales es aprender a reconocer palabras. Los menores identifican los términos y los emparejan con sus correspondientes dibujos y sonidos. La aplicación consta de 96 palabras y da la opción de ordenarlas de manera personalizada e, incluso, añadir otras nuevas.</a:t>
            </a:r>
            <a:endParaRPr lang="es-GT" dirty="0">
              <a:solidFill>
                <a:schemeClr val="bg1"/>
              </a:solidFill>
              <a:latin typeface="IBM Plex Sans Medium" panose="020B0603050203000203" pitchFamily="34" charset="0"/>
            </a:endParaRPr>
          </a:p>
        </p:txBody>
      </p:sp>
      <p:pic>
        <p:nvPicPr>
          <p:cNvPr id="6" name="Imagen 5">
            <a:extLst>
              <a:ext uri="{FF2B5EF4-FFF2-40B4-BE49-F238E27FC236}">
                <a16:creationId xmlns:a16="http://schemas.microsoft.com/office/drawing/2014/main" id="{1F28DAA1-69F1-7633-A067-54527EEA7DE4}"/>
              </a:ext>
            </a:extLst>
          </p:cNvPr>
          <p:cNvPicPr>
            <a:picLocks noChangeAspect="1"/>
          </p:cNvPicPr>
          <p:nvPr/>
        </p:nvPicPr>
        <p:blipFill>
          <a:blip r:embed="rId3"/>
          <a:stretch>
            <a:fillRect/>
          </a:stretch>
        </p:blipFill>
        <p:spPr>
          <a:xfrm>
            <a:off x="6153510" y="1962150"/>
            <a:ext cx="1219200" cy="121920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509921"/>
            <a:ext cx="6745045" cy="2123658"/>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LA EDUCACIÓN VIRTUAL</a:t>
            </a:r>
          </a:p>
        </p:txBody>
      </p:sp>
    </p:spTree>
    <p:extLst>
      <p:ext uri="{BB962C8B-B14F-4D97-AF65-F5344CB8AC3E}">
        <p14:creationId xmlns:p14="http://schemas.microsoft.com/office/powerpoint/2010/main" val="564140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6" name="CuadroTexto 5">
            <a:extLst>
              <a:ext uri="{FF2B5EF4-FFF2-40B4-BE49-F238E27FC236}">
                <a16:creationId xmlns:a16="http://schemas.microsoft.com/office/drawing/2014/main" id="{B5BB6F48-B73E-602A-E0B0-C0F84083B671}"/>
              </a:ext>
            </a:extLst>
          </p:cNvPr>
          <p:cNvSpPr txBox="1"/>
          <p:nvPr/>
        </p:nvSpPr>
        <p:spPr>
          <a:xfrm>
            <a:off x="2377440" y="656216"/>
            <a:ext cx="4389120" cy="630942"/>
          </a:xfrm>
          <a:prstGeom prst="rect">
            <a:avLst/>
          </a:prstGeom>
          <a:noFill/>
        </p:spPr>
        <p:txBody>
          <a:bodyPr wrap="square" rtlCol="0">
            <a:spAutoFit/>
          </a:bodyPr>
          <a:lstStyle/>
          <a:p>
            <a:r>
              <a:rPr lang="es-GT" sz="3500" b="1" dirty="0">
                <a:solidFill>
                  <a:schemeClr val="bg1"/>
                </a:solidFill>
                <a:latin typeface="IBM Plex Sans" panose="020B0503050203000203" pitchFamily="34" charset="0"/>
              </a:rPr>
              <a:t>La educación virtual</a:t>
            </a:r>
          </a:p>
        </p:txBody>
      </p:sp>
      <p:sp>
        <p:nvSpPr>
          <p:cNvPr id="7" name="CuadroTexto 6">
            <a:extLst>
              <a:ext uri="{FF2B5EF4-FFF2-40B4-BE49-F238E27FC236}">
                <a16:creationId xmlns:a16="http://schemas.microsoft.com/office/drawing/2014/main" id="{6257B4EE-A86F-D988-5C2B-B2BFFF1B8134}"/>
              </a:ext>
            </a:extLst>
          </p:cNvPr>
          <p:cNvSpPr txBox="1"/>
          <p:nvPr/>
        </p:nvSpPr>
        <p:spPr>
          <a:xfrm>
            <a:off x="849854" y="1663809"/>
            <a:ext cx="7444292" cy="1815882"/>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El aprendizaje es un proceso continuo que ahora mismo, tras la pandemia, se aborda en modelos híbridos: la suma de clases virtuales y clases presenciales. Por ello se ha generalizado el uso de dispositivos móviles, para los cuales existen aplicaciones que apoyan el estudio como las de la G Suite y otras.</a:t>
            </a:r>
          </a:p>
          <a:p>
            <a:endParaRPr lang="es-MX" dirty="0">
              <a:solidFill>
                <a:schemeClr val="bg1"/>
              </a:solidFill>
              <a:latin typeface="IBM Plex Sans Medium" panose="020B0603050203000203" pitchFamily="34" charset="0"/>
            </a:endParaRPr>
          </a:p>
          <a:p>
            <a:r>
              <a:rPr lang="es-MX" dirty="0">
                <a:solidFill>
                  <a:schemeClr val="bg1"/>
                </a:solidFill>
                <a:latin typeface="IBM Plex Sans Medium" panose="020B0603050203000203" pitchFamily="34" charset="0"/>
              </a:rPr>
              <a:t>Entre las principales apps que están marcando tendencia este 2021 y muy probablemente se mantendrán así en 2022, por la gran utilidad que tienen para estudiantes y docentes, destacan las siguientes: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2" name="CuadroTexto 1">
            <a:extLst>
              <a:ext uri="{FF2B5EF4-FFF2-40B4-BE49-F238E27FC236}">
                <a16:creationId xmlns:a16="http://schemas.microsoft.com/office/drawing/2014/main" id="{F0A3CE38-363D-3180-C7A1-A7A63D2D84D8}"/>
              </a:ext>
            </a:extLst>
          </p:cNvPr>
          <p:cNvSpPr txBox="1"/>
          <p:nvPr/>
        </p:nvSpPr>
        <p:spPr>
          <a:xfrm>
            <a:off x="710005" y="613186"/>
            <a:ext cx="3474720"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 Google Drive</a:t>
            </a:r>
            <a:endParaRPr lang="es-GT" sz="3500" b="1" dirty="0">
              <a:solidFill>
                <a:schemeClr val="bg1"/>
              </a:solidFill>
              <a:latin typeface="IBM Plex Sans" panose="020B0503050203000203" pitchFamily="34" charset="0"/>
            </a:endParaRPr>
          </a:p>
        </p:txBody>
      </p:sp>
      <p:sp>
        <p:nvSpPr>
          <p:cNvPr id="3" name="CuadroTexto 2">
            <a:extLst>
              <a:ext uri="{FF2B5EF4-FFF2-40B4-BE49-F238E27FC236}">
                <a16:creationId xmlns:a16="http://schemas.microsoft.com/office/drawing/2014/main" id="{2BDA089E-B18F-53CC-E2C9-2E1ED79C1510}"/>
              </a:ext>
            </a:extLst>
          </p:cNvPr>
          <p:cNvSpPr txBox="1"/>
          <p:nvPr/>
        </p:nvSpPr>
        <p:spPr>
          <a:xfrm>
            <a:off x="710005" y="1871831"/>
            <a:ext cx="5389581" cy="1169551"/>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Esta herramienta sirve para crear documentos y colaborar con otros estudiantes mientras editan al mismo tiempo sus tareas. Guarda hasta 15 GB de tus tareas, trabajos, apuntes y las presentaciones de los profesores totalmente gratis; y si necesitas más, tienes la posibilidad de comprar más espacio. </a:t>
            </a:r>
          </a:p>
        </p:txBody>
      </p:sp>
      <p:pic>
        <p:nvPicPr>
          <p:cNvPr id="4" name="Imagen 3">
            <a:extLst>
              <a:ext uri="{FF2B5EF4-FFF2-40B4-BE49-F238E27FC236}">
                <a16:creationId xmlns:a16="http://schemas.microsoft.com/office/drawing/2014/main" id="{C3F3E8D9-4788-61F2-AE06-373C7246F715}"/>
              </a:ext>
            </a:extLst>
          </p:cNvPr>
          <p:cNvPicPr>
            <a:picLocks noChangeAspect="1"/>
          </p:cNvPicPr>
          <p:nvPr/>
        </p:nvPicPr>
        <p:blipFill>
          <a:blip r:embed="rId3"/>
          <a:stretch>
            <a:fillRect/>
          </a:stretch>
        </p:blipFill>
        <p:spPr>
          <a:xfrm>
            <a:off x="6099586" y="2077033"/>
            <a:ext cx="1764428" cy="989434"/>
          </a:xfrm>
          <a:prstGeom prst="rect">
            <a:avLst/>
          </a:prstGeom>
        </p:spPr>
      </p:pic>
    </p:spTree>
    <p:extLst>
      <p:ext uri="{BB962C8B-B14F-4D97-AF65-F5344CB8AC3E}">
        <p14:creationId xmlns:p14="http://schemas.microsoft.com/office/powerpoint/2010/main" val="19699542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2" name="CuadroTexto 1">
            <a:extLst>
              <a:ext uri="{FF2B5EF4-FFF2-40B4-BE49-F238E27FC236}">
                <a16:creationId xmlns:a16="http://schemas.microsoft.com/office/drawing/2014/main" id="{DAA78D2B-C58F-6523-B04E-BC3C4255E9F6}"/>
              </a:ext>
            </a:extLst>
          </p:cNvPr>
          <p:cNvSpPr txBox="1"/>
          <p:nvPr/>
        </p:nvSpPr>
        <p:spPr>
          <a:xfrm>
            <a:off x="731518" y="688490"/>
            <a:ext cx="4249271"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Google Classroom</a:t>
            </a:r>
            <a:endParaRPr lang="es-GT" sz="3500" b="1" dirty="0">
              <a:solidFill>
                <a:schemeClr val="bg1"/>
              </a:solidFill>
              <a:latin typeface="IBM Plex Sans" panose="020B0503050203000203" pitchFamily="34" charset="0"/>
            </a:endParaRPr>
          </a:p>
        </p:txBody>
      </p:sp>
      <p:sp>
        <p:nvSpPr>
          <p:cNvPr id="3" name="CuadroTexto 2">
            <a:extLst>
              <a:ext uri="{FF2B5EF4-FFF2-40B4-BE49-F238E27FC236}">
                <a16:creationId xmlns:a16="http://schemas.microsoft.com/office/drawing/2014/main" id="{14CBB983-030B-F949-AEC9-365CB66F065C}"/>
              </a:ext>
            </a:extLst>
          </p:cNvPr>
          <p:cNvSpPr txBox="1"/>
          <p:nvPr/>
        </p:nvSpPr>
        <p:spPr>
          <a:xfrm>
            <a:off x="828339" y="1581374"/>
            <a:ext cx="4937760" cy="2246769"/>
          </a:xfrm>
          <a:prstGeom prst="rect">
            <a:avLst/>
          </a:prstGeom>
          <a:noFill/>
        </p:spPr>
        <p:txBody>
          <a:bodyPr wrap="square" rtlCol="0">
            <a:spAutoFit/>
          </a:bodyPr>
          <a:lstStyle/>
          <a:p>
            <a:r>
              <a:rPr lang="es-MX">
                <a:solidFill>
                  <a:schemeClr val="bg1"/>
                </a:solidFill>
                <a:latin typeface="IBM Plex Sans Medium" panose="020B0603050203000203" pitchFamily="34" charset="0"/>
              </a:rPr>
              <a:t>Es la herramienta gratuita de Google para gestionar clases y se puede utilizar tanto para las clases en línea como las presenciales. Puedes crear documentos, compartir información en diversos formatos, agendar reuniones y realizarlas virtualmente. </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En ella también tienes acceso desde cualquier dispositivo móvil con internet a tus apuntes y tus clases, además de la posibilidad de comunicarte de manera rápida y eficaz con tus profesores. </a:t>
            </a:r>
            <a:endParaRPr lang="es-GT" dirty="0">
              <a:solidFill>
                <a:schemeClr val="bg1"/>
              </a:solidFill>
              <a:latin typeface="IBM Plex Sans Medium" panose="020B0603050203000203" pitchFamily="34" charset="0"/>
            </a:endParaRPr>
          </a:p>
        </p:txBody>
      </p:sp>
      <p:pic>
        <p:nvPicPr>
          <p:cNvPr id="4" name="Imagen 3">
            <a:extLst>
              <a:ext uri="{FF2B5EF4-FFF2-40B4-BE49-F238E27FC236}">
                <a16:creationId xmlns:a16="http://schemas.microsoft.com/office/drawing/2014/main" id="{A7821BC4-DD9B-4CE6-86AC-D35CD5116846}"/>
              </a:ext>
            </a:extLst>
          </p:cNvPr>
          <p:cNvPicPr>
            <a:picLocks noChangeAspect="1"/>
          </p:cNvPicPr>
          <p:nvPr/>
        </p:nvPicPr>
        <p:blipFill>
          <a:blip r:embed="rId3"/>
          <a:stretch>
            <a:fillRect/>
          </a:stretch>
        </p:blipFill>
        <p:spPr>
          <a:xfrm>
            <a:off x="5903893" y="1937400"/>
            <a:ext cx="2411768" cy="1513165"/>
          </a:xfrm>
          <a:prstGeom prst="rect">
            <a:avLst/>
          </a:prstGeom>
        </p:spPr>
      </p:pic>
    </p:spTree>
    <p:extLst>
      <p:ext uri="{BB962C8B-B14F-4D97-AF65-F5344CB8AC3E}">
        <p14:creationId xmlns:p14="http://schemas.microsoft.com/office/powerpoint/2010/main" val="163301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39"/>
          <p:cNvSpPr/>
          <p:nvPr/>
        </p:nvSpPr>
        <p:spPr>
          <a:xfrm>
            <a:off x="257800" y="1217775"/>
            <a:ext cx="4685100" cy="4685100"/>
          </a:xfrm>
          <a:prstGeom prst="ellipse">
            <a:avLst/>
          </a:prstGeom>
          <a:gradFill>
            <a:gsLst>
              <a:gs pos="0">
                <a:srgbClr val="FFFFFF">
                  <a:alpha val="15294"/>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39"/>
          <p:cNvSpPr txBox="1">
            <a:spLocks noGrp="1"/>
          </p:cNvSpPr>
          <p:nvPr>
            <p:ph type="title" idx="15"/>
          </p:nvPr>
        </p:nvSpPr>
        <p:spPr>
          <a:xfrm>
            <a:off x="720000" y="437100"/>
            <a:ext cx="77040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Doctoralia</a:t>
            </a:r>
            <a:endParaRPr dirty="0"/>
          </a:p>
        </p:txBody>
      </p:sp>
      <p:grpSp>
        <p:nvGrpSpPr>
          <p:cNvPr id="420" name="Google Shape;420;p39"/>
          <p:cNvGrpSpPr/>
          <p:nvPr/>
        </p:nvGrpSpPr>
        <p:grpSpPr>
          <a:xfrm rot="5400000" flipH="1">
            <a:off x="7772276" y="3210773"/>
            <a:ext cx="2029024" cy="1088542"/>
            <a:chOff x="773350" y="518000"/>
            <a:chExt cx="2757950" cy="1479600"/>
          </a:xfrm>
        </p:grpSpPr>
        <p:sp>
          <p:nvSpPr>
            <p:cNvPr id="421" name="Google Shape;421;p39"/>
            <p:cNvSpPr/>
            <p:nvPr/>
          </p:nvSpPr>
          <p:spPr>
            <a:xfrm>
              <a:off x="258270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39"/>
            <p:cNvSpPr/>
            <p:nvPr/>
          </p:nvSpPr>
          <p:spPr>
            <a:xfrm>
              <a:off x="1678025"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39"/>
            <p:cNvSpPr/>
            <p:nvPr/>
          </p:nvSpPr>
          <p:spPr>
            <a:xfrm>
              <a:off x="77335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24" name="Google Shape;424;p39"/>
          <p:cNvPicPr preferRelativeResize="0"/>
          <p:nvPr/>
        </p:nvPicPr>
        <p:blipFill>
          <a:blip r:embed="rId3">
            <a:alphaModFix/>
          </a:blip>
          <a:stretch>
            <a:fillRect/>
          </a:stretch>
        </p:blipFill>
        <p:spPr>
          <a:xfrm>
            <a:off x="-129458" y="0"/>
            <a:ext cx="2441750" cy="1479701"/>
          </a:xfrm>
          <a:prstGeom prst="rect">
            <a:avLst/>
          </a:prstGeom>
          <a:noFill/>
          <a:ln>
            <a:noFill/>
          </a:ln>
        </p:spPr>
      </p:pic>
      <p:grpSp>
        <p:nvGrpSpPr>
          <p:cNvPr id="425" name="Google Shape;425;p39"/>
          <p:cNvGrpSpPr/>
          <p:nvPr/>
        </p:nvGrpSpPr>
        <p:grpSpPr>
          <a:xfrm flipH="1">
            <a:off x="191" y="4320418"/>
            <a:ext cx="2598996" cy="484774"/>
            <a:chOff x="1298650" y="3255600"/>
            <a:chExt cx="3427850" cy="639375"/>
          </a:xfrm>
        </p:grpSpPr>
        <p:sp>
          <p:nvSpPr>
            <p:cNvPr id="426" name="Google Shape;426;p39"/>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39"/>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8" name="Google Shape;428;p39"/>
          <p:cNvGrpSpPr/>
          <p:nvPr/>
        </p:nvGrpSpPr>
        <p:grpSpPr>
          <a:xfrm rot="10800000" flipH="1">
            <a:off x="6545016" y="1175943"/>
            <a:ext cx="2598996" cy="484774"/>
            <a:chOff x="1298650" y="3255600"/>
            <a:chExt cx="3427850" cy="639375"/>
          </a:xfrm>
        </p:grpSpPr>
        <p:sp>
          <p:nvSpPr>
            <p:cNvPr id="429" name="Google Shape;429;p39"/>
            <p:cNvSpPr/>
            <p:nvPr/>
          </p:nvSpPr>
          <p:spPr>
            <a:xfrm>
              <a:off x="1483200" y="3347875"/>
              <a:ext cx="3243300" cy="547100"/>
            </a:xfrm>
            <a:custGeom>
              <a:avLst/>
              <a:gdLst/>
              <a:ahLst/>
              <a:cxnLst/>
              <a:rect l="l" t="t" r="r" b="b"/>
              <a:pathLst>
                <a:path w="129732" h="21884" fill="none" extrusionOk="0">
                  <a:moveTo>
                    <a:pt x="129731" y="11311"/>
                  </a:moveTo>
                  <a:lnTo>
                    <a:pt x="100335" y="11311"/>
                  </a:lnTo>
                  <a:lnTo>
                    <a:pt x="89738" y="21884"/>
                  </a:lnTo>
                  <a:lnTo>
                    <a:pt x="34529" y="21884"/>
                  </a:lnTo>
                  <a:lnTo>
                    <a:pt x="12633" y="0"/>
                  </a:lnTo>
                  <a:lnTo>
                    <a:pt x="1" y="0"/>
                  </a:lnTo>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39"/>
            <p:cNvSpPr/>
            <p:nvPr/>
          </p:nvSpPr>
          <p:spPr>
            <a:xfrm>
              <a:off x="1298650" y="3255600"/>
              <a:ext cx="184575" cy="184850"/>
            </a:xfrm>
            <a:custGeom>
              <a:avLst/>
              <a:gdLst/>
              <a:ahLst/>
              <a:cxnLst/>
              <a:rect l="l" t="t" r="r" b="b"/>
              <a:pathLst>
                <a:path w="7383" h="7394" fill="none" extrusionOk="0">
                  <a:moveTo>
                    <a:pt x="1" y="3691"/>
                  </a:moveTo>
                  <a:cubicBezTo>
                    <a:pt x="1" y="1643"/>
                    <a:pt x="1644" y="0"/>
                    <a:pt x="3692" y="0"/>
                  </a:cubicBezTo>
                  <a:cubicBezTo>
                    <a:pt x="5728" y="0"/>
                    <a:pt x="7383" y="1643"/>
                    <a:pt x="7383" y="3691"/>
                  </a:cubicBezTo>
                  <a:cubicBezTo>
                    <a:pt x="7383" y="5727"/>
                    <a:pt x="5728" y="7382"/>
                    <a:pt x="3692" y="7382"/>
                  </a:cubicBezTo>
                  <a:cubicBezTo>
                    <a:pt x="1644" y="7394"/>
                    <a:pt x="1" y="5727"/>
                    <a:pt x="1" y="3691"/>
                  </a:cubicBezTo>
                  <a:close/>
                </a:path>
              </a:pathLst>
            </a:custGeom>
            <a:noFill/>
            <a:ln w="9525" cap="flat" cmpd="sng">
              <a:solidFill>
                <a:schemeClr val="lt1"/>
              </a:solidFill>
              <a:prstDash val="solid"/>
              <a:miter lim="1190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CuadroTexto 26">
            <a:extLst>
              <a:ext uri="{FF2B5EF4-FFF2-40B4-BE49-F238E27FC236}">
                <a16:creationId xmlns:a16="http://schemas.microsoft.com/office/drawing/2014/main" id="{EDEC26F2-A4C3-517B-B31D-F49CACC447E1}"/>
              </a:ext>
            </a:extLst>
          </p:cNvPr>
          <p:cNvSpPr txBox="1"/>
          <p:nvPr/>
        </p:nvSpPr>
        <p:spPr>
          <a:xfrm>
            <a:off x="720000" y="1266315"/>
            <a:ext cx="4610158" cy="2862322"/>
          </a:xfrm>
          <a:prstGeom prst="rect">
            <a:avLst/>
          </a:prstGeom>
          <a:noFill/>
        </p:spPr>
        <p:txBody>
          <a:bodyPr wrap="square" rtlCol="0">
            <a:spAutoFit/>
          </a:bodyPr>
          <a:lstStyle/>
          <a:p>
            <a:r>
              <a:rPr lang="es-GT" sz="1600" dirty="0">
                <a:solidFill>
                  <a:schemeClr val="bg1"/>
                </a:solidFill>
                <a:latin typeface="Arial Rounded MT Bold" panose="020F0704030504030204" pitchFamily="34" charset="0"/>
              </a:rPr>
              <a:t>Esta aplicación sirve para gestionar u organizar las citas medicas y también pedir citas medicas.</a:t>
            </a:r>
          </a:p>
          <a:p>
            <a:endParaRPr lang="es-GT" sz="1600" dirty="0">
              <a:solidFill>
                <a:schemeClr val="bg1"/>
              </a:solidFill>
              <a:latin typeface="Arial Rounded MT Bold" panose="020F0704030504030204" pitchFamily="34" charset="0"/>
            </a:endParaRPr>
          </a:p>
          <a:p>
            <a:r>
              <a:rPr lang="es-GT" sz="1600" dirty="0">
                <a:solidFill>
                  <a:schemeClr val="bg1"/>
                </a:solidFill>
                <a:latin typeface="Arial Rounded MT Bold" panose="020F0704030504030204" pitchFamily="34" charset="0"/>
              </a:rPr>
              <a:t>Esta aplicación tiene las siguientes características: </a:t>
            </a:r>
          </a:p>
          <a:p>
            <a:endParaRPr lang="es-GT" dirty="0"/>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Organizar citas medicas </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Pedir una cita medica formal</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Encontrar un especialista</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Recordatorios por medio de SMS</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Servicio gratuito por consulta medica </a:t>
            </a:r>
          </a:p>
        </p:txBody>
      </p:sp>
      <p:pic>
        <p:nvPicPr>
          <p:cNvPr id="28" name="Imagen 27">
            <a:extLst>
              <a:ext uri="{FF2B5EF4-FFF2-40B4-BE49-F238E27FC236}">
                <a16:creationId xmlns:a16="http://schemas.microsoft.com/office/drawing/2014/main" id="{EBBB78E8-E100-7312-3476-1A1D58E49BDA}"/>
              </a:ext>
            </a:extLst>
          </p:cNvPr>
          <p:cNvPicPr>
            <a:picLocks noChangeAspect="1"/>
          </p:cNvPicPr>
          <p:nvPr/>
        </p:nvPicPr>
        <p:blipFill>
          <a:blip r:embed="rId4"/>
          <a:stretch>
            <a:fillRect/>
          </a:stretch>
        </p:blipFill>
        <p:spPr>
          <a:xfrm>
            <a:off x="5161664" y="2233784"/>
            <a:ext cx="3046555" cy="152327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2" name="CuadroTexto 1">
            <a:extLst>
              <a:ext uri="{FF2B5EF4-FFF2-40B4-BE49-F238E27FC236}">
                <a16:creationId xmlns:a16="http://schemas.microsoft.com/office/drawing/2014/main" id="{D2A3FB91-F6F0-207E-7145-4B3BE29AEE61}"/>
              </a:ext>
            </a:extLst>
          </p:cNvPr>
          <p:cNvSpPr txBox="1"/>
          <p:nvPr/>
        </p:nvSpPr>
        <p:spPr>
          <a:xfrm>
            <a:off x="763792" y="677731"/>
            <a:ext cx="4593516"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Meet</a:t>
            </a:r>
            <a:endParaRPr lang="es-GT" sz="3500" b="1" dirty="0">
              <a:solidFill>
                <a:schemeClr val="bg1"/>
              </a:solidFill>
              <a:latin typeface="IBM Plex Sans" panose="020B0503050203000203" pitchFamily="34" charset="0"/>
            </a:endParaRPr>
          </a:p>
        </p:txBody>
      </p:sp>
      <p:sp>
        <p:nvSpPr>
          <p:cNvPr id="3" name="CuadroTexto 2">
            <a:extLst>
              <a:ext uri="{FF2B5EF4-FFF2-40B4-BE49-F238E27FC236}">
                <a16:creationId xmlns:a16="http://schemas.microsoft.com/office/drawing/2014/main" id="{F14C7CBA-916B-0D7D-EEA1-78430E8CCD7E}"/>
              </a:ext>
            </a:extLst>
          </p:cNvPr>
          <p:cNvSpPr txBox="1"/>
          <p:nvPr/>
        </p:nvSpPr>
        <p:spPr>
          <a:xfrm>
            <a:off x="763792" y="1925619"/>
            <a:ext cx="5303521" cy="1600438"/>
          </a:xfrm>
          <a:prstGeom prst="rect">
            <a:avLst/>
          </a:prstGeom>
          <a:noFill/>
        </p:spPr>
        <p:txBody>
          <a:bodyPr wrap="square" rtlCol="0">
            <a:spAutoFit/>
          </a:bodyPr>
          <a:lstStyle/>
          <a:p>
            <a:r>
              <a:rPr lang="es-MX">
                <a:solidFill>
                  <a:schemeClr val="bg1"/>
                </a:solidFill>
                <a:latin typeface="IBM Plex Sans Medium" panose="020B0603050203000203" pitchFamily="34" charset="0"/>
              </a:rPr>
              <a:t>Es la aplicación de videoconferencias gratuitas de Google. Ahora cualquier persona que tiene una cuenta de Google puede crear una reunión en línea con hasta 100 participantes y reunirse durante 60 minutos por sesión.</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Aquí puedes grabar videollamadas, compartir pantalla y hasta encriptar las videollamadas para tener mayor seguridad.</a:t>
            </a:r>
            <a:endParaRPr lang="es-MX" dirty="0" err="1">
              <a:solidFill>
                <a:schemeClr val="bg1"/>
              </a:solidFill>
              <a:latin typeface="IBM Plex Sans Medium" panose="020B0603050203000203" pitchFamily="34" charset="0"/>
            </a:endParaRPr>
          </a:p>
        </p:txBody>
      </p:sp>
      <p:pic>
        <p:nvPicPr>
          <p:cNvPr id="4" name="Imagen 3">
            <a:extLst>
              <a:ext uri="{FF2B5EF4-FFF2-40B4-BE49-F238E27FC236}">
                <a16:creationId xmlns:a16="http://schemas.microsoft.com/office/drawing/2014/main" id="{DA6DFC17-30F9-0946-E270-21FE22C7B6E1}"/>
              </a:ext>
            </a:extLst>
          </p:cNvPr>
          <p:cNvPicPr>
            <a:picLocks noChangeAspect="1"/>
          </p:cNvPicPr>
          <p:nvPr/>
        </p:nvPicPr>
        <p:blipFill>
          <a:blip r:embed="rId3"/>
          <a:stretch>
            <a:fillRect/>
          </a:stretch>
        </p:blipFill>
        <p:spPr>
          <a:xfrm>
            <a:off x="6313801" y="1990431"/>
            <a:ext cx="2066407" cy="1162638"/>
          </a:xfrm>
          <a:prstGeom prst="rect">
            <a:avLst/>
          </a:prstGeom>
        </p:spPr>
      </p:pic>
    </p:spTree>
    <p:extLst>
      <p:ext uri="{BB962C8B-B14F-4D97-AF65-F5344CB8AC3E}">
        <p14:creationId xmlns:p14="http://schemas.microsoft.com/office/powerpoint/2010/main" val="31752014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2" name="CuadroTexto 1">
            <a:extLst>
              <a:ext uri="{FF2B5EF4-FFF2-40B4-BE49-F238E27FC236}">
                <a16:creationId xmlns:a16="http://schemas.microsoft.com/office/drawing/2014/main" id="{E165C9C4-A192-E5C4-8D0A-0F19F42C7E68}"/>
              </a:ext>
            </a:extLst>
          </p:cNvPr>
          <p:cNvSpPr txBox="1"/>
          <p:nvPr/>
        </p:nvSpPr>
        <p:spPr>
          <a:xfrm>
            <a:off x="860611" y="731520"/>
            <a:ext cx="4023360"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Evernote</a:t>
            </a:r>
            <a:endParaRPr lang="es-GT" sz="3500" b="1" dirty="0">
              <a:solidFill>
                <a:schemeClr val="bg1"/>
              </a:solidFill>
              <a:latin typeface="IBM Plex Sans" panose="020B0503050203000203" pitchFamily="34" charset="0"/>
            </a:endParaRPr>
          </a:p>
        </p:txBody>
      </p:sp>
      <p:sp>
        <p:nvSpPr>
          <p:cNvPr id="3" name="CuadroTexto 2">
            <a:extLst>
              <a:ext uri="{FF2B5EF4-FFF2-40B4-BE49-F238E27FC236}">
                <a16:creationId xmlns:a16="http://schemas.microsoft.com/office/drawing/2014/main" id="{0773F755-C5DD-1A40-039E-C6B27FEC7835}"/>
              </a:ext>
            </a:extLst>
          </p:cNvPr>
          <p:cNvSpPr txBox="1"/>
          <p:nvPr/>
        </p:nvSpPr>
        <p:spPr>
          <a:xfrm>
            <a:off x="860611" y="1495313"/>
            <a:ext cx="4163210" cy="2677656"/>
          </a:xfrm>
          <a:prstGeom prst="rect">
            <a:avLst/>
          </a:prstGeom>
          <a:noFill/>
        </p:spPr>
        <p:txBody>
          <a:bodyPr wrap="square" rtlCol="0">
            <a:spAutoFit/>
          </a:bodyPr>
          <a:lstStyle/>
          <a:p>
            <a:r>
              <a:rPr lang="es-MX">
                <a:solidFill>
                  <a:schemeClr val="bg1"/>
                </a:solidFill>
                <a:latin typeface="IBM Plex Sans Medium" panose="020B0603050203000203" pitchFamily="34" charset="0"/>
              </a:rPr>
              <a:t>Está disponible tanto para Android como para iOS totalmente gratis y es una de las mejores herramientas para tomar notas. Está diseñada para recopilar y organizar texto, imágenes, videos y grabaciones de audio. Luego, estas notas se respaldan en la nube.</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Organiza tus clases en Notebooks accesibles desde tu laptop, computadora portátil o smartphone. Aparte tienes la opción de usar el sistema de etiquetado para estudiar más fácilmente en ocasiones posteriores.</a:t>
            </a:r>
            <a:endParaRPr lang="es-MX" dirty="0">
              <a:solidFill>
                <a:schemeClr val="bg1"/>
              </a:solidFill>
              <a:latin typeface="IBM Plex Sans Medium" panose="020B0603050203000203" pitchFamily="34" charset="0"/>
            </a:endParaRPr>
          </a:p>
        </p:txBody>
      </p:sp>
      <p:pic>
        <p:nvPicPr>
          <p:cNvPr id="4" name="Imagen 3">
            <a:extLst>
              <a:ext uri="{FF2B5EF4-FFF2-40B4-BE49-F238E27FC236}">
                <a16:creationId xmlns:a16="http://schemas.microsoft.com/office/drawing/2014/main" id="{6E54EBAA-71B5-F770-B73B-6E76556E443D}"/>
              </a:ext>
            </a:extLst>
          </p:cNvPr>
          <p:cNvPicPr>
            <a:picLocks noChangeAspect="1"/>
          </p:cNvPicPr>
          <p:nvPr/>
        </p:nvPicPr>
        <p:blipFill>
          <a:blip r:embed="rId3"/>
          <a:stretch>
            <a:fillRect/>
          </a:stretch>
        </p:blipFill>
        <p:spPr>
          <a:xfrm>
            <a:off x="5023821" y="2005013"/>
            <a:ext cx="3389670" cy="1658256"/>
          </a:xfrm>
          <a:prstGeom prst="rect">
            <a:avLst/>
          </a:prstGeom>
        </p:spPr>
      </p:pic>
    </p:spTree>
    <p:extLst>
      <p:ext uri="{BB962C8B-B14F-4D97-AF65-F5344CB8AC3E}">
        <p14:creationId xmlns:p14="http://schemas.microsoft.com/office/powerpoint/2010/main" val="444703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544"/>
        <p:cNvGrpSpPr/>
        <p:nvPr/>
      </p:nvGrpSpPr>
      <p:grpSpPr>
        <a:xfrm>
          <a:off x="0" y="0"/>
          <a:ext cx="0" cy="0"/>
          <a:chOff x="0" y="0"/>
          <a:chExt cx="0" cy="0"/>
        </a:xfrm>
      </p:grpSpPr>
      <p:sp>
        <p:nvSpPr>
          <p:cNvPr id="2" name="CuadroTexto 1">
            <a:extLst>
              <a:ext uri="{FF2B5EF4-FFF2-40B4-BE49-F238E27FC236}">
                <a16:creationId xmlns:a16="http://schemas.microsoft.com/office/drawing/2014/main" id="{B344DF82-686E-CF86-F034-8B59A9E2124F}"/>
              </a:ext>
            </a:extLst>
          </p:cNvPr>
          <p:cNvSpPr txBox="1"/>
          <p:nvPr/>
        </p:nvSpPr>
        <p:spPr>
          <a:xfrm>
            <a:off x="828339" y="710005"/>
            <a:ext cx="3528508" cy="630942"/>
          </a:xfrm>
          <a:prstGeom prst="rect">
            <a:avLst/>
          </a:prstGeom>
          <a:noFill/>
        </p:spPr>
        <p:txBody>
          <a:bodyPr wrap="square" rtlCol="0">
            <a:spAutoFit/>
          </a:bodyPr>
          <a:lstStyle/>
          <a:p>
            <a:r>
              <a:rPr lang="es-GT" sz="3500" b="1">
                <a:solidFill>
                  <a:schemeClr val="bg1"/>
                </a:solidFill>
                <a:latin typeface="IBM Plex Sans" panose="020B0503050203000203" pitchFamily="34" charset="0"/>
              </a:rPr>
              <a:t>Babbel</a:t>
            </a:r>
            <a:endParaRPr lang="es-GT" sz="3500" b="1" dirty="0">
              <a:solidFill>
                <a:schemeClr val="bg1"/>
              </a:solidFill>
              <a:latin typeface="IBM Plex Sans" panose="020B0503050203000203" pitchFamily="34" charset="0"/>
            </a:endParaRPr>
          </a:p>
        </p:txBody>
      </p:sp>
      <p:sp>
        <p:nvSpPr>
          <p:cNvPr id="3" name="CuadroTexto 2">
            <a:extLst>
              <a:ext uri="{FF2B5EF4-FFF2-40B4-BE49-F238E27FC236}">
                <a16:creationId xmlns:a16="http://schemas.microsoft.com/office/drawing/2014/main" id="{6B224806-56D0-80C8-766F-790B38F993A9}"/>
              </a:ext>
            </a:extLst>
          </p:cNvPr>
          <p:cNvSpPr txBox="1"/>
          <p:nvPr/>
        </p:nvSpPr>
        <p:spPr>
          <a:xfrm>
            <a:off x="860612" y="1818042"/>
            <a:ext cx="4539727" cy="2462213"/>
          </a:xfrm>
          <a:prstGeom prst="rect">
            <a:avLst/>
          </a:prstGeom>
          <a:noFill/>
        </p:spPr>
        <p:txBody>
          <a:bodyPr wrap="square" rtlCol="0">
            <a:spAutoFit/>
          </a:bodyPr>
          <a:lstStyle/>
          <a:p>
            <a:r>
              <a:rPr lang="es-MX">
                <a:solidFill>
                  <a:schemeClr val="bg1"/>
                </a:solidFill>
                <a:latin typeface="IBM Plex Sans Medium" panose="020B0603050203000203" pitchFamily="34" charset="0"/>
              </a:rPr>
              <a:t>Tener la destreza de hablar varios idiomas te abre las puertas a nuevas y mejores oportunidades personales, académicas y laborales. Es por esto que Babbel es una gran aplicación para aprender otros idiomas.</a:t>
            </a:r>
          </a:p>
          <a:p>
            <a:endParaRPr lang="es-MX">
              <a:solidFill>
                <a:schemeClr val="bg1"/>
              </a:solidFill>
              <a:latin typeface="IBM Plex Sans Medium" panose="020B0603050203000203" pitchFamily="34" charset="0"/>
            </a:endParaRPr>
          </a:p>
          <a:p>
            <a:r>
              <a:rPr lang="es-MX">
                <a:solidFill>
                  <a:schemeClr val="bg1"/>
                </a:solidFill>
                <a:latin typeface="IBM Plex Sans Medium" panose="020B0603050203000203" pitchFamily="34" charset="0"/>
              </a:rPr>
              <a:t>Esta app propone una manera diferente de aprender 14 distintos idiomas, entre los que destacan: inglés, francés, italiano, ruso y alemán, a través de conversaciones y otras actividades. </a:t>
            </a:r>
          </a:p>
          <a:p>
            <a:endParaRPr lang="es-MX" dirty="0">
              <a:solidFill>
                <a:schemeClr val="bg1"/>
              </a:solidFill>
              <a:latin typeface="IBM Plex Sans Medium" panose="020B0603050203000203" pitchFamily="34" charset="0"/>
            </a:endParaRPr>
          </a:p>
        </p:txBody>
      </p:sp>
      <p:pic>
        <p:nvPicPr>
          <p:cNvPr id="4" name="Imagen 3">
            <a:extLst>
              <a:ext uri="{FF2B5EF4-FFF2-40B4-BE49-F238E27FC236}">
                <a16:creationId xmlns:a16="http://schemas.microsoft.com/office/drawing/2014/main" id="{D7D0287C-88E5-D500-CF13-46E8FF4A5E32}"/>
              </a:ext>
            </a:extLst>
          </p:cNvPr>
          <p:cNvPicPr>
            <a:picLocks noChangeAspect="1"/>
          </p:cNvPicPr>
          <p:nvPr/>
        </p:nvPicPr>
        <p:blipFill>
          <a:blip r:embed="rId3"/>
          <a:stretch>
            <a:fillRect/>
          </a:stretch>
        </p:blipFill>
        <p:spPr>
          <a:xfrm>
            <a:off x="5400339" y="2330689"/>
            <a:ext cx="2895851" cy="896190"/>
          </a:xfrm>
          <a:prstGeom prst="rect">
            <a:avLst/>
          </a:prstGeom>
        </p:spPr>
      </p:pic>
    </p:spTree>
    <p:extLst>
      <p:ext uri="{BB962C8B-B14F-4D97-AF65-F5344CB8AC3E}">
        <p14:creationId xmlns:p14="http://schemas.microsoft.com/office/powerpoint/2010/main" val="81848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grpSp>
        <p:nvGrpSpPr>
          <p:cNvPr id="446" name="Google Shape;446;p40"/>
          <p:cNvGrpSpPr/>
          <p:nvPr/>
        </p:nvGrpSpPr>
        <p:grpSpPr>
          <a:xfrm rot="5400000">
            <a:off x="416740" y="982095"/>
            <a:ext cx="871512" cy="467554"/>
            <a:chOff x="773350" y="518000"/>
            <a:chExt cx="2757950" cy="1479600"/>
          </a:xfrm>
        </p:grpSpPr>
        <p:sp>
          <p:nvSpPr>
            <p:cNvPr id="447" name="Google Shape;447;p40"/>
            <p:cNvSpPr/>
            <p:nvPr/>
          </p:nvSpPr>
          <p:spPr>
            <a:xfrm>
              <a:off x="258270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0"/>
            <p:cNvSpPr/>
            <p:nvPr/>
          </p:nvSpPr>
          <p:spPr>
            <a:xfrm>
              <a:off x="1678025"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0"/>
            <p:cNvSpPr/>
            <p:nvPr/>
          </p:nvSpPr>
          <p:spPr>
            <a:xfrm>
              <a:off x="773350" y="518000"/>
              <a:ext cx="948600" cy="1479600"/>
            </a:xfrm>
            <a:prstGeom prst="chevron">
              <a:avLst>
                <a:gd name="adj" fmla="val 50000"/>
              </a:avLst>
            </a:prstGeom>
            <a:gradFill>
              <a:gsLst>
                <a:gs pos="0">
                  <a:srgbClr val="FFFFFF">
                    <a:alpha val="29803"/>
                  </a:srgbClr>
                </a:gs>
                <a:gs pos="100000">
                  <a:srgbClr val="FFFFFF">
                    <a:alpha val="0"/>
                  </a:srgbClr>
                </a:gs>
              </a:gsLst>
              <a:lin ang="540001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8" name="Imagen 7">
            <a:extLst>
              <a:ext uri="{FF2B5EF4-FFF2-40B4-BE49-F238E27FC236}">
                <a16:creationId xmlns:a16="http://schemas.microsoft.com/office/drawing/2014/main" id="{AFD9B786-7DE4-7708-E074-E09B9E69B60A}"/>
              </a:ext>
            </a:extLst>
          </p:cNvPr>
          <p:cNvPicPr>
            <a:picLocks noChangeAspect="1"/>
          </p:cNvPicPr>
          <p:nvPr/>
        </p:nvPicPr>
        <p:blipFill>
          <a:blip r:embed="rId3"/>
          <a:stretch>
            <a:fillRect/>
          </a:stretch>
        </p:blipFill>
        <p:spPr>
          <a:xfrm>
            <a:off x="618719" y="457514"/>
            <a:ext cx="7882811" cy="944962"/>
          </a:xfrm>
          <a:prstGeom prst="rect">
            <a:avLst/>
          </a:prstGeom>
        </p:spPr>
      </p:pic>
      <p:sp>
        <p:nvSpPr>
          <p:cNvPr id="9" name="CuadroTexto 8">
            <a:extLst>
              <a:ext uri="{FF2B5EF4-FFF2-40B4-BE49-F238E27FC236}">
                <a16:creationId xmlns:a16="http://schemas.microsoft.com/office/drawing/2014/main" id="{6CAFD79C-2168-9F6E-DB6A-25FC2F218A00}"/>
              </a:ext>
            </a:extLst>
          </p:cNvPr>
          <p:cNvSpPr txBox="1"/>
          <p:nvPr/>
        </p:nvSpPr>
        <p:spPr>
          <a:xfrm>
            <a:off x="852496" y="1365751"/>
            <a:ext cx="4924360" cy="3200876"/>
          </a:xfrm>
          <a:prstGeom prst="rect">
            <a:avLst/>
          </a:prstGeom>
          <a:noFill/>
        </p:spPr>
        <p:txBody>
          <a:bodyPr wrap="square" rtlCol="0">
            <a:spAutoFit/>
          </a:bodyPr>
          <a:lstStyle/>
          <a:p>
            <a:r>
              <a:rPr lang="es-GT" sz="1600" dirty="0" err="1">
                <a:solidFill>
                  <a:schemeClr val="bg1"/>
                </a:solidFill>
                <a:latin typeface="Arial Rounded MT Bold" panose="020F0704030504030204" pitchFamily="34" charset="0"/>
              </a:rPr>
              <a:t>iDoctus</a:t>
            </a:r>
            <a:r>
              <a:rPr lang="es-GT" sz="1600" dirty="0">
                <a:solidFill>
                  <a:schemeClr val="bg1"/>
                </a:solidFill>
                <a:latin typeface="Arial Rounded MT Bold" panose="020F0704030504030204" pitchFamily="34" charset="0"/>
              </a:rPr>
              <a:t> ayuda a la practica medica y a la toma de decisiones del paciente , esto incluye las siguientes características en la aplicación.</a:t>
            </a:r>
          </a:p>
          <a:p>
            <a:endParaRPr lang="es-GT" dirty="0"/>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Apoyo a la decisión clínica, el cual ofrece información actualizada de diagnostico y tratamiento de fácil acceso</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Ahorro de tiempo el cual da distintos estudios realizados el cual da un ahorro de tiempo semanal medico de 120 minutos con el uso de </a:t>
            </a:r>
            <a:r>
              <a:rPr lang="es-GT" dirty="0" err="1">
                <a:solidFill>
                  <a:schemeClr val="bg1"/>
                </a:solidFill>
                <a:latin typeface="Arial Rounded MT Bold" panose="020F0704030504030204" pitchFamily="34" charset="0"/>
              </a:rPr>
              <a:t>iDoctus</a:t>
            </a:r>
            <a:r>
              <a:rPr lang="es-GT" dirty="0">
                <a:solidFill>
                  <a:schemeClr val="bg1"/>
                </a:solidFill>
                <a:latin typeface="Arial Rounded MT Bold" panose="020F0704030504030204" pitchFamily="34" charset="0"/>
              </a:rPr>
              <a:t> </a:t>
            </a:r>
          </a:p>
          <a:p>
            <a:pPr marL="285750" indent="-285750">
              <a:buFont typeface="Arial" panose="020B0604020202020204" pitchFamily="34" charset="0"/>
              <a:buChar char="•"/>
            </a:pPr>
            <a:r>
              <a:rPr lang="es-GT" dirty="0">
                <a:solidFill>
                  <a:schemeClr val="bg1"/>
                </a:solidFill>
                <a:latin typeface="Arial Rounded MT Bold" panose="020F0704030504030204" pitchFamily="34" charset="0"/>
              </a:rPr>
              <a:t>Permite centrarse en el paciente el cual libera  al medico de tener que consultar a distintas fuentes y gracias a su inteligencia y puede centrase en lo fundamental del paciente  </a:t>
            </a:r>
          </a:p>
        </p:txBody>
      </p:sp>
      <p:pic>
        <p:nvPicPr>
          <p:cNvPr id="10" name="Imagen 9">
            <a:extLst>
              <a:ext uri="{FF2B5EF4-FFF2-40B4-BE49-F238E27FC236}">
                <a16:creationId xmlns:a16="http://schemas.microsoft.com/office/drawing/2014/main" id="{1D29986A-96E8-AD17-CB04-06B2711CAC14}"/>
              </a:ext>
            </a:extLst>
          </p:cNvPr>
          <p:cNvPicPr>
            <a:picLocks noChangeAspect="1"/>
          </p:cNvPicPr>
          <p:nvPr/>
        </p:nvPicPr>
        <p:blipFill>
          <a:blip r:embed="rId4"/>
          <a:stretch>
            <a:fillRect/>
          </a:stretch>
        </p:blipFill>
        <p:spPr>
          <a:xfrm>
            <a:off x="5914064" y="2280894"/>
            <a:ext cx="2377440" cy="9680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2"/>
          <p:cNvSpPr/>
          <p:nvPr/>
        </p:nvSpPr>
        <p:spPr>
          <a:xfrm>
            <a:off x="-809975" y="-503500"/>
            <a:ext cx="4596300" cy="4596300"/>
          </a:xfrm>
          <a:prstGeom prst="ellipse">
            <a:avLst/>
          </a:prstGeom>
          <a:gradFill>
            <a:gsLst>
              <a:gs pos="0">
                <a:srgbClr val="FFFFFF">
                  <a:alpha val="29803"/>
                </a:srgbClr>
              </a:gs>
              <a:gs pos="71000">
                <a:srgbClr val="FFFFFF">
                  <a:alpha val="0"/>
                </a:srgbClr>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Imagen 6">
            <a:extLst>
              <a:ext uri="{FF2B5EF4-FFF2-40B4-BE49-F238E27FC236}">
                <a16:creationId xmlns:a16="http://schemas.microsoft.com/office/drawing/2014/main" id="{ED6090A3-19FC-06C8-CAB2-924820EE1DA2}"/>
              </a:ext>
            </a:extLst>
          </p:cNvPr>
          <p:cNvPicPr>
            <a:picLocks noChangeAspect="1"/>
          </p:cNvPicPr>
          <p:nvPr/>
        </p:nvPicPr>
        <p:blipFill>
          <a:blip r:embed="rId3"/>
          <a:stretch>
            <a:fillRect/>
          </a:stretch>
        </p:blipFill>
        <p:spPr>
          <a:xfrm>
            <a:off x="630594" y="378045"/>
            <a:ext cx="7882811" cy="1009691"/>
          </a:xfrm>
          <a:prstGeom prst="rect">
            <a:avLst/>
          </a:prstGeom>
        </p:spPr>
      </p:pic>
      <p:sp>
        <p:nvSpPr>
          <p:cNvPr id="8" name="CuadroTexto 7">
            <a:extLst>
              <a:ext uri="{FF2B5EF4-FFF2-40B4-BE49-F238E27FC236}">
                <a16:creationId xmlns:a16="http://schemas.microsoft.com/office/drawing/2014/main" id="{88E9504A-B175-2A3D-DE51-3EC41ABE5255}"/>
              </a:ext>
            </a:extLst>
          </p:cNvPr>
          <p:cNvSpPr txBox="1"/>
          <p:nvPr/>
        </p:nvSpPr>
        <p:spPr>
          <a:xfrm>
            <a:off x="857105" y="1220668"/>
            <a:ext cx="5292760" cy="3293209"/>
          </a:xfrm>
          <a:prstGeom prst="rect">
            <a:avLst/>
          </a:prstGeom>
          <a:noFill/>
        </p:spPr>
        <p:txBody>
          <a:bodyPr wrap="square" rtlCol="0">
            <a:spAutoFit/>
          </a:bodyPr>
          <a:lstStyle/>
          <a:p>
            <a:r>
              <a:rPr lang="es-GT" sz="1600" dirty="0">
                <a:solidFill>
                  <a:schemeClr val="bg1"/>
                </a:solidFill>
                <a:latin typeface="Arial Rounded MT Bold" panose="020F0704030504030204" pitchFamily="34" charset="0"/>
              </a:rPr>
              <a:t>Esta aplicación se diría que es una de las mas importantes, ya que ayuda al control de la diabetes tipo 1 y 2</a:t>
            </a:r>
          </a:p>
          <a:p>
            <a:endParaRPr lang="es-GT" sz="1600" dirty="0">
              <a:solidFill>
                <a:schemeClr val="bg1"/>
              </a:solidFill>
              <a:latin typeface="Arial Rounded MT Bold" panose="020F0704030504030204" pitchFamily="34" charset="0"/>
            </a:endParaRPr>
          </a:p>
          <a:p>
            <a:r>
              <a:rPr lang="es-GT" sz="1600" dirty="0">
                <a:solidFill>
                  <a:schemeClr val="bg1"/>
                </a:solidFill>
                <a:latin typeface="Arial Rounded MT Bold" panose="020F0704030504030204" pitchFamily="34" charset="0"/>
              </a:rPr>
              <a:t>Unas de las características a resaltar son: </a:t>
            </a:r>
          </a:p>
          <a:p>
            <a:endParaRPr lang="es-GT" sz="1600" dirty="0">
              <a:solidFill>
                <a:schemeClr val="bg1"/>
              </a:solidFill>
              <a:latin typeface="Arial Rounded MT Bold" panose="020F0704030504030204" pitchFamily="34" charset="0"/>
            </a:endParaRPr>
          </a:p>
          <a:p>
            <a:pPr marL="285750" indent="-285750">
              <a:buFont typeface="Arial" panose="020B0604020202020204" pitchFamily="34" charset="0"/>
              <a:buChar char="•"/>
            </a:pPr>
            <a:r>
              <a:rPr lang="es-GT" dirty="0">
                <a:solidFill>
                  <a:schemeClr val="bg1"/>
                </a:solidFill>
                <a:latin typeface="Bahnschrift" panose="020B0502040204020203" pitchFamily="34" charset="0"/>
              </a:rPr>
              <a:t>Simplificación a la gestión el cual hace que la información que se registre en la aplicación se actualiza en la plataforma del medico en tiempo real</a:t>
            </a:r>
          </a:p>
          <a:p>
            <a:pPr marL="285750" indent="-285750">
              <a:buFont typeface="Arial" panose="020B0604020202020204" pitchFamily="34" charset="0"/>
              <a:buChar char="•"/>
            </a:pPr>
            <a:r>
              <a:rPr lang="es-GT" dirty="0" err="1">
                <a:solidFill>
                  <a:schemeClr val="bg1"/>
                </a:solidFill>
                <a:latin typeface="Bahnschrift" panose="020B0502040204020203" pitchFamily="34" charset="0"/>
              </a:rPr>
              <a:t>Telemicina</a:t>
            </a:r>
            <a:r>
              <a:rPr lang="es-GT" dirty="0">
                <a:solidFill>
                  <a:schemeClr val="bg1"/>
                </a:solidFill>
                <a:latin typeface="Bahnschrift" panose="020B0502040204020203" pitchFamily="34" charset="0"/>
              </a:rPr>
              <a:t> el cual es la comunicación directa entre el paciente y el medico vía chat y video llamada </a:t>
            </a:r>
          </a:p>
          <a:p>
            <a:pPr marL="285750" indent="-285750">
              <a:buFont typeface="Arial" panose="020B0604020202020204" pitchFamily="34" charset="0"/>
              <a:buChar char="•"/>
            </a:pPr>
            <a:r>
              <a:rPr lang="es-GT" dirty="0">
                <a:solidFill>
                  <a:schemeClr val="bg1"/>
                </a:solidFill>
                <a:latin typeface="Bahnschrift" panose="020B0502040204020203" pitchFamily="34" charset="0"/>
              </a:rPr>
              <a:t>Seguimiento personalizado que mejora el tratamiento individual y la gestión del conjunto de pacientes gracias a los datos recogidos entre visitas </a:t>
            </a:r>
          </a:p>
        </p:txBody>
      </p:sp>
      <p:pic>
        <p:nvPicPr>
          <p:cNvPr id="9" name="Imagen 8">
            <a:extLst>
              <a:ext uri="{FF2B5EF4-FFF2-40B4-BE49-F238E27FC236}">
                <a16:creationId xmlns:a16="http://schemas.microsoft.com/office/drawing/2014/main" id="{78D9EE9D-7800-3A15-D258-F7B8A2C3A18C}"/>
              </a:ext>
            </a:extLst>
          </p:cNvPr>
          <p:cNvPicPr>
            <a:picLocks noChangeAspect="1"/>
          </p:cNvPicPr>
          <p:nvPr/>
        </p:nvPicPr>
        <p:blipFill>
          <a:blip r:embed="rId4"/>
          <a:stretch>
            <a:fillRect/>
          </a:stretch>
        </p:blipFill>
        <p:spPr>
          <a:xfrm>
            <a:off x="5514825" y="1431486"/>
            <a:ext cx="3625666" cy="30228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pic>
        <p:nvPicPr>
          <p:cNvPr id="2" name="Imagen 1">
            <a:extLst>
              <a:ext uri="{FF2B5EF4-FFF2-40B4-BE49-F238E27FC236}">
                <a16:creationId xmlns:a16="http://schemas.microsoft.com/office/drawing/2014/main" id="{F732BF99-9122-2260-2F19-E7707F811EF3}"/>
              </a:ext>
            </a:extLst>
          </p:cNvPr>
          <p:cNvPicPr>
            <a:picLocks noChangeAspect="1"/>
          </p:cNvPicPr>
          <p:nvPr/>
        </p:nvPicPr>
        <p:blipFill>
          <a:blip r:embed="rId3"/>
          <a:stretch>
            <a:fillRect/>
          </a:stretch>
        </p:blipFill>
        <p:spPr>
          <a:xfrm>
            <a:off x="383168" y="302742"/>
            <a:ext cx="7882811" cy="944962"/>
          </a:xfrm>
          <a:prstGeom prst="rect">
            <a:avLst/>
          </a:prstGeom>
        </p:spPr>
      </p:pic>
      <p:sp>
        <p:nvSpPr>
          <p:cNvPr id="4" name="CuadroTexto 3">
            <a:extLst>
              <a:ext uri="{FF2B5EF4-FFF2-40B4-BE49-F238E27FC236}">
                <a16:creationId xmlns:a16="http://schemas.microsoft.com/office/drawing/2014/main" id="{DF004959-DC08-D4F6-227C-7A1492928553}"/>
              </a:ext>
            </a:extLst>
          </p:cNvPr>
          <p:cNvSpPr txBox="1"/>
          <p:nvPr/>
        </p:nvSpPr>
        <p:spPr>
          <a:xfrm>
            <a:off x="613186" y="1323191"/>
            <a:ext cx="5077609" cy="3108543"/>
          </a:xfrm>
          <a:prstGeom prst="rect">
            <a:avLst/>
          </a:prstGeom>
          <a:noFill/>
        </p:spPr>
        <p:txBody>
          <a:bodyPr wrap="square" rtlCol="0">
            <a:spAutoFit/>
          </a:bodyPr>
          <a:lstStyle/>
          <a:p>
            <a:r>
              <a:rPr lang="es-GT" dirty="0">
                <a:latin typeface="Arial Rounded MT Bold" panose="020F0704030504030204" pitchFamily="34" charset="0"/>
              </a:rPr>
              <a:t>Esta aplicación es únicamente para las personas que padecen de autismo el cual esta aprobada por varios médicos que se ocupan en esta especialidad </a:t>
            </a:r>
          </a:p>
          <a:p>
            <a:endParaRPr lang="es-GT" dirty="0">
              <a:latin typeface="Arial Rounded MT Bold" panose="020F0704030504030204" pitchFamily="34" charset="0"/>
            </a:endParaRPr>
          </a:p>
          <a:p>
            <a:r>
              <a:rPr lang="es-GT" dirty="0">
                <a:latin typeface="Arial Rounded MT Bold" panose="020F0704030504030204" pitchFamily="34" charset="0"/>
              </a:rPr>
              <a:t>Varias de sus características son:</a:t>
            </a:r>
          </a:p>
          <a:p>
            <a:endParaRPr lang="es-GT" dirty="0">
              <a:latin typeface="Arial Rounded MT Bold" panose="020F0704030504030204" pitchFamily="34" charset="0"/>
            </a:endParaRPr>
          </a:p>
          <a:p>
            <a:pPr marL="285750" indent="-285750">
              <a:buFont typeface="Arial" panose="020B0604020202020204" pitchFamily="34" charset="0"/>
              <a:buChar char="•"/>
            </a:pPr>
            <a:r>
              <a:rPr lang="es-GT" dirty="0">
                <a:latin typeface="Bahnschrift" panose="020B0502040204020203" pitchFamily="34" charset="0"/>
              </a:rPr>
              <a:t>Es una herramienta de comunicación aumentativa diseñada para las personas con autismo para aumentar su lenguaje</a:t>
            </a:r>
          </a:p>
          <a:p>
            <a:pPr marL="285750" indent="-285750">
              <a:buFont typeface="Arial" panose="020B0604020202020204" pitchFamily="34" charset="0"/>
              <a:buChar char="•"/>
            </a:pPr>
            <a:r>
              <a:rPr lang="es-GT" dirty="0">
                <a:latin typeface="Bahnschrift" panose="020B0502040204020203" pitchFamily="34" charset="0"/>
              </a:rPr>
              <a:t>Esta aplicación también a ayudado a las personas que padecen síndrome de </a:t>
            </a:r>
            <a:r>
              <a:rPr lang="es-GT" dirty="0" err="1">
                <a:latin typeface="Bahnschrift" panose="020B0502040204020203" pitchFamily="34" charset="0"/>
              </a:rPr>
              <a:t>down</a:t>
            </a:r>
            <a:endParaRPr lang="es-GT" dirty="0">
              <a:latin typeface="Bahnschrift" panose="020B0502040204020203" pitchFamily="34" charset="0"/>
            </a:endParaRPr>
          </a:p>
          <a:p>
            <a:r>
              <a:rPr lang="es-GT" dirty="0">
                <a:latin typeface="Bahnschrift" panose="020B0502040204020203" pitchFamily="34" charset="0"/>
              </a:rPr>
              <a:t> </a:t>
            </a:r>
          </a:p>
          <a:p>
            <a:endParaRPr lang="es-GT" dirty="0">
              <a:latin typeface="Arial Rounded MT Bold" panose="020F0704030504030204" pitchFamily="34" charset="0"/>
            </a:endParaRPr>
          </a:p>
          <a:p>
            <a:endParaRPr lang="es-GT" dirty="0">
              <a:latin typeface="Arial Rounded MT Bold" panose="020F0704030504030204" pitchFamily="34" charset="0"/>
            </a:endParaRPr>
          </a:p>
        </p:txBody>
      </p:sp>
      <p:pic>
        <p:nvPicPr>
          <p:cNvPr id="5" name="Imagen 4">
            <a:extLst>
              <a:ext uri="{FF2B5EF4-FFF2-40B4-BE49-F238E27FC236}">
                <a16:creationId xmlns:a16="http://schemas.microsoft.com/office/drawing/2014/main" id="{34677885-70DF-9670-450E-42FDC813C91E}"/>
              </a:ext>
            </a:extLst>
          </p:cNvPr>
          <p:cNvPicPr>
            <a:picLocks noChangeAspect="1"/>
          </p:cNvPicPr>
          <p:nvPr/>
        </p:nvPicPr>
        <p:blipFill>
          <a:blip r:embed="rId4"/>
          <a:stretch>
            <a:fillRect/>
          </a:stretch>
        </p:blipFill>
        <p:spPr>
          <a:xfrm>
            <a:off x="6089165" y="1571625"/>
            <a:ext cx="2000250" cy="20002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8" name="CuadroTexto 7">
            <a:extLst>
              <a:ext uri="{FF2B5EF4-FFF2-40B4-BE49-F238E27FC236}">
                <a16:creationId xmlns:a16="http://schemas.microsoft.com/office/drawing/2014/main" id="{2D86DD4E-6433-1A8A-E5EF-3674AA31A0A5}"/>
              </a:ext>
            </a:extLst>
          </p:cNvPr>
          <p:cNvSpPr txBox="1"/>
          <p:nvPr/>
        </p:nvSpPr>
        <p:spPr>
          <a:xfrm>
            <a:off x="1199477" y="1802599"/>
            <a:ext cx="6745045" cy="1107996"/>
          </a:xfrm>
          <a:prstGeom prst="rect">
            <a:avLst/>
          </a:prstGeom>
          <a:noFill/>
        </p:spPr>
        <p:txBody>
          <a:bodyPr wrap="square" rtlCol="0">
            <a:spAutoFit/>
          </a:bodyPr>
          <a:lstStyle/>
          <a:p>
            <a:pPr algn="ctr"/>
            <a:r>
              <a:rPr lang="es-GT" sz="6600" b="1" dirty="0">
                <a:solidFill>
                  <a:schemeClr val="bg1"/>
                </a:solidFill>
                <a:latin typeface="Bahnschrift" panose="020B0502040204020203" pitchFamily="34" charset="0"/>
              </a:rPr>
              <a:t>EL COMERCIO</a:t>
            </a:r>
          </a:p>
        </p:txBody>
      </p:sp>
    </p:spTree>
    <p:extLst>
      <p:ext uri="{BB962C8B-B14F-4D97-AF65-F5344CB8AC3E}">
        <p14:creationId xmlns:p14="http://schemas.microsoft.com/office/powerpoint/2010/main" val="380195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15" name="CuadroTexto 14">
            <a:extLst>
              <a:ext uri="{FF2B5EF4-FFF2-40B4-BE49-F238E27FC236}">
                <a16:creationId xmlns:a16="http://schemas.microsoft.com/office/drawing/2014/main" id="{A5392C65-E4F6-D685-B86E-161D0814A8E9}"/>
              </a:ext>
            </a:extLst>
          </p:cNvPr>
          <p:cNvSpPr txBox="1"/>
          <p:nvPr/>
        </p:nvSpPr>
        <p:spPr>
          <a:xfrm>
            <a:off x="2764715" y="398033"/>
            <a:ext cx="3313355" cy="630942"/>
          </a:xfrm>
          <a:prstGeom prst="rect">
            <a:avLst/>
          </a:prstGeom>
          <a:noFill/>
        </p:spPr>
        <p:txBody>
          <a:bodyPr wrap="square" rtlCol="0">
            <a:spAutoFit/>
          </a:bodyPr>
          <a:lstStyle/>
          <a:p>
            <a:pPr algn="ctr"/>
            <a:r>
              <a:rPr lang="es-GT" sz="3500" b="1" dirty="0">
                <a:solidFill>
                  <a:schemeClr val="bg1"/>
                </a:solidFill>
                <a:latin typeface="IBM Plex Sans" panose="020B0503050203000203" pitchFamily="34" charset="0"/>
              </a:rPr>
              <a:t>El comercio</a:t>
            </a:r>
          </a:p>
        </p:txBody>
      </p:sp>
      <p:sp>
        <p:nvSpPr>
          <p:cNvPr id="16" name="CuadroTexto 15">
            <a:extLst>
              <a:ext uri="{FF2B5EF4-FFF2-40B4-BE49-F238E27FC236}">
                <a16:creationId xmlns:a16="http://schemas.microsoft.com/office/drawing/2014/main" id="{0B0E7966-C3FA-D30E-2732-42662573E3BC}"/>
              </a:ext>
            </a:extLst>
          </p:cNvPr>
          <p:cNvSpPr txBox="1"/>
          <p:nvPr/>
        </p:nvSpPr>
        <p:spPr>
          <a:xfrm>
            <a:off x="1215614" y="1617643"/>
            <a:ext cx="6712772" cy="954107"/>
          </a:xfrm>
          <a:prstGeom prst="rect">
            <a:avLst/>
          </a:prstGeom>
          <a:noFill/>
        </p:spPr>
        <p:txBody>
          <a:bodyPr wrap="square" rtlCol="0">
            <a:spAutoFit/>
          </a:bodyPr>
          <a:lstStyle/>
          <a:p>
            <a:r>
              <a:rPr lang="es-MX" dirty="0">
                <a:solidFill>
                  <a:schemeClr val="bg1"/>
                </a:solidFill>
                <a:latin typeface="IBM Plex Sans Medium" panose="020B0603050203000203" pitchFamily="34" charset="0"/>
              </a:rPr>
              <a:t>Las plataformas de comercio electrónico son aquellas que están optimizadas para realizar transacciones, ya sea desde un sitio web independiente o por medio de una aplicación en los gestores de contenido. Son el software necesario para que las empresas puedan vender y conectar con sus clientes.</a:t>
            </a:r>
            <a:endParaRPr lang="es-GT" dirty="0">
              <a:solidFill>
                <a:schemeClr val="bg1"/>
              </a:solidFill>
              <a:latin typeface="IBM Plex Sans Medium" panose="020B0603050203000203" pitchFamily="34" charset="0"/>
            </a:endParaRPr>
          </a:p>
        </p:txBody>
      </p:sp>
    </p:spTree>
  </p:cSld>
  <p:clrMapOvr>
    <a:masterClrMapping/>
  </p:clrMapOvr>
</p:sld>
</file>

<file path=ppt/theme/theme1.xml><?xml version="1.0" encoding="utf-8"?>
<a:theme xmlns:a="http://schemas.openxmlformats.org/drawingml/2006/main" name="Korean AI Agency Pitch Deck by Slidesgo">
  <a:themeElements>
    <a:clrScheme name="Simple Light">
      <a:dk1>
        <a:srgbClr val="000328"/>
      </a:dk1>
      <a:lt1>
        <a:srgbClr val="FFFFFF"/>
      </a:lt1>
      <a:dk2>
        <a:srgbClr val="E0A9A8"/>
      </a:dk2>
      <a:lt2>
        <a:srgbClr val="005C8F"/>
      </a:lt2>
      <a:accent1>
        <a:srgbClr val="6128F6"/>
      </a:accent1>
      <a:accent2>
        <a:srgbClr val="5C659B"/>
      </a:accent2>
      <a:accent3>
        <a:srgbClr val="FFFFFF"/>
      </a:accent3>
      <a:accent4>
        <a:srgbClr val="FFFFFF"/>
      </a:accent4>
      <a:accent5>
        <a:srgbClr val="FFFFFF"/>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2376</Words>
  <Application>Microsoft Office PowerPoint</Application>
  <PresentationFormat>Presentación en pantalla (16:9)</PresentationFormat>
  <Paragraphs>136</Paragraphs>
  <Slides>42</Slides>
  <Notes>42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42</vt:i4>
      </vt:variant>
    </vt:vector>
  </HeadingPairs>
  <TitlesOfParts>
    <vt:vector size="50" baseType="lpstr">
      <vt:lpstr>Arial</vt:lpstr>
      <vt:lpstr>IBM Plex Sans Medium</vt:lpstr>
      <vt:lpstr>PT Sans</vt:lpstr>
      <vt:lpstr>Bahnschrift</vt:lpstr>
      <vt:lpstr>Arial Rounded MT Bold</vt:lpstr>
      <vt:lpstr>IBM Plex Sans</vt:lpstr>
      <vt:lpstr>Roboto Condensed Light</vt:lpstr>
      <vt:lpstr>Korean AI Agency Pitch Deck by Slidesgo</vt:lpstr>
      <vt:lpstr>Aplicaciones de la computación en las diferentes áreas</vt:lpstr>
      <vt:lpstr>Presentación de PowerPoint</vt:lpstr>
      <vt:lpstr>La medicina</vt:lpstr>
      <vt:lpstr>Doctoralia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Aplicaciones de la computación en las diferentes áreas</dc:title>
  <dc:creator>usuario</dc:creator>
  <cp:lastModifiedBy>Flor cuxulic</cp:lastModifiedBy>
  <cp:revision>3</cp:revision>
  <dcterms:modified xsi:type="dcterms:W3CDTF">2022-07-06T18:48:42Z</dcterms:modified>
</cp:coreProperties>
</file>