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7/8/2022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53CA3F42-CA86-F738-1307-B70B4C4D9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668" y="856970"/>
            <a:ext cx="9744075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570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3480DC8-1093-5432-E9EB-50ECE391A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75" y="532147"/>
            <a:ext cx="10030849" cy="44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613695"/>
      </p:ext>
    </p:extLst>
  </p:cSld>
  <p:clrMapOvr>
    <a:masterClrMapping/>
  </p:clrMapOvr>
</p:sld>
</file>

<file path=ppt/theme/theme1.xml><?xml version="1.0" encoding="utf-8"?>
<a:theme xmlns:a="http://schemas.openxmlformats.org/drawingml/2006/main" name="Galería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36</TotalTime>
  <Words>0</Words>
  <Application>Microsoft Office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Gill Sans MT</vt:lpstr>
      <vt:lpstr>Galería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Flor cuxulic</dc:creator>
  <cp:lastModifiedBy>Flor cuxulic</cp:lastModifiedBy>
  <cp:revision>1</cp:revision>
  <dcterms:created xsi:type="dcterms:W3CDTF">2022-07-08T19:06:27Z</dcterms:created>
  <dcterms:modified xsi:type="dcterms:W3CDTF">2022-07-08T19:43:23Z</dcterms:modified>
</cp:coreProperties>
</file>