
<file path=[Content_Types].xml><?xml version="1.0" encoding="utf-8"?>
<Types xmlns="http://schemas.openxmlformats.org/package/2006/content-types"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4" r:id="rId1"/>
  </p:sldMasterIdLst>
  <p:notesMasterIdLst>
    <p:notesMasterId r:id="rId8"/>
  </p:notesMasterIdLst>
  <p:sldIdLst>
    <p:sldId id="256" r:id="rId2"/>
    <p:sldId id="258" r:id="rId3"/>
    <p:sldId id="263" r:id="rId4"/>
    <p:sldId id="300" r:id="rId5"/>
    <p:sldId id="270" r:id="rId6"/>
    <p:sldId id="277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F2D09A-C70E-4FB7-BF90-B3C4E6A3B735}">
  <a:tblStyle styleId="{76F2D09A-C70E-4FB7-BF90-B3C4E6A3B73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ge2b7f8d410_0_2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8" name="Google Shape;1728;ge2b7f8d410_0_2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2" name="Google Shape;1902;g99f2f57a71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3" name="Google Shape;1903;g99f2f57a71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9" name="Google Shape;2249;ge4bc47355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0" name="Google Shape;2250;ge4bc47355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4" name="Google Shape;2824;ge2b626dd73_1_2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5" name="Google Shape;2825;ge2b626dd73_1_2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8" name="Google Shape;3238;ge408d86e4a_0_8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9" name="Google Shape;3239;ge408d86e4a_0_8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5225" y="-1975"/>
            <a:ext cx="9149042" cy="3860784"/>
            <a:chOff x="-5225" y="-1975"/>
            <a:chExt cx="9149042" cy="3860784"/>
          </a:xfrm>
        </p:grpSpPr>
        <p:sp>
          <p:nvSpPr>
            <p:cNvPr id="10" name="Google Shape;10;p2"/>
            <p:cNvSpPr/>
            <p:nvPr/>
          </p:nvSpPr>
          <p:spPr>
            <a:xfrm>
              <a:off x="-5225" y="0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-5225" y="1285876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-5225" y="2571753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81974" y="755783"/>
              <a:ext cx="5066627" cy="362966"/>
            </a:xfrm>
            <a:custGeom>
              <a:avLst/>
              <a:gdLst/>
              <a:ahLst/>
              <a:cxnLst/>
              <a:rect l="l" t="t" r="r" b="b"/>
              <a:pathLst>
                <a:path w="115650" h="14621" extrusionOk="0">
                  <a:moveTo>
                    <a:pt x="6351" y="1"/>
                  </a:moveTo>
                  <a:cubicBezTo>
                    <a:pt x="6254" y="1"/>
                    <a:pt x="5808" y="110"/>
                    <a:pt x="5104" y="374"/>
                  </a:cubicBezTo>
                  <a:cubicBezTo>
                    <a:pt x="4704" y="540"/>
                    <a:pt x="4204" y="741"/>
                    <a:pt x="3637" y="1074"/>
                  </a:cubicBezTo>
                  <a:cubicBezTo>
                    <a:pt x="3103" y="1408"/>
                    <a:pt x="2469" y="1808"/>
                    <a:pt x="1869" y="2409"/>
                  </a:cubicBezTo>
                  <a:cubicBezTo>
                    <a:pt x="1302" y="3009"/>
                    <a:pt x="701" y="3776"/>
                    <a:pt x="334" y="4777"/>
                  </a:cubicBezTo>
                  <a:cubicBezTo>
                    <a:pt x="1" y="5778"/>
                    <a:pt x="1" y="7045"/>
                    <a:pt x="601" y="8179"/>
                  </a:cubicBezTo>
                  <a:cubicBezTo>
                    <a:pt x="1168" y="9280"/>
                    <a:pt x="2202" y="10181"/>
                    <a:pt x="3436" y="10815"/>
                  </a:cubicBezTo>
                  <a:cubicBezTo>
                    <a:pt x="4637" y="11482"/>
                    <a:pt x="6038" y="11815"/>
                    <a:pt x="7506" y="12115"/>
                  </a:cubicBezTo>
                  <a:cubicBezTo>
                    <a:pt x="9183" y="12443"/>
                    <a:pt x="10993" y="12604"/>
                    <a:pt x="12886" y="12604"/>
                  </a:cubicBezTo>
                  <a:cubicBezTo>
                    <a:pt x="14269" y="12604"/>
                    <a:pt x="15696" y="12518"/>
                    <a:pt x="17146" y="12349"/>
                  </a:cubicBezTo>
                  <a:cubicBezTo>
                    <a:pt x="20582" y="11949"/>
                    <a:pt x="24218" y="11148"/>
                    <a:pt x="27954" y="10214"/>
                  </a:cubicBezTo>
                  <a:cubicBezTo>
                    <a:pt x="28888" y="9981"/>
                    <a:pt x="29855" y="9780"/>
                    <a:pt x="30823" y="9547"/>
                  </a:cubicBezTo>
                  <a:cubicBezTo>
                    <a:pt x="31757" y="9347"/>
                    <a:pt x="32757" y="9147"/>
                    <a:pt x="33725" y="8913"/>
                  </a:cubicBezTo>
                  <a:cubicBezTo>
                    <a:pt x="35693" y="8546"/>
                    <a:pt x="37694" y="8113"/>
                    <a:pt x="39762" y="7779"/>
                  </a:cubicBezTo>
                  <a:cubicBezTo>
                    <a:pt x="41830" y="7412"/>
                    <a:pt x="43965" y="7145"/>
                    <a:pt x="46100" y="6878"/>
                  </a:cubicBezTo>
                  <a:cubicBezTo>
                    <a:pt x="48235" y="6645"/>
                    <a:pt x="50403" y="6378"/>
                    <a:pt x="52638" y="6211"/>
                  </a:cubicBezTo>
                  <a:cubicBezTo>
                    <a:pt x="54840" y="6011"/>
                    <a:pt x="57041" y="5911"/>
                    <a:pt x="59176" y="5778"/>
                  </a:cubicBezTo>
                  <a:cubicBezTo>
                    <a:pt x="61344" y="5744"/>
                    <a:pt x="63479" y="5644"/>
                    <a:pt x="65581" y="5644"/>
                  </a:cubicBezTo>
                  <a:cubicBezTo>
                    <a:pt x="65960" y="5638"/>
                    <a:pt x="66340" y="5635"/>
                    <a:pt x="66719" y="5635"/>
                  </a:cubicBezTo>
                  <a:cubicBezTo>
                    <a:pt x="68406" y="5635"/>
                    <a:pt x="70084" y="5690"/>
                    <a:pt x="71718" y="5744"/>
                  </a:cubicBezTo>
                  <a:cubicBezTo>
                    <a:pt x="72753" y="5744"/>
                    <a:pt x="73720" y="5811"/>
                    <a:pt x="74721" y="5844"/>
                  </a:cubicBezTo>
                  <a:cubicBezTo>
                    <a:pt x="75688" y="5911"/>
                    <a:pt x="76689" y="5944"/>
                    <a:pt x="77623" y="6011"/>
                  </a:cubicBezTo>
                  <a:cubicBezTo>
                    <a:pt x="85328" y="6511"/>
                    <a:pt x="92200" y="7445"/>
                    <a:pt x="97937" y="8446"/>
                  </a:cubicBezTo>
                  <a:cubicBezTo>
                    <a:pt x="103675" y="9447"/>
                    <a:pt x="108111" y="11081"/>
                    <a:pt x="111080" y="12382"/>
                  </a:cubicBezTo>
                  <a:cubicBezTo>
                    <a:pt x="112548" y="13083"/>
                    <a:pt x="113682" y="13617"/>
                    <a:pt x="114416" y="14050"/>
                  </a:cubicBezTo>
                  <a:cubicBezTo>
                    <a:pt x="115128" y="14422"/>
                    <a:pt x="115524" y="14621"/>
                    <a:pt x="115604" y="14621"/>
                  </a:cubicBezTo>
                  <a:cubicBezTo>
                    <a:pt x="115610" y="14621"/>
                    <a:pt x="115614" y="14620"/>
                    <a:pt x="115616" y="14617"/>
                  </a:cubicBezTo>
                  <a:cubicBezTo>
                    <a:pt x="115650" y="14584"/>
                    <a:pt x="115283" y="14317"/>
                    <a:pt x="114549" y="13817"/>
                  </a:cubicBezTo>
                  <a:cubicBezTo>
                    <a:pt x="113849" y="13316"/>
                    <a:pt x="112748" y="12716"/>
                    <a:pt x="111280" y="11949"/>
                  </a:cubicBezTo>
                  <a:cubicBezTo>
                    <a:pt x="108345" y="10481"/>
                    <a:pt x="103875" y="8713"/>
                    <a:pt x="98104" y="7579"/>
                  </a:cubicBezTo>
                  <a:cubicBezTo>
                    <a:pt x="92367" y="6445"/>
                    <a:pt x="85462" y="5444"/>
                    <a:pt x="77723" y="4877"/>
                  </a:cubicBezTo>
                  <a:cubicBezTo>
                    <a:pt x="76755" y="4777"/>
                    <a:pt x="75788" y="4744"/>
                    <a:pt x="74787" y="4677"/>
                  </a:cubicBezTo>
                  <a:cubicBezTo>
                    <a:pt x="73787" y="4643"/>
                    <a:pt x="72786" y="4577"/>
                    <a:pt x="71785" y="4543"/>
                  </a:cubicBezTo>
                  <a:cubicBezTo>
                    <a:pt x="70124" y="4489"/>
                    <a:pt x="68440" y="4434"/>
                    <a:pt x="66734" y="4434"/>
                  </a:cubicBezTo>
                  <a:cubicBezTo>
                    <a:pt x="66351" y="4434"/>
                    <a:pt x="65966" y="4437"/>
                    <a:pt x="65581" y="4443"/>
                  </a:cubicBezTo>
                  <a:cubicBezTo>
                    <a:pt x="65287" y="4439"/>
                    <a:pt x="64993" y="4437"/>
                    <a:pt x="64697" y="4437"/>
                  </a:cubicBezTo>
                  <a:cubicBezTo>
                    <a:pt x="62874" y="4437"/>
                    <a:pt x="61008" y="4515"/>
                    <a:pt x="59143" y="4543"/>
                  </a:cubicBezTo>
                  <a:cubicBezTo>
                    <a:pt x="56975" y="4677"/>
                    <a:pt x="54740" y="4744"/>
                    <a:pt x="52538" y="4977"/>
                  </a:cubicBezTo>
                  <a:cubicBezTo>
                    <a:pt x="50303" y="5110"/>
                    <a:pt x="48102" y="5411"/>
                    <a:pt x="45933" y="5644"/>
                  </a:cubicBezTo>
                  <a:cubicBezTo>
                    <a:pt x="43799" y="5944"/>
                    <a:pt x="41664" y="6211"/>
                    <a:pt x="39596" y="6578"/>
                  </a:cubicBezTo>
                  <a:cubicBezTo>
                    <a:pt x="37494" y="6912"/>
                    <a:pt x="35459" y="7345"/>
                    <a:pt x="33491" y="7746"/>
                  </a:cubicBezTo>
                  <a:cubicBezTo>
                    <a:pt x="32490" y="7979"/>
                    <a:pt x="31523" y="8213"/>
                    <a:pt x="30556" y="8413"/>
                  </a:cubicBezTo>
                  <a:cubicBezTo>
                    <a:pt x="29588" y="8646"/>
                    <a:pt x="28621" y="8880"/>
                    <a:pt x="27687" y="9113"/>
                  </a:cubicBezTo>
                  <a:cubicBezTo>
                    <a:pt x="23951" y="10047"/>
                    <a:pt x="20382" y="10881"/>
                    <a:pt x="17013" y="11315"/>
                  </a:cubicBezTo>
                  <a:cubicBezTo>
                    <a:pt x="15415" y="11536"/>
                    <a:pt x="13863" y="11645"/>
                    <a:pt x="12369" y="11645"/>
                  </a:cubicBezTo>
                  <a:cubicBezTo>
                    <a:pt x="10713" y="11645"/>
                    <a:pt x="9130" y="11511"/>
                    <a:pt x="7639" y="11248"/>
                  </a:cubicBezTo>
                  <a:cubicBezTo>
                    <a:pt x="6238" y="10981"/>
                    <a:pt x="4904" y="10681"/>
                    <a:pt x="3770" y="10114"/>
                  </a:cubicBezTo>
                  <a:cubicBezTo>
                    <a:pt x="2636" y="9547"/>
                    <a:pt x="1702" y="8780"/>
                    <a:pt x="1201" y="7846"/>
                  </a:cubicBezTo>
                  <a:cubicBezTo>
                    <a:pt x="668" y="6912"/>
                    <a:pt x="634" y="5844"/>
                    <a:pt x="901" y="4944"/>
                  </a:cubicBezTo>
                  <a:cubicBezTo>
                    <a:pt x="1168" y="4076"/>
                    <a:pt x="1702" y="3343"/>
                    <a:pt x="2236" y="2742"/>
                  </a:cubicBezTo>
                  <a:cubicBezTo>
                    <a:pt x="2769" y="2175"/>
                    <a:pt x="3336" y="1741"/>
                    <a:pt x="3837" y="1374"/>
                  </a:cubicBezTo>
                  <a:cubicBezTo>
                    <a:pt x="4370" y="1041"/>
                    <a:pt x="4837" y="807"/>
                    <a:pt x="5204" y="607"/>
                  </a:cubicBezTo>
                  <a:cubicBezTo>
                    <a:pt x="5972" y="240"/>
                    <a:pt x="6405" y="73"/>
                    <a:pt x="6372" y="7"/>
                  </a:cubicBezTo>
                  <a:cubicBezTo>
                    <a:pt x="6372" y="3"/>
                    <a:pt x="6365" y="1"/>
                    <a:pt x="635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52325" y="814743"/>
              <a:ext cx="1975831" cy="172459"/>
            </a:xfrm>
            <a:custGeom>
              <a:avLst/>
              <a:gdLst/>
              <a:ahLst/>
              <a:cxnLst/>
              <a:rect l="l" t="t" r="r" b="b"/>
              <a:pathLst>
                <a:path w="45100" h="6947" extrusionOk="0">
                  <a:moveTo>
                    <a:pt x="42097" y="0"/>
                  </a:moveTo>
                  <a:cubicBezTo>
                    <a:pt x="41697" y="0"/>
                    <a:pt x="41297" y="0"/>
                    <a:pt x="40830" y="34"/>
                  </a:cubicBezTo>
                  <a:cubicBezTo>
                    <a:pt x="40396" y="34"/>
                    <a:pt x="39896" y="34"/>
                    <a:pt x="39395" y="67"/>
                  </a:cubicBezTo>
                  <a:cubicBezTo>
                    <a:pt x="39129" y="67"/>
                    <a:pt x="38862" y="67"/>
                    <a:pt x="38595" y="100"/>
                  </a:cubicBezTo>
                  <a:cubicBezTo>
                    <a:pt x="38328" y="100"/>
                    <a:pt x="38061" y="134"/>
                    <a:pt x="37794" y="167"/>
                  </a:cubicBezTo>
                  <a:cubicBezTo>
                    <a:pt x="33258" y="467"/>
                    <a:pt x="27053" y="1268"/>
                    <a:pt x="20282" y="2836"/>
                  </a:cubicBezTo>
                  <a:cubicBezTo>
                    <a:pt x="19448" y="3036"/>
                    <a:pt x="18614" y="3236"/>
                    <a:pt x="17813" y="3436"/>
                  </a:cubicBezTo>
                  <a:cubicBezTo>
                    <a:pt x="16979" y="3669"/>
                    <a:pt x="16179" y="3903"/>
                    <a:pt x="15412" y="4136"/>
                  </a:cubicBezTo>
                  <a:cubicBezTo>
                    <a:pt x="15011" y="4237"/>
                    <a:pt x="14611" y="4337"/>
                    <a:pt x="14244" y="4470"/>
                  </a:cubicBezTo>
                  <a:cubicBezTo>
                    <a:pt x="13877" y="4603"/>
                    <a:pt x="13510" y="4704"/>
                    <a:pt x="13143" y="4804"/>
                  </a:cubicBezTo>
                  <a:cubicBezTo>
                    <a:pt x="12410" y="5004"/>
                    <a:pt x="11676" y="5171"/>
                    <a:pt x="10942" y="5337"/>
                  </a:cubicBezTo>
                  <a:cubicBezTo>
                    <a:pt x="9507" y="5638"/>
                    <a:pt x="8140" y="5838"/>
                    <a:pt x="6839" y="5904"/>
                  </a:cubicBezTo>
                  <a:cubicBezTo>
                    <a:pt x="6449" y="5934"/>
                    <a:pt x="6067" y="5949"/>
                    <a:pt x="5697" y="5949"/>
                  </a:cubicBezTo>
                  <a:cubicBezTo>
                    <a:pt x="4832" y="5949"/>
                    <a:pt x="4027" y="5868"/>
                    <a:pt x="3303" y="5704"/>
                  </a:cubicBezTo>
                  <a:cubicBezTo>
                    <a:pt x="2803" y="5571"/>
                    <a:pt x="2336" y="5404"/>
                    <a:pt x="1969" y="5137"/>
                  </a:cubicBezTo>
                  <a:cubicBezTo>
                    <a:pt x="1869" y="5104"/>
                    <a:pt x="1769" y="5037"/>
                    <a:pt x="1669" y="4970"/>
                  </a:cubicBezTo>
                  <a:cubicBezTo>
                    <a:pt x="1602" y="4904"/>
                    <a:pt x="1535" y="4804"/>
                    <a:pt x="1468" y="4737"/>
                  </a:cubicBezTo>
                  <a:cubicBezTo>
                    <a:pt x="1335" y="4603"/>
                    <a:pt x="1202" y="4437"/>
                    <a:pt x="1101" y="4237"/>
                  </a:cubicBezTo>
                  <a:cubicBezTo>
                    <a:pt x="701" y="3536"/>
                    <a:pt x="601" y="2802"/>
                    <a:pt x="668" y="2235"/>
                  </a:cubicBezTo>
                  <a:cubicBezTo>
                    <a:pt x="768" y="1668"/>
                    <a:pt x="1001" y="1268"/>
                    <a:pt x="1202" y="1001"/>
                  </a:cubicBezTo>
                  <a:cubicBezTo>
                    <a:pt x="1368" y="734"/>
                    <a:pt x="1502" y="601"/>
                    <a:pt x="1468" y="567"/>
                  </a:cubicBezTo>
                  <a:cubicBezTo>
                    <a:pt x="1463" y="562"/>
                    <a:pt x="1454" y="559"/>
                    <a:pt x="1443" y="559"/>
                  </a:cubicBezTo>
                  <a:cubicBezTo>
                    <a:pt x="1380" y="559"/>
                    <a:pt x="1226" y="638"/>
                    <a:pt x="1001" y="834"/>
                  </a:cubicBezTo>
                  <a:cubicBezTo>
                    <a:pt x="735" y="1068"/>
                    <a:pt x="401" y="1468"/>
                    <a:pt x="201" y="2135"/>
                  </a:cubicBezTo>
                  <a:cubicBezTo>
                    <a:pt x="1" y="2802"/>
                    <a:pt x="34" y="3703"/>
                    <a:pt x="468" y="4570"/>
                  </a:cubicBezTo>
                  <a:cubicBezTo>
                    <a:pt x="601" y="4804"/>
                    <a:pt x="735" y="5004"/>
                    <a:pt x="868" y="5237"/>
                  </a:cubicBezTo>
                  <a:cubicBezTo>
                    <a:pt x="968" y="5337"/>
                    <a:pt x="1068" y="5437"/>
                    <a:pt x="1168" y="5537"/>
                  </a:cubicBezTo>
                  <a:cubicBezTo>
                    <a:pt x="1268" y="5638"/>
                    <a:pt x="1402" y="5704"/>
                    <a:pt x="1502" y="5804"/>
                  </a:cubicBezTo>
                  <a:cubicBezTo>
                    <a:pt x="1969" y="6138"/>
                    <a:pt x="2502" y="6371"/>
                    <a:pt x="3070" y="6538"/>
                  </a:cubicBezTo>
                  <a:cubicBezTo>
                    <a:pt x="4067" y="6852"/>
                    <a:pt x="5138" y="6946"/>
                    <a:pt x="6282" y="6946"/>
                  </a:cubicBezTo>
                  <a:cubicBezTo>
                    <a:pt x="6476" y="6946"/>
                    <a:pt x="6673" y="6943"/>
                    <a:pt x="6872" y="6938"/>
                  </a:cubicBezTo>
                  <a:cubicBezTo>
                    <a:pt x="8240" y="6905"/>
                    <a:pt x="9674" y="6738"/>
                    <a:pt x="11142" y="6438"/>
                  </a:cubicBezTo>
                  <a:cubicBezTo>
                    <a:pt x="11909" y="6305"/>
                    <a:pt x="12676" y="6138"/>
                    <a:pt x="13444" y="5938"/>
                  </a:cubicBezTo>
                  <a:cubicBezTo>
                    <a:pt x="13811" y="5838"/>
                    <a:pt x="14211" y="5738"/>
                    <a:pt x="14611" y="5604"/>
                  </a:cubicBezTo>
                  <a:cubicBezTo>
                    <a:pt x="14978" y="5504"/>
                    <a:pt x="15345" y="5404"/>
                    <a:pt x="15745" y="5304"/>
                  </a:cubicBezTo>
                  <a:cubicBezTo>
                    <a:pt x="16512" y="5070"/>
                    <a:pt x="17313" y="4870"/>
                    <a:pt x="18114" y="4637"/>
                  </a:cubicBezTo>
                  <a:cubicBezTo>
                    <a:pt x="18914" y="4437"/>
                    <a:pt x="19748" y="4237"/>
                    <a:pt x="20582" y="4036"/>
                  </a:cubicBezTo>
                  <a:cubicBezTo>
                    <a:pt x="27253" y="2502"/>
                    <a:pt x="33391" y="1568"/>
                    <a:pt x="37861" y="1034"/>
                  </a:cubicBezTo>
                  <a:cubicBezTo>
                    <a:pt x="42298" y="501"/>
                    <a:pt x="45100" y="467"/>
                    <a:pt x="45100" y="267"/>
                  </a:cubicBezTo>
                  <a:cubicBezTo>
                    <a:pt x="45100" y="200"/>
                    <a:pt x="44399" y="134"/>
                    <a:pt x="43131" y="34"/>
                  </a:cubicBezTo>
                  <a:cubicBezTo>
                    <a:pt x="42831" y="34"/>
                    <a:pt x="42464" y="0"/>
                    <a:pt x="4209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99286" y="849473"/>
              <a:ext cx="944106" cy="299985"/>
            </a:xfrm>
            <a:custGeom>
              <a:avLst/>
              <a:gdLst/>
              <a:ahLst/>
              <a:cxnLst/>
              <a:rect l="l" t="t" r="r" b="b"/>
              <a:pathLst>
                <a:path w="21550" h="12084" extrusionOk="0">
                  <a:moveTo>
                    <a:pt x="690" y="0"/>
                  </a:moveTo>
                  <a:cubicBezTo>
                    <a:pt x="591" y="0"/>
                    <a:pt x="461" y="396"/>
                    <a:pt x="301" y="1070"/>
                  </a:cubicBezTo>
                  <a:cubicBezTo>
                    <a:pt x="168" y="1803"/>
                    <a:pt x="1" y="2871"/>
                    <a:pt x="168" y="4205"/>
                  </a:cubicBezTo>
                  <a:cubicBezTo>
                    <a:pt x="234" y="4539"/>
                    <a:pt x="268" y="4906"/>
                    <a:pt x="368" y="5273"/>
                  </a:cubicBezTo>
                  <a:cubicBezTo>
                    <a:pt x="468" y="5606"/>
                    <a:pt x="568" y="6006"/>
                    <a:pt x="735" y="6373"/>
                  </a:cubicBezTo>
                  <a:cubicBezTo>
                    <a:pt x="1068" y="7107"/>
                    <a:pt x="1535" y="7874"/>
                    <a:pt x="2169" y="8508"/>
                  </a:cubicBezTo>
                  <a:cubicBezTo>
                    <a:pt x="2803" y="9175"/>
                    <a:pt x="3570" y="9776"/>
                    <a:pt x="4437" y="10243"/>
                  </a:cubicBezTo>
                  <a:cubicBezTo>
                    <a:pt x="5305" y="10710"/>
                    <a:pt x="6239" y="11043"/>
                    <a:pt x="7239" y="11310"/>
                  </a:cubicBezTo>
                  <a:cubicBezTo>
                    <a:pt x="8207" y="11610"/>
                    <a:pt x="9174" y="11777"/>
                    <a:pt x="10108" y="11877"/>
                  </a:cubicBezTo>
                  <a:cubicBezTo>
                    <a:pt x="11076" y="11977"/>
                    <a:pt x="11976" y="12044"/>
                    <a:pt x="12843" y="12077"/>
                  </a:cubicBezTo>
                  <a:cubicBezTo>
                    <a:pt x="13072" y="12082"/>
                    <a:pt x="13296" y="12084"/>
                    <a:pt x="13517" y="12084"/>
                  </a:cubicBezTo>
                  <a:cubicBezTo>
                    <a:pt x="14977" y="12084"/>
                    <a:pt x="16283" y="11993"/>
                    <a:pt x="17413" y="11877"/>
                  </a:cubicBezTo>
                  <a:cubicBezTo>
                    <a:pt x="19982" y="11610"/>
                    <a:pt x="21550" y="11277"/>
                    <a:pt x="21516" y="11110"/>
                  </a:cubicBezTo>
                  <a:cubicBezTo>
                    <a:pt x="21516" y="11011"/>
                    <a:pt x="20956" y="10983"/>
                    <a:pt x="19966" y="10983"/>
                  </a:cubicBezTo>
                  <a:cubicBezTo>
                    <a:pt x="19283" y="10983"/>
                    <a:pt x="18395" y="10996"/>
                    <a:pt x="17347" y="11010"/>
                  </a:cubicBezTo>
                  <a:cubicBezTo>
                    <a:pt x="16079" y="11010"/>
                    <a:pt x="14545" y="11010"/>
                    <a:pt x="12877" y="10910"/>
                  </a:cubicBezTo>
                  <a:cubicBezTo>
                    <a:pt x="12043" y="10877"/>
                    <a:pt x="11176" y="10810"/>
                    <a:pt x="10275" y="10676"/>
                  </a:cubicBezTo>
                  <a:cubicBezTo>
                    <a:pt x="9374" y="10543"/>
                    <a:pt x="8474" y="10376"/>
                    <a:pt x="7540" y="10143"/>
                  </a:cubicBezTo>
                  <a:cubicBezTo>
                    <a:pt x="5738" y="9642"/>
                    <a:pt x="4104" y="8842"/>
                    <a:pt x="2970" y="7741"/>
                  </a:cubicBezTo>
                  <a:cubicBezTo>
                    <a:pt x="2436" y="7174"/>
                    <a:pt x="1969" y="6574"/>
                    <a:pt x="1669" y="5940"/>
                  </a:cubicBezTo>
                  <a:cubicBezTo>
                    <a:pt x="1502" y="5640"/>
                    <a:pt x="1402" y="5306"/>
                    <a:pt x="1269" y="5006"/>
                  </a:cubicBezTo>
                  <a:cubicBezTo>
                    <a:pt x="1168" y="4672"/>
                    <a:pt x="1102" y="4372"/>
                    <a:pt x="1035" y="4072"/>
                  </a:cubicBezTo>
                  <a:cubicBezTo>
                    <a:pt x="768" y="2871"/>
                    <a:pt x="802" y="1837"/>
                    <a:pt x="768" y="1136"/>
                  </a:cubicBezTo>
                  <a:cubicBezTo>
                    <a:pt x="802" y="402"/>
                    <a:pt x="768" y="2"/>
                    <a:pt x="701" y="2"/>
                  </a:cubicBezTo>
                  <a:cubicBezTo>
                    <a:pt x="698" y="1"/>
                    <a:pt x="694" y="0"/>
                    <a:pt x="69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374" y="743743"/>
              <a:ext cx="1099018" cy="116529"/>
            </a:xfrm>
            <a:custGeom>
              <a:avLst/>
              <a:gdLst/>
              <a:ahLst/>
              <a:cxnLst/>
              <a:rect l="l" t="t" r="r" b="b"/>
              <a:pathLst>
                <a:path w="25086" h="4694" extrusionOk="0">
                  <a:moveTo>
                    <a:pt x="24478" y="1"/>
                  </a:moveTo>
                  <a:cubicBezTo>
                    <a:pt x="23854" y="1"/>
                    <a:pt x="22752" y="89"/>
                    <a:pt x="21316" y="258"/>
                  </a:cubicBezTo>
                  <a:cubicBezTo>
                    <a:pt x="20148" y="392"/>
                    <a:pt x="18781" y="525"/>
                    <a:pt x="17280" y="725"/>
                  </a:cubicBezTo>
                  <a:cubicBezTo>
                    <a:pt x="15779" y="892"/>
                    <a:pt x="14111" y="1126"/>
                    <a:pt x="12376" y="1392"/>
                  </a:cubicBezTo>
                  <a:cubicBezTo>
                    <a:pt x="11509" y="1593"/>
                    <a:pt x="10642" y="1759"/>
                    <a:pt x="9841" y="1926"/>
                  </a:cubicBezTo>
                  <a:cubicBezTo>
                    <a:pt x="9007" y="2126"/>
                    <a:pt x="8240" y="2260"/>
                    <a:pt x="7473" y="2493"/>
                  </a:cubicBezTo>
                  <a:cubicBezTo>
                    <a:pt x="6005" y="2927"/>
                    <a:pt x="4737" y="3394"/>
                    <a:pt x="3637" y="3694"/>
                  </a:cubicBezTo>
                  <a:cubicBezTo>
                    <a:pt x="2536" y="3961"/>
                    <a:pt x="1668" y="4094"/>
                    <a:pt x="1035" y="4128"/>
                  </a:cubicBezTo>
                  <a:cubicBezTo>
                    <a:pt x="401" y="4194"/>
                    <a:pt x="34" y="4161"/>
                    <a:pt x="34" y="4261"/>
                  </a:cubicBezTo>
                  <a:cubicBezTo>
                    <a:pt x="1" y="4328"/>
                    <a:pt x="334" y="4495"/>
                    <a:pt x="1001" y="4628"/>
                  </a:cubicBezTo>
                  <a:cubicBezTo>
                    <a:pt x="1278" y="4670"/>
                    <a:pt x="1605" y="4694"/>
                    <a:pt x="1978" y="4694"/>
                  </a:cubicBezTo>
                  <a:cubicBezTo>
                    <a:pt x="2504" y="4694"/>
                    <a:pt x="3119" y="4645"/>
                    <a:pt x="3803" y="4528"/>
                  </a:cubicBezTo>
                  <a:cubicBezTo>
                    <a:pt x="4971" y="4361"/>
                    <a:pt x="6338" y="3961"/>
                    <a:pt x="7773" y="3594"/>
                  </a:cubicBezTo>
                  <a:cubicBezTo>
                    <a:pt x="8507" y="3427"/>
                    <a:pt x="9274" y="3294"/>
                    <a:pt x="10074" y="3127"/>
                  </a:cubicBezTo>
                  <a:cubicBezTo>
                    <a:pt x="10875" y="2960"/>
                    <a:pt x="11709" y="2793"/>
                    <a:pt x="12576" y="2627"/>
                  </a:cubicBezTo>
                  <a:cubicBezTo>
                    <a:pt x="14311" y="2360"/>
                    <a:pt x="15945" y="2093"/>
                    <a:pt x="17446" y="1859"/>
                  </a:cubicBezTo>
                  <a:cubicBezTo>
                    <a:pt x="18947" y="1593"/>
                    <a:pt x="20315" y="1392"/>
                    <a:pt x="21449" y="1159"/>
                  </a:cubicBezTo>
                  <a:cubicBezTo>
                    <a:pt x="23718" y="659"/>
                    <a:pt x="25085" y="258"/>
                    <a:pt x="25052" y="91"/>
                  </a:cubicBezTo>
                  <a:cubicBezTo>
                    <a:pt x="25040" y="30"/>
                    <a:pt x="24839" y="1"/>
                    <a:pt x="2447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745848" y="749850"/>
              <a:ext cx="2513643" cy="195869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16805" y="0"/>
                  </a:moveTo>
                  <a:cubicBezTo>
                    <a:pt x="13709" y="0"/>
                    <a:pt x="10906" y="99"/>
                    <a:pt x="8507" y="279"/>
                  </a:cubicBezTo>
                  <a:cubicBezTo>
                    <a:pt x="5872" y="446"/>
                    <a:pt x="3703" y="746"/>
                    <a:pt x="2236" y="1046"/>
                  </a:cubicBezTo>
                  <a:cubicBezTo>
                    <a:pt x="768" y="1380"/>
                    <a:pt x="1" y="1713"/>
                    <a:pt x="34" y="1780"/>
                  </a:cubicBezTo>
                  <a:cubicBezTo>
                    <a:pt x="40" y="1799"/>
                    <a:pt x="74" y="1807"/>
                    <a:pt x="134" y="1807"/>
                  </a:cubicBezTo>
                  <a:cubicBezTo>
                    <a:pt x="393" y="1807"/>
                    <a:pt x="1144" y="1655"/>
                    <a:pt x="2336" y="1547"/>
                  </a:cubicBezTo>
                  <a:cubicBezTo>
                    <a:pt x="3803" y="1380"/>
                    <a:pt x="5905" y="1213"/>
                    <a:pt x="8574" y="1146"/>
                  </a:cubicBezTo>
                  <a:cubicBezTo>
                    <a:pt x="9939" y="1103"/>
                    <a:pt x="11442" y="1080"/>
                    <a:pt x="13058" y="1080"/>
                  </a:cubicBezTo>
                  <a:cubicBezTo>
                    <a:pt x="17679" y="1080"/>
                    <a:pt x="23232" y="1269"/>
                    <a:pt x="29188" y="1713"/>
                  </a:cubicBezTo>
                  <a:cubicBezTo>
                    <a:pt x="37227" y="2347"/>
                    <a:pt x="44466" y="3315"/>
                    <a:pt x="49569" y="4616"/>
                  </a:cubicBezTo>
                  <a:cubicBezTo>
                    <a:pt x="52138" y="5249"/>
                    <a:pt x="54139" y="5950"/>
                    <a:pt x="55407" y="6650"/>
                  </a:cubicBezTo>
                  <a:cubicBezTo>
                    <a:pt x="56644" y="7285"/>
                    <a:pt x="57158" y="7889"/>
                    <a:pt x="57291" y="7889"/>
                  </a:cubicBezTo>
                  <a:cubicBezTo>
                    <a:pt x="57298" y="7889"/>
                    <a:pt x="57303" y="7888"/>
                    <a:pt x="57308" y="7885"/>
                  </a:cubicBezTo>
                  <a:cubicBezTo>
                    <a:pt x="57375" y="7885"/>
                    <a:pt x="56941" y="7084"/>
                    <a:pt x="55640" y="6217"/>
                  </a:cubicBezTo>
                  <a:cubicBezTo>
                    <a:pt x="54406" y="5383"/>
                    <a:pt x="52371" y="4516"/>
                    <a:pt x="49803" y="3748"/>
                  </a:cubicBezTo>
                  <a:cubicBezTo>
                    <a:pt x="44666" y="2214"/>
                    <a:pt x="37361" y="1113"/>
                    <a:pt x="29288" y="479"/>
                  </a:cubicBezTo>
                  <a:cubicBezTo>
                    <a:pt x="24826" y="149"/>
                    <a:pt x="20596" y="0"/>
                    <a:pt x="1680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297621" y="1087197"/>
              <a:ext cx="3159533" cy="173278"/>
            </a:xfrm>
            <a:custGeom>
              <a:avLst/>
              <a:gdLst/>
              <a:ahLst/>
              <a:cxnLst/>
              <a:rect l="l" t="t" r="r" b="b"/>
              <a:pathLst>
                <a:path w="72119" h="6980" extrusionOk="0">
                  <a:moveTo>
                    <a:pt x="48493" y="1"/>
                  </a:moveTo>
                  <a:cubicBezTo>
                    <a:pt x="42367" y="1"/>
                    <a:pt x="36526" y="462"/>
                    <a:pt x="31190" y="1100"/>
                  </a:cubicBezTo>
                  <a:cubicBezTo>
                    <a:pt x="25085" y="1834"/>
                    <a:pt x="19615" y="2602"/>
                    <a:pt x="15012" y="3135"/>
                  </a:cubicBezTo>
                  <a:cubicBezTo>
                    <a:pt x="13844" y="3235"/>
                    <a:pt x="12743" y="3335"/>
                    <a:pt x="11709" y="3435"/>
                  </a:cubicBezTo>
                  <a:cubicBezTo>
                    <a:pt x="10675" y="3536"/>
                    <a:pt x="9674" y="3636"/>
                    <a:pt x="8774" y="3669"/>
                  </a:cubicBezTo>
                  <a:cubicBezTo>
                    <a:pt x="7840" y="3702"/>
                    <a:pt x="7006" y="3769"/>
                    <a:pt x="6205" y="3802"/>
                  </a:cubicBezTo>
                  <a:cubicBezTo>
                    <a:pt x="5805" y="3836"/>
                    <a:pt x="5438" y="3869"/>
                    <a:pt x="5071" y="3869"/>
                  </a:cubicBezTo>
                  <a:cubicBezTo>
                    <a:pt x="4888" y="3886"/>
                    <a:pt x="4712" y="3886"/>
                    <a:pt x="4542" y="3886"/>
                  </a:cubicBezTo>
                  <a:cubicBezTo>
                    <a:pt x="4371" y="3886"/>
                    <a:pt x="4204" y="3886"/>
                    <a:pt x="4037" y="3902"/>
                  </a:cubicBezTo>
                  <a:cubicBezTo>
                    <a:pt x="1469" y="3902"/>
                    <a:pt x="34" y="3969"/>
                    <a:pt x="1" y="4036"/>
                  </a:cubicBezTo>
                  <a:cubicBezTo>
                    <a:pt x="1" y="4136"/>
                    <a:pt x="1435" y="4236"/>
                    <a:pt x="4037" y="4369"/>
                  </a:cubicBezTo>
                  <a:cubicBezTo>
                    <a:pt x="4371" y="4369"/>
                    <a:pt x="4704" y="4403"/>
                    <a:pt x="5071" y="4403"/>
                  </a:cubicBezTo>
                  <a:lnTo>
                    <a:pt x="6205" y="4403"/>
                  </a:lnTo>
                  <a:cubicBezTo>
                    <a:pt x="7006" y="4403"/>
                    <a:pt x="7873" y="4369"/>
                    <a:pt x="8807" y="4369"/>
                  </a:cubicBezTo>
                  <a:cubicBezTo>
                    <a:pt x="9708" y="4369"/>
                    <a:pt x="10708" y="4269"/>
                    <a:pt x="11743" y="4203"/>
                  </a:cubicBezTo>
                  <a:cubicBezTo>
                    <a:pt x="12810" y="4136"/>
                    <a:pt x="13911" y="4069"/>
                    <a:pt x="15078" y="4003"/>
                  </a:cubicBezTo>
                  <a:cubicBezTo>
                    <a:pt x="23624" y="3329"/>
                    <a:pt x="35010" y="1249"/>
                    <a:pt x="47764" y="1249"/>
                  </a:cubicBezTo>
                  <a:cubicBezTo>
                    <a:pt x="48900" y="1249"/>
                    <a:pt x="50047" y="1265"/>
                    <a:pt x="51204" y="1301"/>
                  </a:cubicBezTo>
                  <a:cubicBezTo>
                    <a:pt x="52105" y="1301"/>
                    <a:pt x="52972" y="1334"/>
                    <a:pt x="53839" y="1367"/>
                  </a:cubicBezTo>
                  <a:cubicBezTo>
                    <a:pt x="54707" y="1401"/>
                    <a:pt x="55574" y="1501"/>
                    <a:pt x="56408" y="1567"/>
                  </a:cubicBezTo>
                  <a:cubicBezTo>
                    <a:pt x="58142" y="1701"/>
                    <a:pt x="59844" y="1834"/>
                    <a:pt x="61511" y="1968"/>
                  </a:cubicBezTo>
                  <a:cubicBezTo>
                    <a:pt x="63146" y="2135"/>
                    <a:pt x="64780" y="2301"/>
                    <a:pt x="66315" y="2568"/>
                  </a:cubicBezTo>
                  <a:cubicBezTo>
                    <a:pt x="67115" y="2735"/>
                    <a:pt x="67849" y="2902"/>
                    <a:pt x="68583" y="3102"/>
                  </a:cubicBezTo>
                  <a:cubicBezTo>
                    <a:pt x="69284" y="3335"/>
                    <a:pt x="69984" y="3602"/>
                    <a:pt x="70484" y="4003"/>
                  </a:cubicBezTo>
                  <a:cubicBezTo>
                    <a:pt x="70718" y="4203"/>
                    <a:pt x="70851" y="4403"/>
                    <a:pt x="70918" y="4636"/>
                  </a:cubicBezTo>
                  <a:cubicBezTo>
                    <a:pt x="70951" y="4770"/>
                    <a:pt x="70951" y="4870"/>
                    <a:pt x="70918" y="4903"/>
                  </a:cubicBezTo>
                  <a:cubicBezTo>
                    <a:pt x="70918" y="4970"/>
                    <a:pt x="70885" y="5037"/>
                    <a:pt x="70785" y="5103"/>
                  </a:cubicBezTo>
                  <a:cubicBezTo>
                    <a:pt x="70651" y="5270"/>
                    <a:pt x="70318" y="5404"/>
                    <a:pt x="70017" y="5504"/>
                  </a:cubicBezTo>
                  <a:cubicBezTo>
                    <a:pt x="69717" y="5570"/>
                    <a:pt x="69384" y="5637"/>
                    <a:pt x="69017" y="5704"/>
                  </a:cubicBezTo>
                  <a:cubicBezTo>
                    <a:pt x="68350" y="5770"/>
                    <a:pt x="67649" y="5804"/>
                    <a:pt x="66949" y="5837"/>
                  </a:cubicBezTo>
                  <a:cubicBezTo>
                    <a:pt x="66215" y="5871"/>
                    <a:pt x="65514" y="5904"/>
                    <a:pt x="64847" y="5937"/>
                  </a:cubicBezTo>
                  <a:cubicBezTo>
                    <a:pt x="63623" y="5998"/>
                    <a:pt x="62433" y="6017"/>
                    <a:pt x="61280" y="6017"/>
                  </a:cubicBezTo>
                  <a:cubicBezTo>
                    <a:pt x="59889" y="6017"/>
                    <a:pt x="58552" y="5989"/>
                    <a:pt x="57275" y="5971"/>
                  </a:cubicBezTo>
                  <a:cubicBezTo>
                    <a:pt x="52638" y="5804"/>
                    <a:pt x="48902" y="5504"/>
                    <a:pt x="46301" y="5337"/>
                  </a:cubicBezTo>
                  <a:cubicBezTo>
                    <a:pt x="44504" y="5199"/>
                    <a:pt x="43264" y="5124"/>
                    <a:pt x="42669" y="5124"/>
                  </a:cubicBezTo>
                  <a:cubicBezTo>
                    <a:pt x="42402" y="5124"/>
                    <a:pt x="42264" y="5139"/>
                    <a:pt x="42264" y="5170"/>
                  </a:cubicBezTo>
                  <a:cubicBezTo>
                    <a:pt x="42264" y="5237"/>
                    <a:pt x="43665" y="5470"/>
                    <a:pt x="46267" y="5804"/>
                  </a:cubicBezTo>
                  <a:cubicBezTo>
                    <a:pt x="48836" y="6137"/>
                    <a:pt x="52605" y="6571"/>
                    <a:pt x="57242" y="6838"/>
                  </a:cubicBezTo>
                  <a:cubicBezTo>
                    <a:pt x="58893" y="6909"/>
                    <a:pt x="60661" y="6979"/>
                    <a:pt x="62522" y="6979"/>
                  </a:cubicBezTo>
                  <a:cubicBezTo>
                    <a:pt x="63292" y="6979"/>
                    <a:pt x="64079" y="6967"/>
                    <a:pt x="64880" y="6938"/>
                  </a:cubicBezTo>
                  <a:cubicBezTo>
                    <a:pt x="65581" y="6938"/>
                    <a:pt x="66281" y="6905"/>
                    <a:pt x="66982" y="6905"/>
                  </a:cubicBezTo>
                  <a:cubicBezTo>
                    <a:pt x="67682" y="6871"/>
                    <a:pt x="68416" y="6871"/>
                    <a:pt x="69184" y="6771"/>
                  </a:cubicBezTo>
                  <a:cubicBezTo>
                    <a:pt x="69550" y="6738"/>
                    <a:pt x="69951" y="6671"/>
                    <a:pt x="70318" y="6538"/>
                  </a:cubicBezTo>
                  <a:cubicBezTo>
                    <a:pt x="70718" y="6438"/>
                    <a:pt x="71152" y="6304"/>
                    <a:pt x="71552" y="5937"/>
                  </a:cubicBezTo>
                  <a:cubicBezTo>
                    <a:pt x="71752" y="5770"/>
                    <a:pt x="71952" y="5537"/>
                    <a:pt x="72019" y="5237"/>
                  </a:cubicBezTo>
                  <a:cubicBezTo>
                    <a:pt x="72119" y="4903"/>
                    <a:pt x="72086" y="4603"/>
                    <a:pt x="72019" y="4369"/>
                  </a:cubicBezTo>
                  <a:cubicBezTo>
                    <a:pt x="71952" y="4103"/>
                    <a:pt x="71852" y="3902"/>
                    <a:pt x="71719" y="3669"/>
                  </a:cubicBezTo>
                  <a:cubicBezTo>
                    <a:pt x="71619" y="3569"/>
                    <a:pt x="71552" y="3469"/>
                    <a:pt x="71485" y="3369"/>
                  </a:cubicBezTo>
                  <a:lnTo>
                    <a:pt x="71218" y="3135"/>
                  </a:lnTo>
                  <a:cubicBezTo>
                    <a:pt x="70484" y="2568"/>
                    <a:pt x="69717" y="2268"/>
                    <a:pt x="68950" y="2001"/>
                  </a:cubicBezTo>
                  <a:cubicBezTo>
                    <a:pt x="68149" y="1734"/>
                    <a:pt x="67349" y="1567"/>
                    <a:pt x="66548" y="1401"/>
                  </a:cubicBezTo>
                  <a:cubicBezTo>
                    <a:pt x="64947" y="1100"/>
                    <a:pt x="63279" y="934"/>
                    <a:pt x="61611" y="767"/>
                  </a:cubicBezTo>
                  <a:cubicBezTo>
                    <a:pt x="59944" y="633"/>
                    <a:pt x="58242" y="467"/>
                    <a:pt x="56541" y="333"/>
                  </a:cubicBezTo>
                  <a:cubicBezTo>
                    <a:pt x="55674" y="267"/>
                    <a:pt x="54807" y="166"/>
                    <a:pt x="53906" y="133"/>
                  </a:cubicBezTo>
                  <a:cubicBezTo>
                    <a:pt x="53039" y="100"/>
                    <a:pt x="52138" y="66"/>
                    <a:pt x="51271" y="33"/>
                  </a:cubicBezTo>
                  <a:cubicBezTo>
                    <a:pt x="50339" y="11"/>
                    <a:pt x="49413" y="1"/>
                    <a:pt x="4849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2333" y="2138859"/>
              <a:ext cx="3717760" cy="252743"/>
            </a:xfrm>
            <a:custGeom>
              <a:avLst/>
              <a:gdLst/>
              <a:ahLst/>
              <a:cxnLst/>
              <a:rect l="l" t="t" r="r" b="b"/>
              <a:pathLst>
                <a:path w="84861" h="10181" extrusionOk="0">
                  <a:moveTo>
                    <a:pt x="34291" y="0"/>
                  </a:moveTo>
                  <a:cubicBezTo>
                    <a:pt x="32890" y="34"/>
                    <a:pt x="31489" y="100"/>
                    <a:pt x="30122" y="134"/>
                  </a:cubicBezTo>
                  <a:cubicBezTo>
                    <a:pt x="28787" y="167"/>
                    <a:pt x="27453" y="167"/>
                    <a:pt x="26152" y="301"/>
                  </a:cubicBezTo>
                  <a:cubicBezTo>
                    <a:pt x="24851" y="401"/>
                    <a:pt x="23584" y="501"/>
                    <a:pt x="22349" y="601"/>
                  </a:cubicBezTo>
                  <a:cubicBezTo>
                    <a:pt x="21749" y="634"/>
                    <a:pt x="21148" y="667"/>
                    <a:pt x="20548" y="734"/>
                  </a:cubicBezTo>
                  <a:cubicBezTo>
                    <a:pt x="19948" y="801"/>
                    <a:pt x="19381" y="868"/>
                    <a:pt x="18780" y="934"/>
                  </a:cubicBezTo>
                  <a:cubicBezTo>
                    <a:pt x="17646" y="1068"/>
                    <a:pt x="16545" y="1201"/>
                    <a:pt x="15478" y="1335"/>
                  </a:cubicBezTo>
                  <a:cubicBezTo>
                    <a:pt x="14410" y="1468"/>
                    <a:pt x="13376" y="1601"/>
                    <a:pt x="12409" y="1768"/>
                  </a:cubicBezTo>
                  <a:cubicBezTo>
                    <a:pt x="10474" y="2135"/>
                    <a:pt x="8740" y="2435"/>
                    <a:pt x="7205" y="2702"/>
                  </a:cubicBezTo>
                  <a:cubicBezTo>
                    <a:pt x="5671" y="3002"/>
                    <a:pt x="4370" y="3336"/>
                    <a:pt x="3302" y="3603"/>
                  </a:cubicBezTo>
                  <a:cubicBezTo>
                    <a:pt x="1168" y="4103"/>
                    <a:pt x="0" y="4437"/>
                    <a:pt x="33" y="4537"/>
                  </a:cubicBezTo>
                  <a:cubicBezTo>
                    <a:pt x="33" y="4547"/>
                    <a:pt x="58" y="4551"/>
                    <a:pt x="108" y="4551"/>
                  </a:cubicBezTo>
                  <a:cubicBezTo>
                    <a:pt x="400" y="4551"/>
                    <a:pt x="1547" y="4384"/>
                    <a:pt x="3402" y="4070"/>
                  </a:cubicBezTo>
                  <a:cubicBezTo>
                    <a:pt x="4470" y="3903"/>
                    <a:pt x="5804" y="3636"/>
                    <a:pt x="7339" y="3369"/>
                  </a:cubicBezTo>
                  <a:cubicBezTo>
                    <a:pt x="8873" y="3169"/>
                    <a:pt x="10608" y="2902"/>
                    <a:pt x="12542" y="2636"/>
                  </a:cubicBezTo>
                  <a:cubicBezTo>
                    <a:pt x="13510" y="2502"/>
                    <a:pt x="14544" y="2402"/>
                    <a:pt x="15578" y="2302"/>
                  </a:cubicBezTo>
                  <a:cubicBezTo>
                    <a:pt x="16645" y="2169"/>
                    <a:pt x="17746" y="2068"/>
                    <a:pt x="18880" y="1968"/>
                  </a:cubicBezTo>
                  <a:cubicBezTo>
                    <a:pt x="19481" y="1902"/>
                    <a:pt x="20048" y="1835"/>
                    <a:pt x="20648" y="1768"/>
                  </a:cubicBezTo>
                  <a:cubicBezTo>
                    <a:pt x="21215" y="1735"/>
                    <a:pt x="21849" y="1702"/>
                    <a:pt x="22449" y="1668"/>
                  </a:cubicBezTo>
                  <a:cubicBezTo>
                    <a:pt x="23650" y="1601"/>
                    <a:pt x="24918" y="1501"/>
                    <a:pt x="26219" y="1435"/>
                  </a:cubicBezTo>
                  <a:cubicBezTo>
                    <a:pt x="27486" y="1335"/>
                    <a:pt x="28821" y="1335"/>
                    <a:pt x="30155" y="1301"/>
                  </a:cubicBezTo>
                  <a:cubicBezTo>
                    <a:pt x="31523" y="1268"/>
                    <a:pt x="32890" y="1235"/>
                    <a:pt x="34291" y="1201"/>
                  </a:cubicBezTo>
                  <a:cubicBezTo>
                    <a:pt x="35692" y="1235"/>
                    <a:pt x="37127" y="1268"/>
                    <a:pt x="38594" y="1301"/>
                  </a:cubicBezTo>
                  <a:cubicBezTo>
                    <a:pt x="39295" y="1301"/>
                    <a:pt x="40029" y="1301"/>
                    <a:pt x="40762" y="1335"/>
                  </a:cubicBezTo>
                  <a:cubicBezTo>
                    <a:pt x="41496" y="1335"/>
                    <a:pt x="42230" y="1401"/>
                    <a:pt x="42997" y="1435"/>
                  </a:cubicBezTo>
                  <a:cubicBezTo>
                    <a:pt x="44465" y="1501"/>
                    <a:pt x="45933" y="1601"/>
                    <a:pt x="47401" y="1668"/>
                  </a:cubicBezTo>
                  <a:cubicBezTo>
                    <a:pt x="48134" y="1702"/>
                    <a:pt x="48835" y="1802"/>
                    <a:pt x="49535" y="1835"/>
                  </a:cubicBezTo>
                  <a:cubicBezTo>
                    <a:pt x="50269" y="1902"/>
                    <a:pt x="50970" y="1968"/>
                    <a:pt x="51670" y="2035"/>
                  </a:cubicBezTo>
                  <a:cubicBezTo>
                    <a:pt x="53071" y="2169"/>
                    <a:pt x="54439" y="2269"/>
                    <a:pt x="55773" y="2435"/>
                  </a:cubicBezTo>
                  <a:cubicBezTo>
                    <a:pt x="57107" y="2602"/>
                    <a:pt x="58442" y="2736"/>
                    <a:pt x="59709" y="2902"/>
                  </a:cubicBezTo>
                  <a:cubicBezTo>
                    <a:pt x="64846" y="3570"/>
                    <a:pt x="69416" y="4403"/>
                    <a:pt x="73152" y="5471"/>
                  </a:cubicBezTo>
                  <a:cubicBezTo>
                    <a:pt x="76888" y="6505"/>
                    <a:pt x="79790" y="7773"/>
                    <a:pt x="81758" y="8707"/>
                  </a:cubicBezTo>
                  <a:cubicBezTo>
                    <a:pt x="82259" y="8940"/>
                    <a:pt x="82692" y="9140"/>
                    <a:pt x="83059" y="9340"/>
                  </a:cubicBezTo>
                  <a:cubicBezTo>
                    <a:pt x="83426" y="9540"/>
                    <a:pt x="83760" y="9707"/>
                    <a:pt x="83993" y="9841"/>
                  </a:cubicBezTo>
                  <a:cubicBezTo>
                    <a:pt x="84461" y="10075"/>
                    <a:pt x="84724" y="10180"/>
                    <a:pt x="84804" y="10180"/>
                  </a:cubicBezTo>
                  <a:cubicBezTo>
                    <a:pt x="84815" y="10180"/>
                    <a:pt x="84823" y="10178"/>
                    <a:pt x="84827" y="10174"/>
                  </a:cubicBezTo>
                  <a:cubicBezTo>
                    <a:pt x="84861" y="10141"/>
                    <a:pt x="84594" y="9941"/>
                    <a:pt x="84127" y="9641"/>
                  </a:cubicBezTo>
                  <a:cubicBezTo>
                    <a:pt x="83893" y="9474"/>
                    <a:pt x="83593" y="9274"/>
                    <a:pt x="83259" y="9040"/>
                  </a:cubicBezTo>
                  <a:cubicBezTo>
                    <a:pt x="82893" y="8807"/>
                    <a:pt x="82459" y="8573"/>
                    <a:pt x="81992" y="8273"/>
                  </a:cubicBezTo>
                  <a:cubicBezTo>
                    <a:pt x="80057" y="7205"/>
                    <a:pt x="77188" y="5804"/>
                    <a:pt x="73386" y="4637"/>
                  </a:cubicBezTo>
                  <a:cubicBezTo>
                    <a:pt x="69650" y="3436"/>
                    <a:pt x="65013" y="2502"/>
                    <a:pt x="59876" y="1802"/>
                  </a:cubicBezTo>
                  <a:cubicBezTo>
                    <a:pt x="58575" y="1601"/>
                    <a:pt x="57274" y="1435"/>
                    <a:pt x="55907" y="1268"/>
                  </a:cubicBezTo>
                  <a:cubicBezTo>
                    <a:pt x="54572" y="1101"/>
                    <a:pt x="53171" y="1001"/>
                    <a:pt x="51770" y="834"/>
                  </a:cubicBezTo>
                  <a:cubicBezTo>
                    <a:pt x="51070" y="768"/>
                    <a:pt x="50369" y="701"/>
                    <a:pt x="49635" y="634"/>
                  </a:cubicBezTo>
                  <a:cubicBezTo>
                    <a:pt x="48935" y="567"/>
                    <a:pt x="48201" y="501"/>
                    <a:pt x="47467" y="467"/>
                  </a:cubicBezTo>
                  <a:cubicBezTo>
                    <a:pt x="46033" y="367"/>
                    <a:pt x="44532" y="301"/>
                    <a:pt x="43031" y="200"/>
                  </a:cubicBezTo>
                  <a:cubicBezTo>
                    <a:pt x="42297" y="167"/>
                    <a:pt x="41563" y="100"/>
                    <a:pt x="40796" y="100"/>
                  </a:cubicBezTo>
                  <a:cubicBezTo>
                    <a:pt x="40062" y="100"/>
                    <a:pt x="39328" y="67"/>
                    <a:pt x="38594" y="67"/>
                  </a:cubicBezTo>
                  <a:cubicBezTo>
                    <a:pt x="37160" y="34"/>
                    <a:pt x="35692" y="34"/>
                    <a:pt x="3429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3779" y="2082878"/>
              <a:ext cx="895871" cy="70006"/>
            </a:xfrm>
            <a:custGeom>
              <a:avLst/>
              <a:gdLst/>
              <a:ahLst/>
              <a:cxnLst/>
              <a:rect l="l" t="t" r="r" b="b"/>
              <a:pathLst>
                <a:path w="20449" h="2820" extrusionOk="0">
                  <a:moveTo>
                    <a:pt x="16255" y="1"/>
                  </a:moveTo>
                  <a:cubicBezTo>
                    <a:pt x="14534" y="1"/>
                    <a:pt x="12397" y="118"/>
                    <a:pt x="10108" y="387"/>
                  </a:cubicBezTo>
                  <a:cubicBezTo>
                    <a:pt x="4437" y="1155"/>
                    <a:pt x="0" y="2389"/>
                    <a:pt x="34" y="2722"/>
                  </a:cubicBezTo>
                  <a:cubicBezTo>
                    <a:pt x="46" y="2790"/>
                    <a:pt x="210" y="2820"/>
                    <a:pt x="504" y="2820"/>
                  </a:cubicBezTo>
                  <a:cubicBezTo>
                    <a:pt x="1811" y="2820"/>
                    <a:pt x="5693" y="2221"/>
                    <a:pt x="10241" y="1622"/>
                  </a:cubicBezTo>
                  <a:cubicBezTo>
                    <a:pt x="13043" y="1288"/>
                    <a:pt x="15578" y="1054"/>
                    <a:pt x="17446" y="888"/>
                  </a:cubicBezTo>
                  <a:cubicBezTo>
                    <a:pt x="19281" y="788"/>
                    <a:pt x="20415" y="654"/>
                    <a:pt x="20448" y="487"/>
                  </a:cubicBezTo>
                  <a:cubicBezTo>
                    <a:pt x="20448" y="321"/>
                    <a:pt x="19281" y="120"/>
                    <a:pt x="17413" y="20"/>
                  </a:cubicBezTo>
                  <a:cubicBezTo>
                    <a:pt x="17053" y="8"/>
                    <a:pt x="16666" y="1"/>
                    <a:pt x="1625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0844" y="2242131"/>
              <a:ext cx="2067920" cy="110993"/>
            </a:xfrm>
            <a:custGeom>
              <a:avLst/>
              <a:gdLst/>
              <a:ahLst/>
              <a:cxnLst/>
              <a:rect l="l" t="t" r="r" b="b"/>
              <a:pathLst>
                <a:path w="47202" h="4471" extrusionOk="0">
                  <a:moveTo>
                    <a:pt x="35988" y="1"/>
                  </a:moveTo>
                  <a:cubicBezTo>
                    <a:pt x="34943" y="1"/>
                    <a:pt x="33838" y="43"/>
                    <a:pt x="32691" y="43"/>
                  </a:cubicBezTo>
                  <a:cubicBezTo>
                    <a:pt x="29855" y="143"/>
                    <a:pt x="26720" y="344"/>
                    <a:pt x="23451" y="677"/>
                  </a:cubicBezTo>
                  <a:cubicBezTo>
                    <a:pt x="16913" y="1344"/>
                    <a:pt x="11075" y="2278"/>
                    <a:pt x="6839" y="3012"/>
                  </a:cubicBezTo>
                  <a:cubicBezTo>
                    <a:pt x="2603" y="3746"/>
                    <a:pt x="1" y="4246"/>
                    <a:pt x="1" y="4413"/>
                  </a:cubicBezTo>
                  <a:cubicBezTo>
                    <a:pt x="8" y="4452"/>
                    <a:pt x="158" y="4471"/>
                    <a:pt x="437" y="4471"/>
                  </a:cubicBezTo>
                  <a:cubicBezTo>
                    <a:pt x="1358" y="4471"/>
                    <a:pt x="3686" y="4264"/>
                    <a:pt x="6939" y="3879"/>
                  </a:cubicBezTo>
                  <a:cubicBezTo>
                    <a:pt x="11209" y="3379"/>
                    <a:pt x="17080" y="2578"/>
                    <a:pt x="23584" y="1911"/>
                  </a:cubicBezTo>
                  <a:cubicBezTo>
                    <a:pt x="26820" y="1578"/>
                    <a:pt x="29922" y="1344"/>
                    <a:pt x="32757" y="1211"/>
                  </a:cubicBezTo>
                  <a:cubicBezTo>
                    <a:pt x="34158" y="1144"/>
                    <a:pt x="35493" y="1077"/>
                    <a:pt x="36760" y="1044"/>
                  </a:cubicBezTo>
                  <a:cubicBezTo>
                    <a:pt x="37394" y="1044"/>
                    <a:pt x="37994" y="1011"/>
                    <a:pt x="38562" y="1011"/>
                  </a:cubicBezTo>
                  <a:lnTo>
                    <a:pt x="40263" y="1011"/>
                  </a:lnTo>
                  <a:cubicBezTo>
                    <a:pt x="42986" y="1032"/>
                    <a:pt x="45045" y="1108"/>
                    <a:pt x="46187" y="1108"/>
                  </a:cubicBezTo>
                  <a:cubicBezTo>
                    <a:pt x="46836" y="1108"/>
                    <a:pt x="47189" y="1083"/>
                    <a:pt x="47201" y="1011"/>
                  </a:cubicBezTo>
                  <a:cubicBezTo>
                    <a:pt x="47201" y="877"/>
                    <a:pt x="44566" y="377"/>
                    <a:pt x="40263" y="143"/>
                  </a:cubicBezTo>
                  <a:cubicBezTo>
                    <a:pt x="39729" y="110"/>
                    <a:pt x="39162" y="77"/>
                    <a:pt x="38595" y="43"/>
                  </a:cubicBezTo>
                  <a:cubicBezTo>
                    <a:pt x="37994" y="43"/>
                    <a:pt x="37394" y="43"/>
                    <a:pt x="36760" y="10"/>
                  </a:cubicBezTo>
                  <a:cubicBezTo>
                    <a:pt x="36507" y="3"/>
                    <a:pt x="36249" y="1"/>
                    <a:pt x="3598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2333" y="2012574"/>
              <a:ext cx="302508" cy="40465"/>
            </a:xfrm>
            <a:custGeom>
              <a:avLst/>
              <a:gdLst/>
              <a:ahLst/>
              <a:cxnLst/>
              <a:rect l="l" t="t" r="r" b="b"/>
              <a:pathLst>
                <a:path w="6905" h="1630" extrusionOk="0">
                  <a:moveTo>
                    <a:pt x="5779" y="0"/>
                  </a:moveTo>
                  <a:cubicBezTo>
                    <a:pt x="5154" y="0"/>
                    <a:pt x="4303" y="84"/>
                    <a:pt x="3369" y="251"/>
                  </a:cubicBezTo>
                  <a:cubicBezTo>
                    <a:pt x="1501" y="517"/>
                    <a:pt x="0" y="984"/>
                    <a:pt x="67" y="1351"/>
                  </a:cubicBezTo>
                  <a:cubicBezTo>
                    <a:pt x="85" y="1537"/>
                    <a:pt x="577" y="1629"/>
                    <a:pt x="1337" y="1629"/>
                  </a:cubicBezTo>
                  <a:cubicBezTo>
                    <a:pt x="1945" y="1629"/>
                    <a:pt x="2724" y="1570"/>
                    <a:pt x="3569" y="1451"/>
                  </a:cubicBezTo>
                  <a:cubicBezTo>
                    <a:pt x="5437" y="1151"/>
                    <a:pt x="6905" y="584"/>
                    <a:pt x="6838" y="251"/>
                  </a:cubicBezTo>
                  <a:cubicBezTo>
                    <a:pt x="6805" y="84"/>
                    <a:pt x="6405" y="0"/>
                    <a:pt x="577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1095" y="2361564"/>
              <a:ext cx="2817553" cy="172534"/>
            </a:xfrm>
            <a:custGeom>
              <a:avLst/>
              <a:gdLst/>
              <a:ahLst/>
              <a:cxnLst/>
              <a:rect l="l" t="t" r="r" b="b"/>
              <a:pathLst>
                <a:path w="64313" h="6950" extrusionOk="0">
                  <a:moveTo>
                    <a:pt x="39777" y="1"/>
                  </a:moveTo>
                  <a:cubicBezTo>
                    <a:pt x="39077" y="1"/>
                    <a:pt x="38383" y="2"/>
                    <a:pt x="37694" y="2"/>
                  </a:cubicBezTo>
                  <a:cubicBezTo>
                    <a:pt x="36126" y="69"/>
                    <a:pt x="34625" y="102"/>
                    <a:pt x="33124" y="169"/>
                  </a:cubicBezTo>
                  <a:cubicBezTo>
                    <a:pt x="32390" y="203"/>
                    <a:pt x="31656" y="269"/>
                    <a:pt x="30922" y="336"/>
                  </a:cubicBezTo>
                  <a:cubicBezTo>
                    <a:pt x="30188" y="403"/>
                    <a:pt x="29488" y="469"/>
                    <a:pt x="28754" y="536"/>
                  </a:cubicBezTo>
                  <a:cubicBezTo>
                    <a:pt x="27353" y="670"/>
                    <a:pt x="25952" y="770"/>
                    <a:pt x="24618" y="903"/>
                  </a:cubicBezTo>
                  <a:cubicBezTo>
                    <a:pt x="23283" y="1070"/>
                    <a:pt x="21983" y="1237"/>
                    <a:pt x="20748" y="1403"/>
                  </a:cubicBezTo>
                  <a:cubicBezTo>
                    <a:pt x="18213" y="1704"/>
                    <a:pt x="15912" y="2037"/>
                    <a:pt x="13777" y="2337"/>
                  </a:cubicBezTo>
                  <a:cubicBezTo>
                    <a:pt x="11642" y="2638"/>
                    <a:pt x="9707" y="2838"/>
                    <a:pt x="8039" y="3038"/>
                  </a:cubicBezTo>
                  <a:cubicBezTo>
                    <a:pt x="7172" y="3138"/>
                    <a:pt x="6405" y="3238"/>
                    <a:pt x="5671" y="3338"/>
                  </a:cubicBezTo>
                  <a:cubicBezTo>
                    <a:pt x="4970" y="3438"/>
                    <a:pt x="4303" y="3505"/>
                    <a:pt x="3703" y="3572"/>
                  </a:cubicBezTo>
                  <a:cubicBezTo>
                    <a:pt x="1301" y="3772"/>
                    <a:pt x="0" y="3939"/>
                    <a:pt x="0" y="4039"/>
                  </a:cubicBezTo>
                  <a:cubicBezTo>
                    <a:pt x="0" y="4072"/>
                    <a:pt x="334" y="4089"/>
                    <a:pt x="968" y="4089"/>
                  </a:cubicBezTo>
                  <a:cubicBezTo>
                    <a:pt x="1601" y="4089"/>
                    <a:pt x="2535" y="4072"/>
                    <a:pt x="3736" y="4039"/>
                  </a:cubicBezTo>
                  <a:cubicBezTo>
                    <a:pt x="4337" y="4039"/>
                    <a:pt x="5004" y="3972"/>
                    <a:pt x="5738" y="3905"/>
                  </a:cubicBezTo>
                  <a:cubicBezTo>
                    <a:pt x="6471" y="3872"/>
                    <a:pt x="7239" y="3805"/>
                    <a:pt x="8106" y="3738"/>
                  </a:cubicBezTo>
                  <a:cubicBezTo>
                    <a:pt x="9807" y="3605"/>
                    <a:pt x="11742" y="3438"/>
                    <a:pt x="13877" y="3205"/>
                  </a:cubicBezTo>
                  <a:cubicBezTo>
                    <a:pt x="16012" y="2971"/>
                    <a:pt x="18347" y="2704"/>
                    <a:pt x="20848" y="2437"/>
                  </a:cubicBezTo>
                  <a:cubicBezTo>
                    <a:pt x="22116" y="2304"/>
                    <a:pt x="23417" y="2137"/>
                    <a:pt x="24751" y="2004"/>
                  </a:cubicBezTo>
                  <a:cubicBezTo>
                    <a:pt x="26085" y="1870"/>
                    <a:pt x="27453" y="1770"/>
                    <a:pt x="28854" y="1670"/>
                  </a:cubicBezTo>
                  <a:cubicBezTo>
                    <a:pt x="29555" y="1604"/>
                    <a:pt x="30288" y="1537"/>
                    <a:pt x="30989" y="1503"/>
                  </a:cubicBezTo>
                  <a:cubicBezTo>
                    <a:pt x="31723" y="1437"/>
                    <a:pt x="32457" y="1370"/>
                    <a:pt x="33191" y="1370"/>
                  </a:cubicBezTo>
                  <a:cubicBezTo>
                    <a:pt x="34658" y="1303"/>
                    <a:pt x="36159" y="1270"/>
                    <a:pt x="37694" y="1203"/>
                  </a:cubicBezTo>
                  <a:cubicBezTo>
                    <a:pt x="40796" y="1237"/>
                    <a:pt x="43965" y="1203"/>
                    <a:pt x="47234" y="1437"/>
                  </a:cubicBezTo>
                  <a:cubicBezTo>
                    <a:pt x="48034" y="1470"/>
                    <a:pt x="48835" y="1537"/>
                    <a:pt x="49636" y="1570"/>
                  </a:cubicBezTo>
                  <a:cubicBezTo>
                    <a:pt x="50470" y="1637"/>
                    <a:pt x="51237" y="1704"/>
                    <a:pt x="52037" y="1770"/>
                  </a:cubicBezTo>
                  <a:cubicBezTo>
                    <a:pt x="53605" y="1937"/>
                    <a:pt x="55173" y="2037"/>
                    <a:pt x="56707" y="2204"/>
                  </a:cubicBezTo>
                  <a:cubicBezTo>
                    <a:pt x="58242" y="2371"/>
                    <a:pt x="59709" y="2571"/>
                    <a:pt x="61010" y="3038"/>
                  </a:cubicBezTo>
                  <a:cubicBezTo>
                    <a:pt x="61644" y="3305"/>
                    <a:pt x="62245" y="3605"/>
                    <a:pt x="62745" y="4039"/>
                  </a:cubicBezTo>
                  <a:cubicBezTo>
                    <a:pt x="62945" y="4205"/>
                    <a:pt x="63112" y="4472"/>
                    <a:pt x="63112" y="4539"/>
                  </a:cubicBezTo>
                  <a:cubicBezTo>
                    <a:pt x="63112" y="4606"/>
                    <a:pt x="63112" y="4639"/>
                    <a:pt x="63079" y="4706"/>
                  </a:cubicBezTo>
                  <a:cubicBezTo>
                    <a:pt x="63045" y="4772"/>
                    <a:pt x="62978" y="4839"/>
                    <a:pt x="62878" y="4906"/>
                  </a:cubicBezTo>
                  <a:cubicBezTo>
                    <a:pt x="62411" y="5239"/>
                    <a:pt x="61778" y="5440"/>
                    <a:pt x="61144" y="5573"/>
                  </a:cubicBezTo>
                  <a:cubicBezTo>
                    <a:pt x="60844" y="5640"/>
                    <a:pt x="60510" y="5673"/>
                    <a:pt x="60210" y="5706"/>
                  </a:cubicBezTo>
                  <a:cubicBezTo>
                    <a:pt x="59843" y="5706"/>
                    <a:pt x="59509" y="5740"/>
                    <a:pt x="59176" y="5773"/>
                  </a:cubicBezTo>
                  <a:cubicBezTo>
                    <a:pt x="58509" y="5807"/>
                    <a:pt x="57875" y="5840"/>
                    <a:pt x="57208" y="5873"/>
                  </a:cubicBezTo>
                  <a:cubicBezTo>
                    <a:pt x="56574" y="5907"/>
                    <a:pt x="55940" y="5907"/>
                    <a:pt x="55306" y="5907"/>
                  </a:cubicBezTo>
                  <a:cubicBezTo>
                    <a:pt x="54673" y="5923"/>
                    <a:pt x="54055" y="5932"/>
                    <a:pt x="53451" y="5932"/>
                  </a:cubicBezTo>
                  <a:cubicBezTo>
                    <a:pt x="52846" y="5932"/>
                    <a:pt x="52254" y="5923"/>
                    <a:pt x="51670" y="5907"/>
                  </a:cubicBezTo>
                  <a:cubicBezTo>
                    <a:pt x="50503" y="5907"/>
                    <a:pt x="49369" y="5840"/>
                    <a:pt x="48301" y="5807"/>
                  </a:cubicBezTo>
                  <a:cubicBezTo>
                    <a:pt x="44032" y="5640"/>
                    <a:pt x="40596" y="5373"/>
                    <a:pt x="38194" y="5206"/>
                  </a:cubicBezTo>
                  <a:cubicBezTo>
                    <a:pt x="36593" y="5117"/>
                    <a:pt x="35466" y="5058"/>
                    <a:pt x="34893" y="5058"/>
                  </a:cubicBezTo>
                  <a:cubicBezTo>
                    <a:pt x="34606" y="5058"/>
                    <a:pt x="34458" y="5073"/>
                    <a:pt x="34458" y="5106"/>
                  </a:cubicBezTo>
                  <a:cubicBezTo>
                    <a:pt x="34425" y="5173"/>
                    <a:pt x="35759" y="5406"/>
                    <a:pt x="38127" y="5706"/>
                  </a:cubicBezTo>
                  <a:cubicBezTo>
                    <a:pt x="40529" y="6007"/>
                    <a:pt x="43965" y="6407"/>
                    <a:pt x="48268" y="6707"/>
                  </a:cubicBezTo>
                  <a:cubicBezTo>
                    <a:pt x="49335" y="6774"/>
                    <a:pt x="50470" y="6841"/>
                    <a:pt x="51637" y="6874"/>
                  </a:cubicBezTo>
                  <a:cubicBezTo>
                    <a:pt x="52609" y="6901"/>
                    <a:pt x="53580" y="6950"/>
                    <a:pt x="54587" y="6950"/>
                  </a:cubicBezTo>
                  <a:cubicBezTo>
                    <a:pt x="54825" y="6950"/>
                    <a:pt x="55064" y="6947"/>
                    <a:pt x="55306" y="6941"/>
                  </a:cubicBezTo>
                  <a:lnTo>
                    <a:pt x="57241" y="6941"/>
                  </a:lnTo>
                  <a:cubicBezTo>
                    <a:pt x="57908" y="6907"/>
                    <a:pt x="58575" y="6874"/>
                    <a:pt x="59242" y="6841"/>
                  </a:cubicBezTo>
                  <a:cubicBezTo>
                    <a:pt x="59576" y="6841"/>
                    <a:pt x="59943" y="6841"/>
                    <a:pt x="60277" y="6807"/>
                  </a:cubicBezTo>
                  <a:cubicBezTo>
                    <a:pt x="60643" y="6807"/>
                    <a:pt x="61010" y="6741"/>
                    <a:pt x="61377" y="6674"/>
                  </a:cubicBezTo>
                  <a:cubicBezTo>
                    <a:pt x="62078" y="6540"/>
                    <a:pt x="62812" y="6340"/>
                    <a:pt x="63546" y="5840"/>
                  </a:cubicBezTo>
                  <a:cubicBezTo>
                    <a:pt x="63712" y="5706"/>
                    <a:pt x="63912" y="5540"/>
                    <a:pt x="64046" y="5306"/>
                  </a:cubicBezTo>
                  <a:cubicBezTo>
                    <a:pt x="64213" y="5073"/>
                    <a:pt x="64313" y="4739"/>
                    <a:pt x="64279" y="4439"/>
                  </a:cubicBezTo>
                  <a:cubicBezTo>
                    <a:pt x="64213" y="4105"/>
                    <a:pt x="64113" y="3872"/>
                    <a:pt x="63979" y="3672"/>
                  </a:cubicBezTo>
                  <a:cubicBezTo>
                    <a:pt x="63812" y="3472"/>
                    <a:pt x="63679" y="3305"/>
                    <a:pt x="63512" y="3171"/>
                  </a:cubicBezTo>
                  <a:cubicBezTo>
                    <a:pt x="62878" y="2604"/>
                    <a:pt x="62178" y="2271"/>
                    <a:pt x="61444" y="1937"/>
                  </a:cubicBezTo>
                  <a:cubicBezTo>
                    <a:pt x="59943" y="1370"/>
                    <a:pt x="58375" y="1203"/>
                    <a:pt x="56841" y="1003"/>
                  </a:cubicBezTo>
                  <a:cubicBezTo>
                    <a:pt x="55306" y="836"/>
                    <a:pt x="53739" y="703"/>
                    <a:pt x="52137" y="569"/>
                  </a:cubicBezTo>
                  <a:cubicBezTo>
                    <a:pt x="51337" y="469"/>
                    <a:pt x="50536" y="403"/>
                    <a:pt x="49736" y="336"/>
                  </a:cubicBezTo>
                  <a:cubicBezTo>
                    <a:pt x="48935" y="303"/>
                    <a:pt x="48101" y="236"/>
                    <a:pt x="47301" y="203"/>
                  </a:cubicBezTo>
                  <a:cubicBezTo>
                    <a:pt x="44732" y="21"/>
                    <a:pt x="42224" y="1"/>
                    <a:pt x="3977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692845" y="3343740"/>
              <a:ext cx="5062246" cy="362817"/>
            </a:xfrm>
            <a:custGeom>
              <a:avLst/>
              <a:gdLst/>
              <a:ahLst/>
              <a:cxnLst/>
              <a:rect l="l" t="t" r="r" b="b"/>
              <a:pathLst>
                <a:path w="115550" h="14615" extrusionOk="0">
                  <a:moveTo>
                    <a:pt x="109278" y="0"/>
                  </a:moveTo>
                  <a:lnTo>
                    <a:pt x="109278" y="0"/>
                  </a:lnTo>
                  <a:cubicBezTo>
                    <a:pt x="109245" y="67"/>
                    <a:pt x="109679" y="234"/>
                    <a:pt x="110446" y="601"/>
                  </a:cubicBezTo>
                  <a:cubicBezTo>
                    <a:pt x="110813" y="801"/>
                    <a:pt x="111280" y="1034"/>
                    <a:pt x="111813" y="1401"/>
                  </a:cubicBezTo>
                  <a:cubicBezTo>
                    <a:pt x="112314" y="1735"/>
                    <a:pt x="112881" y="2168"/>
                    <a:pt x="113415" y="2735"/>
                  </a:cubicBezTo>
                  <a:cubicBezTo>
                    <a:pt x="113948" y="3336"/>
                    <a:pt x="114482" y="4070"/>
                    <a:pt x="114749" y="4937"/>
                  </a:cubicBezTo>
                  <a:cubicBezTo>
                    <a:pt x="115016" y="5838"/>
                    <a:pt x="114982" y="6905"/>
                    <a:pt x="114449" y="7839"/>
                  </a:cubicBezTo>
                  <a:cubicBezTo>
                    <a:pt x="113915" y="8773"/>
                    <a:pt x="112981" y="9540"/>
                    <a:pt x="111847" y="10107"/>
                  </a:cubicBezTo>
                  <a:cubicBezTo>
                    <a:pt x="110746" y="10674"/>
                    <a:pt x="109412" y="10975"/>
                    <a:pt x="107977" y="11241"/>
                  </a:cubicBezTo>
                  <a:cubicBezTo>
                    <a:pt x="106526" y="11501"/>
                    <a:pt x="104968" y="11626"/>
                    <a:pt x="103339" y="11626"/>
                  </a:cubicBezTo>
                  <a:cubicBezTo>
                    <a:pt x="101823" y="11626"/>
                    <a:pt x="100245" y="11517"/>
                    <a:pt x="98637" y="11308"/>
                  </a:cubicBezTo>
                  <a:cubicBezTo>
                    <a:pt x="95235" y="10875"/>
                    <a:pt x="91699" y="10041"/>
                    <a:pt x="87963" y="9107"/>
                  </a:cubicBezTo>
                  <a:cubicBezTo>
                    <a:pt x="87029" y="8873"/>
                    <a:pt x="86062" y="8640"/>
                    <a:pt x="85094" y="8406"/>
                  </a:cubicBezTo>
                  <a:cubicBezTo>
                    <a:pt x="84127" y="8206"/>
                    <a:pt x="83160" y="7972"/>
                    <a:pt x="82159" y="7739"/>
                  </a:cubicBezTo>
                  <a:cubicBezTo>
                    <a:pt x="80157" y="7339"/>
                    <a:pt x="78156" y="6905"/>
                    <a:pt x="76054" y="6571"/>
                  </a:cubicBezTo>
                  <a:cubicBezTo>
                    <a:pt x="73986" y="6205"/>
                    <a:pt x="71851" y="5938"/>
                    <a:pt x="69717" y="5637"/>
                  </a:cubicBezTo>
                  <a:cubicBezTo>
                    <a:pt x="67548" y="5404"/>
                    <a:pt x="65347" y="5104"/>
                    <a:pt x="63112" y="4970"/>
                  </a:cubicBezTo>
                  <a:cubicBezTo>
                    <a:pt x="60877" y="4737"/>
                    <a:pt x="58675" y="4670"/>
                    <a:pt x="56507" y="4537"/>
                  </a:cubicBezTo>
                  <a:cubicBezTo>
                    <a:pt x="54642" y="4508"/>
                    <a:pt x="52776" y="4430"/>
                    <a:pt x="50953" y="4430"/>
                  </a:cubicBezTo>
                  <a:cubicBezTo>
                    <a:pt x="50657" y="4430"/>
                    <a:pt x="50363" y="4432"/>
                    <a:pt x="50069" y="4437"/>
                  </a:cubicBezTo>
                  <a:cubicBezTo>
                    <a:pt x="49684" y="4430"/>
                    <a:pt x="49299" y="4428"/>
                    <a:pt x="48916" y="4428"/>
                  </a:cubicBezTo>
                  <a:cubicBezTo>
                    <a:pt x="47210" y="4428"/>
                    <a:pt x="45526" y="4482"/>
                    <a:pt x="43865" y="4537"/>
                  </a:cubicBezTo>
                  <a:cubicBezTo>
                    <a:pt x="42864" y="4570"/>
                    <a:pt x="41863" y="4637"/>
                    <a:pt x="40863" y="4670"/>
                  </a:cubicBezTo>
                  <a:cubicBezTo>
                    <a:pt x="39862" y="4737"/>
                    <a:pt x="38895" y="4770"/>
                    <a:pt x="37927" y="4870"/>
                  </a:cubicBezTo>
                  <a:cubicBezTo>
                    <a:pt x="30188" y="5437"/>
                    <a:pt x="23283" y="6438"/>
                    <a:pt x="17546" y="7572"/>
                  </a:cubicBezTo>
                  <a:cubicBezTo>
                    <a:pt x="11742" y="8706"/>
                    <a:pt x="7305" y="10474"/>
                    <a:pt x="4370" y="11942"/>
                  </a:cubicBezTo>
                  <a:cubicBezTo>
                    <a:pt x="2902" y="12709"/>
                    <a:pt x="1801" y="13343"/>
                    <a:pt x="1068" y="13810"/>
                  </a:cubicBezTo>
                  <a:cubicBezTo>
                    <a:pt x="367" y="14310"/>
                    <a:pt x="0" y="14577"/>
                    <a:pt x="34" y="14611"/>
                  </a:cubicBezTo>
                  <a:cubicBezTo>
                    <a:pt x="34" y="14613"/>
                    <a:pt x="36" y="14614"/>
                    <a:pt x="40" y="14614"/>
                  </a:cubicBezTo>
                  <a:cubicBezTo>
                    <a:pt x="97" y="14614"/>
                    <a:pt x="520" y="14415"/>
                    <a:pt x="1201" y="14043"/>
                  </a:cubicBezTo>
                  <a:cubicBezTo>
                    <a:pt x="1968" y="13610"/>
                    <a:pt x="3102" y="13076"/>
                    <a:pt x="4570" y="12376"/>
                  </a:cubicBezTo>
                  <a:cubicBezTo>
                    <a:pt x="7539" y="11075"/>
                    <a:pt x="11975" y="9440"/>
                    <a:pt x="17713" y="8439"/>
                  </a:cubicBezTo>
                  <a:cubicBezTo>
                    <a:pt x="23450" y="7439"/>
                    <a:pt x="30322" y="6505"/>
                    <a:pt x="37994" y="6004"/>
                  </a:cubicBezTo>
                  <a:cubicBezTo>
                    <a:pt x="38961" y="5938"/>
                    <a:pt x="39929" y="5904"/>
                    <a:pt x="40929" y="5838"/>
                  </a:cubicBezTo>
                  <a:cubicBezTo>
                    <a:pt x="41897" y="5804"/>
                    <a:pt x="42897" y="5738"/>
                    <a:pt x="43898" y="5738"/>
                  </a:cubicBezTo>
                  <a:cubicBezTo>
                    <a:pt x="45560" y="5683"/>
                    <a:pt x="47221" y="5629"/>
                    <a:pt x="48919" y="5629"/>
                  </a:cubicBezTo>
                  <a:cubicBezTo>
                    <a:pt x="49300" y="5629"/>
                    <a:pt x="49684" y="5631"/>
                    <a:pt x="50069" y="5637"/>
                  </a:cubicBezTo>
                  <a:cubicBezTo>
                    <a:pt x="52171" y="5637"/>
                    <a:pt x="54306" y="5738"/>
                    <a:pt x="56474" y="5771"/>
                  </a:cubicBezTo>
                  <a:cubicBezTo>
                    <a:pt x="58609" y="5904"/>
                    <a:pt x="60810" y="6004"/>
                    <a:pt x="63012" y="6205"/>
                  </a:cubicBezTo>
                  <a:cubicBezTo>
                    <a:pt x="65247" y="6371"/>
                    <a:pt x="67415" y="6638"/>
                    <a:pt x="69550" y="6872"/>
                  </a:cubicBezTo>
                  <a:cubicBezTo>
                    <a:pt x="71685" y="7139"/>
                    <a:pt x="73820" y="7405"/>
                    <a:pt x="75854" y="7772"/>
                  </a:cubicBezTo>
                  <a:cubicBezTo>
                    <a:pt x="77922" y="8106"/>
                    <a:pt x="79957" y="8540"/>
                    <a:pt x="81925" y="8906"/>
                  </a:cubicBezTo>
                  <a:cubicBezTo>
                    <a:pt x="82893" y="9140"/>
                    <a:pt x="83893" y="9340"/>
                    <a:pt x="84827" y="9540"/>
                  </a:cubicBezTo>
                  <a:cubicBezTo>
                    <a:pt x="85795" y="9774"/>
                    <a:pt x="86762" y="9974"/>
                    <a:pt x="87696" y="10207"/>
                  </a:cubicBezTo>
                  <a:cubicBezTo>
                    <a:pt x="91432" y="11141"/>
                    <a:pt x="95035" y="11942"/>
                    <a:pt x="98504" y="12342"/>
                  </a:cubicBezTo>
                  <a:cubicBezTo>
                    <a:pt x="99954" y="12511"/>
                    <a:pt x="101381" y="12597"/>
                    <a:pt x="102764" y="12597"/>
                  </a:cubicBezTo>
                  <a:cubicBezTo>
                    <a:pt x="104657" y="12597"/>
                    <a:pt x="106467" y="12436"/>
                    <a:pt x="108144" y="12109"/>
                  </a:cubicBezTo>
                  <a:cubicBezTo>
                    <a:pt x="109612" y="11809"/>
                    <a:pt x="111013" y="11475"/>
                    <a:pt x="112214" y="10808"/>
                  </a:cubicBezTo>
                  <a:cubicBezTo>
                    <a:pt x="113448" y="10174"/>
                    <a:pt x="114482" y="9273"/>
                    <a:pt x="115049" y="8173"/>
                  </a:cubicBezTo>
                  <a:cubicBezTo>
                    <a:pt x="115349" y="7606"/>
                    <a:pt x="115483" y="7005"/>
                    <a:pt x="115516" y="6405"/>
                  </a:cubicBezTo>
                  <a:cubicBezTo>
                    <a:pt x="115549" y="5838"/>
                    <a:pt x="115449" y="5271"/>
                    <a:pt x="115283" y="4770"/>
                  </a:cubicBezTo>
                  <a:cubicBezTo>
                    <a:pt x="114949" y="3769"/>
                    <a:pt x="114349" y="3002"/>
                    <a:pt x="113781" y="2402"/>
                  </a:cubicBezTo>
                  <a:cubicBezTo>
                    <a:pt x="113181" y="1801"/>
                    <a:pt x="112547" y="1401"/>
                    <a:pt x="111980" y="1068"/>
                  </a:cubicBezTo>
                  <a:cubicBezTo>
                    <a:pt x="111446" y="734"/>
                    <a:pt x="110946" y="534"/>
                    <a:pt x="110546" y="367"/>
                  </a:cubicBezTo>
                  <a:cubicBezTo>
                    <a:pt x="109745" y="67"/>
                    <a:pt x="109278" y="0"/>
                    <a:pt x="10927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781955" y="3337633"/>
              <a:ext cx="2513643" cy="195869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40571" y="0"/>
                  </a:moveTo>
                  <a:cubicBezTo>
                    <a:pt x="36780" y="0"/>
                    <a:pt x="32550" y="149"/>
                    <a:pt x="28088" y="480"/>
                  </a:cubicBezTo>
                  <a:cubicBezTo>
                    <a:pt x="19982" y="1113"/>
                    <a:pt x="12677" y="2248"/>
                    <a:pt x="7540" y="3749"/>
                  </a:cubicBezTo>
                  <a:cubicBezTo>
                    <a:pt x="5005" y="4516"/>
                    <a:pt x="2970" y="5383"/>
                    <a:pt x="1702" y="6250"/>
                  </a:cubicBezTo>
                  <a:cubicBezTo>
                    <a:pt x="435" y="7084"/>
                    <a:pt x="1" y="7885"/>
                    <a:pt x="68" y="7885"/>
                  </a:cubicBezTo>
                  <a:cubicBezTo>
                    <a:pt x="73" y="7888"/>
                    <a:pt x="78" y="7890"/>
                    <a:pt x="85" y="7890"/>
                  </a:cubicBezTo>
                  <a:cubicBezTo>
                    <a:pt x="218" y="7890"/>
                    <a:pt x="732" y="7285"/>
                    <a:pt x="1969" y="6651"/>
                  </a:cubicBezTo>
                  <a:cubicBezTo>
                    <a:pt x="3237" y="5950"/>
                    <a:pt x="5238" y="5250"/>
                    <a:pt x="7807" y="4616"/>
                  </a:cubicBezTo>
                  <a:cubicBezTo>
                    <a:pt x="12877" y="3315"/>
                    <a:pt x="20149" y="2348"/>
                    <a:pt x="28188" y="1714"/>
                  </a:cubicBezTo>
                  <a:cubicBezTo>
                    <a:pt x="34217" y="1263"/>
                    <a:pt x="39834" y="1095"/>
                    <a:pt x="44488" y="1095"/>
                  </a:cubicBezTo>
                  <a:cubicBezTo>
                    <a:pt x="46040" y="1095"/>
                    <a:pt x="47485" y="1113"/>
                    <a:pt x="48802" y="1147"/>
                  </a:cubicBezTo>
                  <a:cubicBezTo>
                    <a:pt x="51438" y="1213"/>
                    <a:pt x="53573" y="1380"/>
                    <a:pt x="55040" y="1547"/>
                  </a:cubicBezTo>
                  <a:cubicBezTo>
                    <a:pt x="56201" y="1679"/>
                    <a:pt x="56944" y="1811"/>
                    <a:pt x="57221" y="1811"/>
                  </a:cubicBezTo>
                  <a:cubicBezTo>
                    <a:pt x="57294" y="1811"/>
                    <a:pt x="57335" y="1801"/>
                    <a:pt x="57342" y="1781"/>
                  </a:cubicBezTo>
                  <a:cubicBezTo>
                    <a:pt x="57375" y="1714"/>
                    <a:pt x="56575" y="1380"/>
                    <a:pt x="55107" y="1080"/>
                  </a:cubicBezTo>
                  <a:cubicBezTo>
                    <a:pt x="53673" y="746"/>
                    <a:pt x="51504" y="446"/>
                    <a:pt x="48869" y="279"/>
                  </a:cubicBezTo>
                  <a:cubicBezTo>
                    <a:pt x="46470" y="100"/>
                    <a:pt x="43667" y="0"/>
                    <a:pt x="4057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83631" y="3381672"/>
              <a:ext cx="3016362" cy="412194"/>
            </a:xfrm>
            <a:custGeom>
              <a:avLst/>
              <a:gdLst/>
              <a:ahLst/>
              <a:cxnLst/>
              <a:rect l="l" t="t" r="r" b="b"/>
              <a:pathLst>
                <a:path w="68851" h="16604" extrusionOk="0">
                  <a:moveTo>
                    <a:pt x="61759" y="0"/>
                  </a:moveTo>
                  <a:cubicBezTo>
                    <a:pt x="61750" y="0"/>
                    <a:pt x="61745" y="2"/>
                    <a:pt x="61745" y="7"/>
                  </a:cubicBezTo>
                  <a:cubicBezTo>
                    <a:pt x="61678" y="140"/>
                    <a:pt x="62846" y="540"/>
                    <a:pt x="64447" y="1908"/>
                  </a:cubicBezTo>
                  <a:cubicBezTo>
                    <a:pt x="65214" y="2608"/>
                    <a:pt x="66148" y="3576"/>
                    <a:pt x="66882" y="4843"/>
                  </a:cubicBezTo>
                  <a:cubicBezTo>
                    <a:pt x="67249" y="5510"/>
                    <a:pt x="67549" y="6244"/>
                    <a:pt x="67749" y="7012"/>
                  </a:cubicBezTo>
                  <a:cubicBezTo>
                    <a:pt x="67949" y="7812"/>
                    <a:pt x="67983" y="8713"/>
                    <a:pt x="67849" y="9580"/>
                  </a:cubicBezTo>
                  <a:cubicBezTo>
                    <a:pt x="67783" y="9814"/>
                    <a:pt x="67749" y="10014"/>
                    <a:pt x="67683" y="10247"/>
                  </a:cubicBezTo>
                  <a:cubicBezTo>
                    <a:pt x="67616" y="10447"/>
                    <a:pt x="67549" y="10681"/>
                    <a:pt x="67449" y="10881"/>
                  </a:cubicBezTo>
                  <a:cubicBezTo>
                    <a:pt x="67249" y="11315"/>
                    <a:pt x="67049" y="11748"/>
                    <a:pt x="66749" y="12149"/>
                  </a:cubicBezTo>
                  <a:cubicBezTo>
                    <a:pt x="66181" y="12949"/>
                    <a:pt x="65381" y="13616"/>
                    <a:pt x="64447" y="14083"/>
                  </a:cubicBezTo>
                  <a:cubicBezTo>
                    <a:pt x="62546" y="15084"/>
                    <a:pt x="60144" y="15418"/>
                    <a:pt x="57642" y="15451"/>
                  </a:cubicBezTo>
                  <a:cubicBezTo>
                    <a:pt x="57423" y="15457"/>
                    <a:pt x="57203" y="15460"/>
                    <a:pt x="56980" y="15460"/>
                  </a:cubicBezTo>
                  <a:cubicBezTo>
                    <a:pt x="55947" y="15460"/>
                    <a:pt x="54876" y="15400"/>
                    <a:pt x="53806" y="15317"/>
                  </a:cubicBezTo>
                  <a:cubicBezTo>
                    <a:pt x="53139" y="15251"/>
                    <a:pt x="52472" y="15184"/>
                    <a:pt x="51805" y="15117"/>
                  </a:cubicBezTo>
                  <a:cubicBezTo>
                    <a:pt x="51471" y="15051"/>
                    <a:pt x="51104" y="15017"/>
                    <a:pt x="50770" y="14984"/>
                  </a:cubicBezTo>
                  <a:cubicBezTo>
                    <a:pt x="50437" y="14951"/>
                    <a:pt x="50103" y="14917"/>
                    <a:pt x="49736" y="14884"/>
                  </a:cubicBezTo>
                  <a:cubicBezTo>
                    <a:pt x="47034" y="14617"/>
                    <a:pt x="44232" y="14017"/>
                    <a:pt x="41397" y="13349"/>
                  </a:cubicBezTo>
                  <a:cubicBezTo>
                    <a:pt x="35693" y="12015"/>
                    <a:pt x="30256" y="10514"/>
                    <a:pt x="25219" y="9547"/>
                  </a:cubicBezTo>
                  <a:cubicBezTo>
                    <a:pt x="21297" y="8762"/>
                    <a:pt x="17579" y="8306"/>
                    <a:pt x="14276" y="8306"/>
                  </a:cubicBezTo>
                  <a:cubicBezTo>
                    <a:pt x="13365" y="8306"/>
                    <a:pt x="12486" y="8340"/>
                    <a:pt x="11643" y="8413"/>
                  </a:cubicBezTo>
                  <a:cubicBezTo>
                    <a:pt x="9674" y="8546"/>
                    <a:pt x="7940" y="8880"/>
                    <a:pt x="6439" y="9313"/>
                  </a:cubicBezTo>
                  <a:cubicBezTo>
                    <a:pt x="6072" y="9413"/>
                    <a:pt x="5705" y="9547"/>
                    <a:pt x="5371" y="9647"/>
                  </a:cubicBezTo>
                  <a:cubicBezTo>
                    <a:pt x="5038" y="9780"/>
                    <a:pt x="4704" y="9914"/>
                    <a:pt x="4404" y="10047"/>
                  </a:cubicBezTo>
                  <a:cubicBezTo>
                    <a:pt x="3770" y="10281"/>
                    <a:pt x="3237" y="10581"/>
                    <a:pt x="2770" y="10814"/>
                  </a:cubicBezTo>
                  <a:cubicBezTo>
                    <a:pt x="1802" y="11348"/>
                    <a:pt x="1102" y="11815"/>
                    <a:pt x="668" y="12182"/>
                  </a:cubicBezTo>
                  <a:cubicBezTo>
                    <a:pt x="201" y="12549"/>
                    <a:pt x="1" y="12749"/>
                    <a:pt x="34" y="12782"/>
                  </a:cubicBezTo>
                  <a:cubicBezTo>
                    <a:pt x="38" y="12786"/>
                    <a:pt x="43" y="12787"/>
                    <a:pt x="51" y="12787"/>
                  </a:cubicBezTo>
                  <a:cubicBezTo>
                    <a:pt x="123" y="12787"/>
                    <a:pt x="381" y="12652"/>
                    <a:pt x="801" y="12382"/>
                  </a:cubicBezTo>
                  <a:cubicBezTo>
                    <a:pt x="1268" y="12082"/>
                    <a:pt x="2002" y="11715"/>
                    <a:pt x="2970" y="11248"/>
                  </a:cubicBezTo>
                  <a:cubicBezTo>
                    <a:pt x="3470" y="11048"/>
                    <a:pt x="3970" y="10781"/>
                    <a:pt x="4604" y="10581"/>
                  </a:cubicBezTo>
                  <a:cubicBezTo>
                    <a:pt x="4904" y="10481"/>
                    <a:pt x="5238" y="10347"/>
                    <a:pt x="5572" y="10281"/>
                  </a:cubicBezTo>
                  <a:cubicBezTo>
                    <a:pt x="5905" y="10180"/>
                    <a:pt x="6239" y="10080"/>
                    <a:pt x="6606" y="9980"/>
                  </a:cubicBezTo>
                  <a:cubicBezTo>
                    <a:pt x="8073" y="9613"/>
                    <a:pt x="9775" y="9347"/>
                    <a:pt x="11676" y="9280"/>
                  </a:cubicBezTo>
                  <a:cubicBezTo>
                    <a:pt x="12206" y="9252"/>
                    <a:pt x="12751" y="9238"/>
                    <a:pt x="13311" y="9238"/>
                  </a:cubicBezTo>
                  <a:cubicBezTo>
                    <a:pt x="16760" y="9238"/>
                    <a:pt x="20737" y="9758"/>
                    <a:pt x="24985" y="10647"/>
                  </a:cubicBezTo>
                  <a:cubicBezTo>
                    <a:pt x="29956" y="11682"/>
                    <a:pt x="35359" y="13216"/>
                    <a:pt x="41097" y="14584"/>
                  </a:cubicBezTo>
                  <a:cubicBezTo>
                    <a:pt x="43966" y="15217"/>
                    <a:pt x="46834" y="15818"/>
                    <a:pt x="49603" y="16085"/>
                  </a:cubicBezTo>
                  <a:cubicBezTo>
                    <a:pt x="52027" y="16318"/>
                    <a:pt x="54401" y="16603"/>
                    <a:pt x="56701" y="16603"/>
                  </a:cubicBezTo>
                  <a:cubicBezTo>
                    <a:pt x="57027" y="16603"/>
                    <a:pt x="57352" y="16597"/>
                    <a:pt x="57675" y="16585"/>
                  </a:cubicBezTo>
                  <a:cubicBezTo>
                    <a:pt x="60244" y="16518"/>
                    <a:pt x="62779" y="16151"/>
                    <a:pt x="64914" y="14984"/>
                  </a:cubicBezTo>
                  <a:cubicBezTo>
                    <a:pt x="65981" y="14417"/>
                    <a:pt x="66882" y="13650"/>
                    <a:pt x="67516" y="12682"/>
                  </a:cubicBezTo>
                  <a:cubicBezTo>
                    <a:pt x="67849" y="12249"/>
                    <a:pt x="68083" y="11748"/>
                    <a:pt x="68283" y="11248"/>
                  </a:cubicBezTo>
                  <a:cubicBezTo>
                    <a:pt x="68383" y="10981"/>
                    <a:pt x="68450" y="10748"/>
                    <a:pt x="68550" y="10481"/>
                  </a:cubicBezTo>
                  <a:cubicBezTo>
                    <a:pt x="68617" y="10247"/>
                    <a:pt x="68650" y="9980"/>
                    <a:pt x="68717" y="9713"/>
                  </a:cubicBezTo>
                  <a:cubicBezTo>
                    <a:pt x="68850" y="8713"/>
                    <a:pt x="68750" y="7712"/>
                    <a:pt x="68516" y="6811"/>
                  </a:cubicBezTo>
                  <a:cubicBezTo>
                    <a:pt x="68250" y="5944"/>
                    <a:pt x="67883" y="5177"/>
                    <a:pt x="67449" y="4510"/>
                  </a:cubicBezTo>
                  <a:cubicBezTo>
                    <a:pt x="66615" y="3142"/>
                    <a:pt x="65614" y="2208"/>
                    <a:pt x="64747" y="1541"/>
                  </a:cubicBezTo>
                  <a:cubicBezTo>
                    <a:pt x="63880" y="874"/>
                    <a:pt x="63079" y="507"/>
                    <a:pt x="62579" y="273"/>
                  </a:cubicBezTo>
                  <a:cubicBezTo>
                    <a:pt x="62113" y="99"/>
                    <a:pt x="61825" y="0"/>
                    <a:pt x="6175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71978" y="3388301"/>
              <a:ext cx="2649497" cy="290875"/>
            </a:xfrm>
            <a:custGeom>
              <a:avLst/>
              <a:gdLst/>
              <a:ahLst/>
              <a:cxnLst/>
              <a:rect l="l" t="t" r="r" b="b"/>
              <a:pathLst>
                <a:path w="60477" h="11717" extrusionOk="0">
                  <a:moveTo>
                    <a:pt x="55089" y="0"/>
                  </a:moveTo>
                  <a:cubicBezTo>
                    <a:pt x="55080" y="0"/>
                    <a:pt x="55075" y="2"/>
                    <a:pt x="55073" y="6"/>
                  </a:cubicBezTo>
                  <a:cubicBezTo>
                    <a:pt x="55006" y="106"/>
                    <a:pt x="55840" y="674"/>
                    <a:pt x="57074" y="2008"/>
                  </a:cubicBezTo>
                  <a:cubicBezTo>
                    <a:pt x="57675" y="2708"/>
                    <a:pt x="58375" y="3576"/>
                    <a:pt x="58942" y="4676"/>
                  </a:cubicBezTo>
                  <a:cubicBezTo>
                    <a:pt x="59209" y="5243"/>
                    <a:pt x="59442" y="5877"/>
                    <a:pt x="59543" y="6544"/>
                  </a:cubicBezTo>
                  <a:cubicBezTo>
                    <a:pt x="59643" y="7212"/>
                    <a:pt x="59576" y="7945"/>
                    <a:pt x="59242" y="8579"/>
                  </a:cubicBezTo>
                  <a:cubicBezTo>
                    <a:pt x="59109" y="8913"/>
                    <a:pt x="58842" y="9246"/>
                    <a:pt x="58609" y="9513"/>
                  </a:cubicBezTo>
                  <a:cubicBezTo>
                    <a:pt x="58375" y="9780"/>
                    <a:pt x="58041" y="10014"/>
                    <a:pt x="57708" y="10214"/>
                  </a:cubicBezTo>
                  <a:cubicBezTo>
                    <a:pt x="57076" y="10545"/>
                    <a:pt x="56309" y="10686"/>
                    <a:pt x="55479" y="10686"/>
                  </a:cubicBezTo>
                  <a:cubicBezTo>
                    <a:pt x="55389" y="10686"/>
                    <a:pt x="55298" y="10684"/>
                    <a:pt x="55206" y="10681"/>
                  </a:cubicBezTo>
                  <a:cubicBezTo>
                    <a:pt x="53371" y="10681"/>
                    <a:pt x="51403" y="10147"/>
                    <a:pt x="49335" y="9513"/>
                  </a:cubicBezTo>
                  <a:cubicBezTo>
                    <a:pt x="45166" y="8312"/>
                    <a:pt x="40529" y="7045"/>
                    <a:pt x="35625" y="6011"/>
                  </a:cubicBezTo>
                  <a:cubicBezTo>
                    <a:pt x="30689" y="4977"/>
                    <a:pt x="25885" y="4309"/>
                    <a:pt x="21515" y="4143"/>
                  </a:cubicBezTo>
                  <a:cubicBezTo>
                    <a:pt x="20665" y="4104"/>
                    <a:pt x="19830" y="4085"/>
                    <a:pt x="19012" y="4085"/>
                  </a:cubicBezTo>
                  <a:cubicBezTo>
                    <a:pt x="15627" y="4085"/>
                    <a:pt x="12540" y="4406"/>
                    <a:pt x="9907" y="4943"/>
                  </a:cubicBezTo>
                  <a:cubicBezTo>
                    <a:pt x="8273" y="5277"/>
                    <a:pt x="6838" y="5677"/>
                    <a:pt x="5571" y="6111"/>
                  </a:cubicBezTo>
                  <a:cubicBezTo>
                    <a:pt x="4970" y="6344"/>
                    <a:pt x="4403" y="6544"/>
                    <a:pt x="3869" y="6778"/>
                  </a:cubicBezTo>
                  <a:cubicBezTo>
                    <a:pt x="3336" y="7011"/>
                    <a:pt x="2869" y="7212"/>
                    <a:pt x="2468" y="7412"/>
                  </a:cubicBezTo>
                  <a:cubicBezTo>
                    <a:pt x="2068" y="7612"/>
                    <a:pt x="1701" y="7812"/>
                    <a:pt x="1368" y="7979"/>
                  </a:cubicBezTo>
                  <a:cubicBezTo>
                    <a:pt x="1067" y="8146"/>
                    <a:pt x="801" y="8346"/>
                    <a:pt x="600" y="8446"/>
                  </a:cubicBezTo>
                  <a:cubicBezTo>
                    <a:pt x="200" y="8713"/>
                    <a:pt x="0" y="8879"/>
                    <a:pt x="0" y="8913"/>
                  </a:cubicBezTo>
                  <a:cubicBezTo>
                    <a:pt x="5" y="8918"/>
                    <a:pt x="16" y="8921"/>
                    <a:pt x="32" y="8921"/>
                  </a:cubicBezTo>
                  <a:cubicBezTo>
                    <a:pt x="115" y="8921"/>
                    <a:pt x="343" y="8847"/>
                    <a:pt x="734" y="8679"/>
                  </a:cubicBezTo>
                  <a:cubicBezTo>
                    <a:pt x="934" y="8579"/>
                    <a:pt x="1201" y="8446"/>
                    <a:pt x="1534" y="8312"/>
                  </a:cubicBezTo>
                  <a:cubicBezTo>
                    <a:pt x="1868" y="8179"/>
                    <a:pt x="2235" y="8012"/>
                    <a:pt x="2669" y="7845"/>
                  </a:cubicBezTo>
                  <a:cubicBezTo>
                    <a:pt x="3069" y="7679"/>
                    <a:pt x="3569" y="7512"/>
                    <a:pt x="4070" y="7312"/>
                  </a:cubicBezTo>
                  <a:cubicBezTo>
                    <a:pt x="4603" y="7145"/>
                    <a:pt x="5170" y="6945"/>
                    <a:pt x="5804" y="6778"/>
                  </a:cubicBezTo>
                  <a:cubicBezTo>
                    <a:pt x="7038" y="6411"/>
                    <a:pt x="8473" y="6077"/>
                    <a:pt x="10074" y="5777"/>
                  </a:cubicBezTo>
                  <a:cubicBezTo>
                    <a:pt x="12385" y="5392"/>
                    <a:pt x="15045" y="5180"/>
                    <a:pt x="17964" y="5180"/>
                  </a:cubicBezTo>
                  <a:cubicBezTo>
                    <a:pt x="19088" y="5180"/>
                    <a:pt x="20252" y="5212"/>
                    <a:pt x="21449" y="5277"/>
                  </a:cubicBezTo>
                  <a:cubicBezTo>
                    <a:pt x="25752" y="5510"/>
                    <a:pt x="30455" y="6211"/>
                    <a:pt x="35359" y="7212"/>
                  </a:cubicBezTo>
                  <a:cubicBezTo>
                    <a:pt x="40229" y="8246"/>
                    <a:pt x="44832" y="9480"/>
                    <a:pt x="49002" y="10614"/>
                  </a:cubicBezTo>
                  <a:cubicBezTo>
                    <a:pt x="51041" y="11196"/>
                    <a:pt x="53048" y="11716"/>
                    <a:pt x="55024" y="11716"/>
                  </a:cubicBezTo>
                  <a:cubicBezTo>
                    <a:pt x="55085" y="11716"/>
                    <a:pt x="55145" y="11716"/>
                    <a:pt x="55206" y="11715"/>
                  </a:cubicBezTo>
                  <a:cubicBezTo>
                    <a:pt x="56240" y="11715"/>
                    <a:pt x="57241" y="11548"/>
                    <a:pt x="58142" y="11048"/>
                  </a:cubicBezTo>
                  <a:cubicBezTo>
                    <a:pt x="58575" y="10814"/>
                    <a:pt x="58975" y="10481"/>
                    <a:pt x="59309" y="10114"/>
                  </a:cubicBezTo>
                  <a:cubicBezTo>
                    <a:pt x="59609" y="9747"/>
                    <a:pt x="59843" y="9380"/>
                    <a:pt x="60043" y="8946"/>
                  </a:cubicBezTo>
                  <a:cubicBezTo>
                    <a:pt x="60443" y="8112"/>
                    <a:pt x="60477" y="7212"/>
                    <a:pt x="60343" y="6411"/>
                  </a:cubicBezTo>
                  <a:cubicBezTo>
                    <a:pt x="60176" y="5644"/>
                    <a:pt x="59876" y="4943"/>
                    <a:pt x="59543" y="4343"/>
                  </a:cubicBezTo>
                  <a:cubicBezTo>
                    <a:pt x="58875" y="3175"/>
                    <a:pt x="58075" y="2341"/>
                    <a:pt x="57408" y="1674"/>
                  </a:cubicBezTo>
                  <a:cubicBezTo>
                    <a:pt x="56124" y="485"/>
                    <a:pt x="55223" y="0"/>
                    <a:pt x="5508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70488" y="3353322"/>
              <a:ext cx="2452221" cy="206370"/>
            </a:xfrm>
            <a:custGeom>
              <a:avLst/>
              <a:gdLst/>
              <a:ahLst/>
              <a:cxnLst/>
              <a:rect l="l" t="t" r="r" b="b"/>
              <a:pathLst>
                <a:path w="55974" h="8313" extrusionOk="0">
                  <a:moveTo>
                    <a:pt x="47615" y="1"/>
                  </a:moveTo>
                  <a:cubicBezTo>
                    <a:pt x="47411" y="1"/>
                    <a:pt x="47301" y="26"/>
                    <a:pt x="47301" y="48"/>
                  </a:cubicBezTo>
                  <a:cubicBezTo>
                    <a:pt x="47301" y="148"/>
                    <a:pt x="48268" y="215"/>
                    <a:pt x="49770" y="1015"/>
                  </a:cubicBezTo>
                  <a:cubicBezTo>
                    <a:pt x="50503" y="1382"/>
                    <a:pt x="51404" y="1949"/>
                    <a:pt x="52338" y="2716"/>
                  </a:cubicBezTo>
                  <a:cubicBezTo>
                    <a:pt x="52772" y="3083"/>
                    <a:pt x="53272" y="3517"/>
                    <a:pt x="53706" y="4017"/>
                  </a:cubicBezTo>
                  <a:cubicBezTo>
                    <a:pt x="54139" y="4518"/>
                    <a:pt x="54606" y="5085"/>
                    <a:pt x="54840" y="5718"/>
                  </a:cubicBezTo>
                  <a:cubicBezTo>
                    <a:pt x="54973" y="6019"/>
                    <a:pt x="55040" y="6352"/>
                    <a:pt x="54973" y="6586"/>
                  </a:cubicBezTo>
                  <a:cubicBezTo>
                    <a:pt x="54907" y="6819"/>
                    <a:pt x="54706" y="6986"/>
                    <a:pt x="54406" y="7119"/>
                  </a:cubicBezTo>
                  <a:cubicBezTo>
                    <a:pt x="53996" y="7270"/>
                    <a:pt x="53489" y="7310"/>
                    <a:pt x="52947" y="7310"/>
                  </a:cubicBezTo>
                  <a:cubicBezTo>
                    <a:pt x="52651" y="7310"/>
                    <a:pt x="52344" y="7298"/>
                    <a:pt x="52038" y="7286"/>
                  </a:cubicBezTo>
                  <a:cubicBezTo>
                    <a:pt x="50270" y="7153"/>
                    <a:pt x="48369" y="6753"/>
                    <a:pt x="46400" y="6286"/>
                  </a:cubicBezTo>
                  <a:cubicBezTo>
                    <a:pt x="44432" y="5785"/>
                    <a:pt x="42398" y="5218"/>
                    <a:pt x="40229" y="4618"/>
                  </a:cubicBezTo>
                  <a:cubicBezTo>
                    <a:pt x="38095" y="4051"/>
                    <a:pt x="35860" y="3450"/>
                    <a:pt x="33491" y="3050"/>
                  </a:cubicBezTo>
                  <a:cubicBezTo>
                    <a:pt x="28755" y="2416"/>
                    <a:pt x="24285" y="2049"/>
                    <a:pt x="20182" y="1949"/>
                  </a:cubicBezTo>
                  <a:cubicBezTo>
                    <a:pt x="19499" y="1933"/>
                    <a:pt x="18827" y="1924"/>
                    <a:pt x="18169" y="1924"/>
                  </a:cubicBezTo>
                  <a:cubicBezTo>
                    <a:pt x="14839" y="1924"/>
                    <a:pt x="11830" y="2137"/>
                    <a:pt x="9241" y="2583"/>
                  </a:cubicBezTo>
                  <a:cubicBezTo>
                    <a:pt x="6172" y="3083"/>
                    <a:pt x="3737" y="3917"/>
                    <a:pt x="2202" y="4784"/>
                  </a:cubicBezTo>
                  <a:cubicBezTo>
                    <a:pt x="668" y="5618"/>
                    <a:pt x="1" y="6386"/>
                    <a:pt x="34" y="6419"/>
                  </a:cubicBezTo>
                  <a:cubicBezTo>
                    <a:pt x="39" y="6426"/>
                    <a:pt x="48" y="6430"/>
                    <a:pt x="60" y="6430"/>
                  </a:cubicBezTo>
                  <a:cubicBezTo>
                    <a:pt x="218" y="6430"/>
                    <a:pt x="981" y="5867"/>
                    <a:pt x="2402" y="5218"/>
                  </a:cubicBezTo>
                  <a:cubicBezTo>
                    <a:pt x="3970" y="4518"/>
                    <a:pt x="6339" y="3817"/>
                    <a:pt x="9374" y="3450"/>
                  </a:cubicBezTo>
                  <a:cubicBezTo>
                    <a:pt x="11513" y="3168"/>
                    <a:pt x="13962" y="3035"/>
                    <a:pt x="16643" y="3035"/>
                  </a:cubicBezTo>
                  <a:cubicBezTo>
                    <a:pt x="21572" y="3035"/>
                    <a:pt x="27285" y="3485"/>
                    <a:pt x="33291" y="4284"/>
                  </a:cubicBezTo>
                  <a:cubicBezTo>
                    <a:pt x="35559" y="4651"/>
                    <a:pt x="37761" y="5251"/>
                    <a:pt x="39929" y="5819"/>
                  </a:cubicBezTo>
                  <a:cubicBezTo>
                    <a:pt x="42064" y="6386"/>
                    <a:pt x="44132" y="6919"/>
                    <a:pt x="46134" y="7386"/>
                  </a:cubicBezTo>
                  <a:cubicBezTo>
                    <a:pt x="48168" y="7820"/>
                    <a:pt x="50070" y="8220"/>
                    <a:pt x="51971" y="8287"/>
                  </a:cubicBezTo>
                  <a:cubicBezTo>
                    <a:pt x="52282" y="8298"/>
                    <a:pt x="52594" y="8313"/>
                    <a:pt x="52905" y="8313"/>
                  </a:cubicBezTo>
                  <a:cubicBezTo>
                    <a:pt x="53528" y="8313"/>
                    <a:pt x="54150" y="8254"/>
                    <a:pt x="54773" y="7987"/>
                  </a:cubicBezTo>
                  <a:cubicBezTo>
                    <a:pt x="54873" y="7953"/>
                    <a:pt x="55007" y="7887"/>
                    <a:pt x="55107" y="7820"/>
                  </a:cubicBezTo>
                  <a:lnTo>
                    <a:pt x="55273" y="7687"/>
                  </a:lnTo>
                  <a:lnTo>
                    <a:pt x="55440" y="7553"/>
                  </a:lnTo>
                  <a:cubicBezTo>
                    <a:pt x="55540" y="7453"/>
                    <a:pt x="55640" y="7353"/>
                    <a:pt x="55707" y="7220"/>
                  </a:cubicBezTo>
                  <a:cubicBezTo>
                    <a:pt x="55774" y="7086"/>
                    <a:pt x="55807" y="6953"/>
                    <a:pt x="55874" y="6819"/>
                  </a:cubicBezTo>
                  <a:cubicBezTo>
                    <a:pt x="55974" y="6252"/>
                    <a:pt x="55841" y="5785"/>
                    <a:pt x="55640" y="5385"/>
                  </a:cubicBezTo>
                  <a:cubicBezTo>
                    <a:pt x="55307" y="4584"/>
                    <a:pt x="54773" y="4017"/>
                    <a:pt x="54273" y="3484"/>
                  </a:cubicBezTo>
                  <a:cubicBezTo>
                    <a:pt x="53772" y="2983"/>
                    <a:pt x="53239" y="2550"/>
                    <a:pt x="52738" y="2183"/>
                  </a:cubicBezTo>
                  <a:cubicBezTo>
                    <a:pt x="51738" y="1415"/>
                    <a:pt x="50770" y="915"/>
                    <a:pt x="49970" y="581"/>
                  </a:cubicBezTo>
                  <a:cubicBezTo>
                    <a:pt x="48867" y="109"/>
                    <a:pt x="48038" y="1"/>
                    <a:pt x="4761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64234" y="3310747"/>
              <a:ext cx="1793143" cy="140758"/>
            </a:xfrm>
            <a:custGeom>
              <a:avLst/>
              <a:gdLst/>
              <a:ahLst/>
              <a:cxnLst/>
              <a:rect l="l" t="t" r="r" b="b"/>
              <a:pathLst>
                <a:path w="40930" h="5670" extrusionOk="0">
                  <a:moveTo>
                    <a:pt x="14992" y="1"/>
                  </a:moveTo>
                  <a:cubicBezTo>
                    <a:pt x="11508" y="1"/>
                    <a:pt x="8392" y="324"/>
                    <a:pt x="5938" y="762"/>
                  </a:cubicBezTo>
                  <a:cubicBezTo>
                    <a:pt x="4070" y="1096"/>
                    <a:pt x="2569" y="1429"/>
                    <a:pt x="1568" y="1729"/>
                  </a:cubicBezTo>
                  <a:cubicBezTo>
                    <a:pt x="534" y="2030"/>
                    <a:pt x="0" y="2230"/>
                    <a:pt x="0" y="2296"/>
                  </a:cubicBezTo>
                  <a:cubicBezTo>
                    <a:pt x="13" y="2334"/>
                    <a:pt x="105" y="2353"/>
                    <a:pt x="270" y="2353"/>
                  </a:cubicBezTo>
                  <a:cubicBezTo>
                    <a:pt x="545" y="2353"/>
                    <a:pt x="1022" y="2301"/>
                    <a:pt x="1668" y="2196"/>
                  </a:cubicBezTo>
                  <a:cubicBezTo>
                    <a:pt x="2702" y="2030"/>
                    <a:pt x="4203" y="1863"/>
                    <a:pt x="6038" y="1629"/>
                  </a:cubicBezTo>
                  <a:cubicBezTo>
                    <a:pt x="8220" y="1376"/>
                    <a:pt x="10890" y="1180"/>
                    <a:pt x="13864" y="1180"/>
                  </a:cubicBezTo>
                  <a:cubicBezTo>
                    <a:pt x="15983" y="1180"/>
                    <a:pt x="18256" y="1279"/>
                    <a:pt x="20615" y="1529"/>
                  </a:cubicBezTo>
                  <a:cubicBezTo>
                    <a:pt x="23417" y="1829"/>
                    <a:pt x="26086" y="2296"/>
                    <a:pt x="28521" y="2797"/>
                  </a:cubicBezTo>
                  <a:cubicBezTo>
                    <a:pt x="30956" y="3297"/>
                    <a:pt x="33124" y="3798"/>
                    <a:pt x="34925" y="4265"/>
                  </a:cubicBezTo>
                  <a:cubicBezTo>
                    <a:pt x="38107" y="5082"/>
                    <a:pt x="40241" y="5669"/>
                    <a:pt x="40747" y="5669"/>
                  </a:cubicBezTo>
                  <a:cubicBezTo>
                    <a:pt x="40820" y="5669"/>
                    <a:pt x="40859" y="5657"/>
                    <a:pt x="40863" y="5632"/>
                  </a:cubicBezTo>
                  <a:cubicBezTo>
                    <a:pt x="40930" y="5499"/>
                    <a:pt x="38761" y="4598"/>
                    <a:pt x="35159" y="3431"/>
                  </a:cubicBezTo>
                  <a:cubicBezTo>
                    <a:pt x="33358" y="2864"/>
                    <a:pt x="31189" y="2230"/>
                    <a:pt x="28754" y="1663"/>
                  </a:cubicBezTo>
                  <a:cubicBezTo>
                    <a:pt x="26319" y="1096"/>
                    <a:pt x="23617" y="595"/>
                    <a:pt x="20715" y="295"/>
                  </a:cubicBezTo>
                  <a:cubicBezTo>
                    <a:pt x="18735" y="89"/>
                    <a:pt x="16813" y="1"/>
                    <a:pt x="149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16854" y="3655616"/>
              <a:ext cx="1512540" cy="203193"/>
            </a:xfrm>
            <a:custGeom>
              <a:avLst/>
              <a:gdLst/>
              <a:ahLst/>
              <a:cxnLst/>
              <a:rect l="l" t="t" r="r" b="b"/>
              <a:pathLst>
                <a:path w="34525" h="8185" extrusionOk="0">
                  <a:moveTo>
                    <a:pt x="22593" y="0"/>
                  </a:moveTo>
                  <a:cubicBezTo>
                    <a:pt x="22415" y="0"/>
                    <a:pt x="22245" y="5"/>
                    <a:pt x="22083" y="13"/>
                  </a:cubicBezTo>
                  <a:cubicBezTo>
                    <a:pt x="21749" y="13"/>
                    <a:pt x="21449" y="46"/>
                    <a:pt x="21215" y="46"/>
                  </a:cubicBezTo>
                  <a:cubicBezTo>
                    <a:pt x="20949" y="79"/>
                    <a:pt x="20748" y="146"/>
                    <a:pt x="20582" y="180"/>
                  </a:cubicBezTo>
                  <a:cubicBezTo>
                    <a:pt x="20248" y="280"/>
                    <a:pt x="20081" y="313"/>
                    <a:pt x="20081" y="380"/>
                  </a:cubicBezTo>
                  <a:cubicBezTo>
                    <a:pt x="20081" y="413"/>
                    <a:pt x="20281" y="446"/>
                    <a:pt x="20615" y="446"/>
                  </a:cubicBezTo>
                  <a:cubicBezTo>
                    <a:pt x="20782" y="413"/>
                    <a:pt x="20982" y="413"/>
                    <a:pt x="21215" y="413"/>
                  </a:cubicBezTo>
                  <a:cubicBezTo>
                    <a:pt x="21482" y="446"/>
                    <a:pt x="21749" y="446"/>
                    <a:pt x="22083" y="480"/>
                  </a:cubicBezTo>
                  <a:cubicBezTo>
                    <a:pt x="23350" y="580"/>
                    <a:pt x="25185" y="913"/>
                    <a:pt x="27353" y="1581"/>
                  </a:cubicBezTo>
                  <a:cubicBezTo>
                    <a:pt x="27920" y="1747"/>
                    <a:pt x="28487" y="1947"/>
                    <a:pt x="29054" y="2181"/>
                  </a:cubicBezTo>
                  <a:cubicBezTo>
                    <a:pt x="29355" y="2281"/>
                    <a:pt x="29655" y="2414"/>
                    <a:pt x="29955" y="2515"/>
                  </a:cubicBezTo>
                  <a:cubicBezTo>
                    <a:pt x="30289" y="2648"/>
                    <a:pt x="30555" y="2748"/>
                    <a:pt x="30856" y="2881"/>
                  </a:cubicBezTo>
                  <a:cubicBezTo>
                    <a:pt x="31456" y="3148"/>
                    <a:pt x="32056" y="3482"/>
                    <a:pt x="32557" y="3882"/>
                  </a:cubicBezTo>
                  <a:cubicBezTo>
                    <a:pt x="33057" y="4316"/>
                    <a:pt x="33424" y="4850"/>
                    <a:pt x="33291" y="5250"/>
                  </a:cubicBezTo>
                  <a:cubicBezTo>
                    <a:pt x="33224" y="5450"/>
                    <a:pt x="33057" y="5683"/>
                    <a:pt x="32824" y="5884"/>
                  </a:cubicBezTo>
                  <a:cubicBezTo>
                    <a:pt x="32590" y="6084"/>
                    <a:pt x="32290" y="6251"/>
                    <a:pt x="31923" y="6417"/>
                  </a:cubicBezTo>
                  <a:cubicBezTo>
                    <a:pt x="31756" y="6517"/>
                    <a:pt x="31589" y="6584"/>
                    <a:pt x="31456" y="6651"/>
                  </a:cubicBezTo>
                  <a:cubicBezTo>
                    <a:pt x="31256" y="6718"/>
                    <a:pt x="31089" y="6751"/>
                    <a:pt x="30922" y="6784"/>
                  </a:cubicBezTo>
                  <a:cubicBezTo>
                    <a:pt x="30555" y="6884"/>
                    <a:pt x="30188" y="6918"/>
                    <a:pt x="29788" y="6951"/>
                  </a:cubicBezTo>
                  <a:cubicBezTo>
                    <a:pt x="29561" y="6966"/>
                    <a:pt x="29332" y="6972"/>
                    <a:pt x="29100" y="6972"/>
                  </a:cubicBezTo>
                  <a:cubicBezTo>
                    <a:pt x="27736" y="6972"/>
                    <a:pt x="26306" y="6736"/>
                    <a:pt x="24851" y="6451"/>
                  </a:cubicBezTo>
                  <a:cubicBezTo>
                    <a:pt x="21416" y="5750"/>
                    <a:pt x="18180" y="4749"/>
                    <a:pt x="15111" y="4149"/>
                  </a:cubicBezTo>
                  <a:cubicBezTo>
                    <a:pt x="14344" y="3982"/>
                    <a:pt x="13610" y="3849"/>
                    <a:pt x="12843" y="3782"/>
                  </a:cubicBezTo>
                  <a:cubicBezTo>
                    <a:pt x="12476" y="3749"/>
                    <a:pt x="12109" y="3715"/>
                    <a:pt x="11742" y="3715"/>
                  </a:cubicBezTo>
                  <a:cubicBezTo>
                    <a:pt x="11542" y="3715"/>
                    <a:pt x="11375" y="3749"/>
                    <a:pt x="11175" y="3749"/>
                  </a:cubicBezTo>
                  <a:cubicBezTo>
                    <a:pt x="11008" y="3749"/>
                    <a:pt x="10808" y="3782"/>
                    <a:pt x="10641" y="3782"/>
                  </a:cubicBezTo>
                  <a:cubicBezTo>
                    <a:pt x="9274" y="3916"/>
                    <a:pt x="8006" y="4082"/>
                    <a:pt x="6838" y="4316"/>
                  </a:cubicBezTo>
                  <a:cubicBezTo>
                    <a:pt x="4537" y="4783"/>
                    <a:pt x="2736" y="5550"/>
                    <a:pt x="1601" y="6251"/>
                  </a:cubicBezTo>
                  <a:cubicBezTo>
                    <a:pt x="501" y="6984"/>
                    <a:pt x="0" y="7551"/>
                    <a:pt x="67" y="7585"/>
                  </a:cubicBezTo>
                  <a:cubicBezTo>
                    <a:pt x="73" y="7595"/>
                    <a:pt x="85" y="7599"/>
                    <a:pt x="101" y="7599"/>
                  </a:cubicBezTo>
                  <a:cubicBezTo>
                    <a:pt x="250" y="7599"/>
                    <a:pt x="814" y="7196"/>
                    <a:pt x="1868" y="6684"/>
                  </a:cubicBezTo>
                  <a:cubicBezTo>
                    <a:pt x="3002" y="6117"/>
                    <a:pt x="4737" y="5517"/>
                    <a:pt x="7005" y="5183"/>
                  </a:cubicBezTo>
                  <a:cubicBezTo>
                    <a:pt x="8139" y="5016"/>
                    <a:pt x="9374" y="4883"/>
                    <a:pt x="10741" y="4816"/>
                  </a:cubicBezTo>
                  <a:cubicBezTo>
                    <a:pt x="10996" y="4790"/>
                    <a:pt x="11253" y="4778"/>
                    <a:pt x="11513" y="4778"/>
                  </a:cubicBezTo>
                  <a:cubicBezTo>
                    <a:pt x="12583" y="4778"/>
                    <a:pt x="13704" y="4982"/>
                    <a:pt x="14911" y="5250"/>
                  </a:cubicBezTo>
                  <a:cubicBezTo>
                    <a:pt x="17846" y="5884"/>
                    <a:pt x="21082" y="6918"/>
                    <a:pt x="24584" y="7652"/>
                  </a:cubicBezTo>
                  <a:cubicBezTo>
                    <a:pt x="26058" y="7930"/>
                    <a:pt x="27531" y="8184"/>
                    <a:pt x="29004" y="8184"/>
                  </a:cubicBezTo>
                  <a:cubicBezTo>
                    <a:pt x="29299" y="8184"/>
                    <a:pt x="29594" y="8174"/>
                    <a:pt x="29888" y="8152"/>
                  </a:cubicBezTo>
                  <a:cubicBezTo>
                    <a:pt x="30322" y="8152"/>
                    <a:pt x="30789" y="8052"/>
                    <a:pt x="31223" y="7952"/>
                  </a:cubicBezTo>
                  <a:cubicBezTo>
                    <a:pt x="31423" y="7918"/>
                    <a:pt x="31656" y="7852"/>
                    <a:pt x="31856" y="7752"/>
                  </a:cubicBezTo>
                  <a:cubicBezTo>
                    <a:pt x="32056" y="7685"/>
                    <a:pt x="32290" y="7585"/>
                    <a:pt x="32457" y="7485"/>
                  </a:cubicBezTo>
                  <a:cubicBezTo>
                    <a:pt x="32857" y="7285"/>
                    <a:pt x="33224" y="7051"/>
                    <a:pt x="33591" y="6751"/>
                  </a:cubicBezTo>
                  <a:cubicBezTo>
                    <a:pt x="33924" y="6451"/>
                    <a:pt x="34258" y="6050"/>
                    <a:pt x="34391" y="5483"/>
                  </a:cubicBezTo>
                  <a:cubicBezTo>
                    <a:pt x="34525" y="4950"/>
                    <a:pt x="34358" y="4383"/>
                    <a:pt x="34125" y="3982"/>
                  </a:cubicBezTo>
                  <a:cubicBezTo>
                    <a:pt x="33858" y="3582"/>
                    <a:pt x="33558" y="3315"/>
                    <a:pt x="33224" y="3048"/>
                  </a:cubicBezTo>
                  <a:cubicBezTo>
                    <a:pt x="32590" y="2548"/>
                    <a:pt x="31923" y="2214"/>
                    <a:pt x="31256" y="1947"/>
                  </a:cubicBezTo>
                  <a:cubicBezTo>
                    <a:pt x="30956" y="1814"/>
                    <a:pt x="30589" y="1681"/>
                    <a:pt x="30289" y="1581"/>
                  </a:cubicBezTo>
                  <a:cubicBezTo>
                    <a:pt x="29988" y="1480"/>
                    <a:pt x="29688" y="1380"/>
                    <a:pt x="29388" y="1247"/>
                  </a:cubicBezTo>
                  <a:cubicBezTo>
                    <a:pt x="28754" y="1047"/>
                    <a:pt x="28187" y="880"/>
                    <a:pt x="27620" y="747"/>
                  </a:cubicBezTo>
                  <a:cubicBezTo>
                    <a:pt x="25598" y="219"/>
                    <a:pt x="23884" y="0"/>
                    <a:pt x="2259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29781" y="3682427"/>
              <a:ext cx="672264" cy="89072"/>
            </a:xfrm>
            <a:custGeom>
              <a:avLst/>
              <a:gdLst/>
              <a:ahLst/>
              <a:cxnLst/>
              <a:rect l="l" t="t" r="r" b="b"/>
              <a:pathLst>
                <a:path w="15345" h="3588" extrusionOk="0">
                  <a:moveTo>
                    <a:pt x="2336" y="0"/>
                  </a:moveTo>
                  <a:cubicBezTo>
                    <a:pt x="901" y="0"/>
                    <a:pt x="1" y="234"/>
                    <a:pt x="34" y="400"/>
                  </a:cubicBezTo>
                  <a:cubicBezTo>
                    <a:pt x="34" y="601"/>
                    <a:pt x="901" y="667"/>
                    <a:pt x="2269" y="901"/>
                  </a:cubicBezTo>
                  <a:cubicBezTo>
                    <a:pt x="3637" y="1101"/>
                    <a:pt x="5505" y="1501"/>
                    <a:pt x="7573" y="2068"/>
                  </a:cubicBezTo>
                  <a:cubicBezTo>
                    <a:pt x="9641" y="2635"/>
                    <a:pt x="11542" y="3169"/>
                    <a:pt x="12977" y="3403"/>
                  </a:cubicBezTo>
                  <a:cubicBezTo>
                    <a:pt x="13736" y="3529"/>
                    <a:pt x="14348" y="3587"/>
                    <a:pt x="14755" y="3587"/>
                  </a:cubicBezTo>
                  <a:cubicBezTo>
                    <a:pt x="15099" y="3587"/>
                    <a:pt x="15296" y="3546"/>
                    <a:pt x="15312" y="3469"/>
                  </a:cubicBezTo>
                  <a:cubicBezTo>
                    <a:pt x="15345" y="3303"/>
                    <a:pt x="14511" y="3002"/>
                    <a:pt x="13177" y="2535"/>
                  </a:cubicBezTo>
                  <a:cubicBezTo>
                    <a:pt x="11842" y="2102"/>
                    <a:pt x="10008" y="1468"/>
                    <a:pt x="7906" y="867"/>
                  </a:cubicBezTo>
                  <a:cubicBezTo>
                    <a:pt x="5805" y="300"/>
                    <a:pt x="3803" y="0"/>
                    <a:pt x="233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637294" y="31986"/>
              <a:ext cx="5063735" cy="362197"/>
            </a:xfrm>
            <a:custGeom>
              <a:avLst/>
              <a:gdLst/>
              <a:ahLst/>
              <a:cxnLst/>
              <a:rect l="l" t="t" r="r" b="b"/>
              <a:pathLst>
                <a:path w="115584" h="14590" extrusionOk="0">
                  <a:moveTo>
                    <a:pt x="109321" y="1"/>
                  </a:moveTo>
                  <a:cubicBezTo>
                    <a:pt x="109298" y="1"/>
                    <a:pt x="109284" y="4"/>
                    <a:pt x="109279" y="9"/>
                  </a:cubicBezTo>
                  <a:cubicBezTo>
                    <a:pt x="109279" y="42"/>
                    <a:pt x="109712" y="209"/>
                    <a:pt x="110446" y="576"/>
                  </a:cubicBezTo>
                  <a:cubicBezTo>
                    <a:pt x="110846" y="776"/>
                    <a:pt x="111313" y="1009"/>
                    <a:pt x="111814" y="1376"/>
                  </a:cubicBezTo>
                  <a:cubicBezTo>
                    <a:pt x="112348" y="1710"/>
                    <a:pt x="112915" y="2143"/>
                    <a:pt x="113448" y="2711"/>
                  </a:cubicBezTo>
                  <a:cubicBezTo>
                    <a:pt x="113982" y="3311"/>
                    <a:pt x="114482" y="4045"/>
                    <a:pt x="114749" y="4945"/>
                  </a:cubicBezTo>
                  <a:cubicBezTo>
                    <a:pt x="115016" y="5813"/>
                    <a:pt x="114983" y="6880"/>
                    <a:pt x="114449" y="7814"/>
                  </a:cubicBezTo>
                  <a:cubicBezTo>
                    <a:pt x="113949" y="8748"/>
                    <a:pt x="113015" y="9515"/>
                    <a:pt x="111881" y="10082"/>
                  </a:cubicBezTo>
                  <a:cubicBezTo>
                    <a:pt x="110746" y="10650"/>
                    <a:pt x="109412" y="10950"/>
                    <a:pt x="108011" y="11217"/>
                  </a:cubicBezTo>
                  <a:cubicBezTo>
                    <a:pt x="106520" y="11480"/>
                    <a:pt x="104937" y="11614"/>
                    <a:pt x="103281" y="11614"/>
                  </a:cubicBezTo>
                  <a:cubicBezTo>
                    <a:pt x="101788" y="11614"/>
                    <a:pt x="100235" y="11505"/>
                    <a:pt x="98638" y="11283"/>
                  </a:cubicBezTo>
                  <a:cubicBezTo>
                    <a:pt x="95269" y="10850"/>
                    <a:pt x="91699" y="10016"/>
                    <a:pt x="87963" y="9082"/>
                  </a:cubicBezTo>
                  <a:cubicBezTo>
                    <a:pt x="87029" y="8848"/>
                    <a:pt x="86095" y="8615"/>
                    <a:pt x="85128" y="8381"/>
                  </a:cubicBezTo>
                  <a:cubicBezTo>
                    <a:pt x="84161" y="8181"/>
                    <a:pt x="83160" y="7948"/>
                    <a:pt x="82193" y="7714"/>
                  </a:cubicBezTo>
                  <a:cubicBezTo>
                    <a:pt x="80191" y="7314"/>
                    <a:pt x="78156" y="6880"/>
                    <a:pt x="76088" y="6547"/>
                  </a:cubicBezTo>
                  <a:cubicBezTo>
                    <a:pt x="74020" y="6180"/>
                    <a:pt x="71885" y="5913"/>
                    <a:pt x="69717" y="5613"/>
                  </a:cubicBezTo>
                  <a:cubicBezTo>
                    <a:pt x="67549" y="5379"/>
                    <a:pt x="65381" y="5079"/>
                    <a:pt x="63146" y="4945"/>
                  </a:cubicBezTo>
                  <a:cubicBezTo>
                    <a:pt x="60911" y="4745"/>
                    <a:pt x="58709" y="4645"/>
                    <a:pt x="56508" y="4512"/>
                  </a:cubicBezTo>
                  <a:cubicBezTo>
                    <a:pt x="54642" y="4483"/>
                    <a:pt x="52801" y="4405"/>
                    <a:pt x="50985" y="4405"/>
                  </a:cubicBezTo>
                  <a:cubicBezTo>
                    <a:pt x="50691" y="4405"/>
                    <a:pt x="50396" y="4407"/>
                    <a:pt x="50103" y="4412"/>
                  </a:cubicBezTo>
                  <a:cubicBezTo>
                    <a:pt x="49711" y="4406"/>
                    <a:pt x="49322" y="4403"/>
                    <a:pt x="48934" y="4403"/>
                  </a:cubicBezTo>
                  <a:cubicBezTo>
                    <a:pt x="47210" y="4403"/>
                    <a:pt x="45527" y="4457"/>
                    <a:pt x="43865" y="4512"/>
                  </a:cubicBezTo>
                  <a:cubicBezTo>
                    <a:pt x="42865" y="4545"/>
                    <a:pt x="41864" y="4612"/>
                    <a:pt x="40863" y="4645"/>
                  </a:cubicBezTo>
                  <a:cubicBezTo>
                    <a:pt x="39896" y="4712"/>
                    <a:pt x="38895" y="4745"/>
                    <a:pt x="37928" y="4845"/>
                  </a:cubicBezTo>
                  <a:cubicBezTo>
                    <a:pt x="30222" y="5412"/>
                    <a:pt x="23284" y="6447"/>
                    <a:pt x="17546" y="7547"/>
                  </a:cubicBezTo>
                  <a:cubicBezTo>
                    <a:pt x="11776" y="8681"/>
                    <a:pt x="7306" y="10449"/>
                    <a:pt x="4370" y="11917"/>
                  </a:cubicBezTo>
                  <a:cubicBezTo>
                    <a:pt x="2903" y="12684"/>
                    <a:pt x="1802" y="13318"/>
                    <a:pt x="1101" y="13785"/>
                  </a:cubicBezTo>
                  <a:cubicBezTo>
                    <a:pt x="368" y="14285"/>
                    <a:pt x="1" y="14552"/>
                    <a:pt x="34" y="14586"/>
                  </a:cubicBezTo>
                  <a:cubicBezTo>
                    <a:pt x="36" y="14588"/>
                    <a:pt x="41" y="14589"/>
                    <a:pt x="47" y="14589"/>
                  </a:cubicBezTo>
                  <a:cubicBezTo>
                    <a:pt x="127" y="14589"/>
                    <a:pt x="523" y="14390"/>
                    <a:pt x="1235" y="14019"/>
                  </a:cubicBezTo>
                  <a:cubicBezTo>
                    <a:pt x="1969" y="13585"/>
                    <a:pt x="3103" y="13051"/>
                    <a:pt x="4604" y="12351"/>
                  </a:cubicBezTo>
                  <a:cubicBezTo>
                    <a:pt x="7539" y="11050"/>
                    <a:pt x="12009" y="9449"/>
                    <a:pt x="17713" y="8415"/>
                  </a:cubicBezTo>
                  <a:cubicBezTo>
                    <a:pt x="23451" y="7414"/>
                    <a:pt x="30356" y="6480"/>
                    <a:pt x="38028" y="5980"/>
                  </a:cubicBezTo>
                  <a:cubicBezTo>
                    <a:pt x="38995" y="5913"/>
                    <a:pt x="39962" y="5879"/>
                    <a:pt x="40930" y="5813"/>
                  </a:cubicBezTo>
                  <a:cubicBezTo>
                    <a:pt x="41931" y="5779"/>
                    <a:pt x="42931" y="5713"/>
                    <a:pt x="43932" y="5713"/>
                  </a:cubicBezTo>
                  <a:cubicBezTo>
                    <a:pt x="45933" y="5646"/>
                    <a:pt x="48002" y="5613"/>
                    <a:pt x="50103" y="5613"/>
                  </a:cubicBezTo>
                  <a:cubicBezTo>
                    <a:pt x="52171" y="5613"/>
                    <a:pt x="54306" y="5713"/>
                    <a:pt x="56474" y="5746"/>
                  </a:cubicBezTo>
                  <a:cubicBezTo>
                    <a:pt x="58642" y="5879"/>
                    <a:pt x="60844" y="5980"/>
                    <a:pt x="63046" y="6180"/>
                  </a:cubicBezTo>
                  <a:cubicBezTo>
                    <a:pt x="65247" y="6346"/>
                    <a:pt x="67415" y="6613"/>
                    <a:pt x="69584" y="6847"/>
                  </a:cubicBezTo>
                  <a:cubicBezTo>
                    <a:pt x="71718" y="7147"/>
                    <a:pt x="73820" y="7414"/>
                    <a:pt x="75888" y="7781"/>
                  </a:cubicBezTo>
                  <a:cubicBezTo>
                    <a:pt x="77956" y="8081"/>
                    <a:pt x="79958" y="8515"/>
                    <a:pt x="81926" y="8882"/>
                  </a:cubicBezTo>
                  <a:cubicBezTo>
                    <a:pt x="82926" y="9115"/>
                    <a:pt x="83894" y="9315"/>
                    <a:pt x="84861" y="9549"/>
                  </a:cubicBezTo>
                  <a:cubicBezTo>
                    <a:pt x="85829" y="9749"/>
                    <a:pt x="86763" y="9982"/>
                    <a:pt x="87697" y="10183"/>
                  </a:cubicBezTo>
                  <a:cubicBezTo>
                    <a:pt x="91466" y="11117"/>
                    <a:pt x="95068" y="11917"/>
                    <a:pt x="98504" y="12317"/>
                  </a:cubicBezTo>
                  <a:cubicBezTo>
                    <a:pt x="99969" y="12486"/>
                    <a:pt x="101398" y="12572"/>
                    <a:pt x="102781" y="12572"/>
                  </a:cubicBezTo>
                  <a:cubicBezTo>
                    <a:pt x="104674" y="12572"/>
                    <a:pt x="106482" y="12412"/>
                    <a:pt x="108178" y="12084"/>
                  </a:cubicBezTo>
                  <a:cubicBezTo>
                    <a:pt x="109612" y="11784"/>
                    <a:pt x="111013" y="11450"/>
                    <a:pt x="112247" y="10783"/>
                  </a:cubicBezTo>
                  <a:cubicBezTo>
                    <a:pt x="113448" y="10149"/>
                    <a:pt x="114516" y="9249"/>
                    <a:pt x="115083" y="8148"/>
                  </a:cubicBezTo>
                  <a:cubicBezTo>
                    <a:pt x="115350" y="7581"/>
                    <a:pt x="115516" y="6980"/>
                    <a:pt x="115550" y="6380"/>
                  </a:cubicBezTo>
                  <a:cubicBezTo>
                    <a:pt x="115583" y="5813"/>
                    <a:pt x="115483" y="5246"/>
                    <a:pt x="115316" y="4745"/>
                  </a:cubicBezTo>
                  <a:cubicBezTo>
                    <a:pt x="114983" y="3745"/>
                    <a:pt x="114382" y="2977"/>
                    <a:pt x="113782" y="2377"/>
                  </a:cubicBezTo>
                  <a:cubicBezTo>
                    <a:pt x="113181" y="1810"/>
                    <a:pt x="112581" y="1376"/>
                    <a:pt x="112014" y="1043"/>
                  </a:cubicBezTo>
                  <a:cubicBezTo>
                    <a:pt x="111447" y="742"/>
                    <a:pt x="110980" y="509"/>
                    <a:pt x="110546" y="342"/>
                  </a:cubicBezTo>
                  <a:cubicBezTo>
                    <a:pt x="109867" y="87"/>
                    <a:pt x="109452" y="1"/>
                    <a:pt x="10932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764431" y="274327"/>
              <a:ext cx="1354737" cy="209697"/>
            </a:xfrm>
            <a:custGeom>
              <a:avLst/>
              <a:gdLst/>
              <a:ahLst/>
              <a:cxnLst/>
              <a:rect l="l" t="t" r="r" b="b"/>
              <a:pathLst>
                <a:path w="30923" h="8447" extrusionOk="0">
                  <a:moveTo>
                    <a:pt x="30375" y="0"/>
                  </a:moveTo>
                  <a:cubicBezTo>
                    <a:pt x="30179" y="0"/>
                    <a:pt x="29927" y="8"/>
                    <a:pt x="29622" y="20"/>
                  </a:cubicBezTo>
                  <a:cubicBezTo>
                    <a:pt x="29222" y="54"/>
                    <a:pt x="28721" y="87"/>
                    <a:pt x="28154" y="120"/>
                  </a:cubicBezTo>
                  <a:cubicBezTo>
                    <a:pt x="27854" y="154"/>
                    <a:pt x="27554" y="187"/>
                    <a:pt x="27220" y="220"/>
                  </a:cubicBezTo>
                  <a:cubicBezTo>
                    <a:pt x="26887" y="254"/>
                    <a:pt x="26553" y="287"/>
                    <a:pt x="26186" y="354"/>
                  </a:cubicBezTo>
                  <a:cubicBezTo>
                    <a:pt x="25452" y="454"/>
                    <a:pt x="24652" y="554"/>
                    <a:pt x="23818" y="687"/>
                  </a:cubicBezTo>
                  <a:cubicBezTo>
                    <a:pt x="22984" y="821"/>
                    <a:pt x="22083" y="988"/>
                    <a:pt x="21149" y="1188"/>
                  </a:cubicBezTo>
                  <a:cubicBezTo>
                    <a:pt x="19248" y="1521"/>
                    <a:pt x="17180" y="2022"/>
                    <a:pt x="15011" y="2555"/>
                  </a:cubicBezTo>
                  <a:cubicBezTo>
                    <a:pt x="13944" y="2856"/>
                    <a:pt x="12910" y="3156"/>
                    <a:pt x="11909" y="3456"/>
                  </a:cubicBezTo>
                  <a:cubicBezTo>
                    <a:pt x="11642" y="3523"/>
                    <a:pt x="11375" y="3589"/>
                    <a:pt x="11142" y="3656"/>
                  </a:cubicBezTo>
                  <a:cubicBezTo>
                    <a:pt x="10908" y="3756"/>
                    <a:pt x="10675" y="3823"/>
                    <a:pt x="10408" y="3923"/>
                  </a:cubicBezTo>
                  <a:cubicBezTo>
                    <a:pt x="9941" y="4056"/>
                    <a:pt x="9474" y="4223"/>
                    <a:pt x="9007" y="4390"/>
                  </a:cubicBezTo>
                  <a:cubicBezTo>
                    <a:pt x="7172" y="4957"/>
                    <a:pt x="5571" y="5658"/>
                    <a:pt x="4204" y="6191"/>
                  </a:cubicBezTo>
                  <a:cubicBezTo>
                    <a:pt x="3903" y="6358"/>
                    <a:pt x="3570" y="6458"/>
                    <a:pt x="3270" y="6625"/>
                  </a:cubicBezTo>
                  <a:cubicBezTo>
                    <a:pt x="2969" y="6758"/>
                    <a:pt x="2703" y="6892"/>
                    <a:pt x="2436" y="7025"/>
                  </a:cubicBezTo>
                  <a:cubicBezTo>
                    <a:pt x="1902" y="7292"/>
                    <a:pt x="1468" y="7526"/>
                    <a:pt x="1101" y="7726"/>
                  </a:cubicBezTo>
                  <a:cubicBezTo>
                    <a:pt x="401" y="8093"/>
                    <a:pt x="1" y="8360"/>
                    <a:pt x="67" y="8426"/>
                  </a:cubicBezTo>
                  <a:cubicBezTo>
                    <a:pt x="74" y="8440"/>
                    <a:pt x="97" y="8446"/>
                    <a:pt x="135" y="8446"/>
                  </a:cubicBezTo>
                  <a:cubicBezTo>
                    <a:pt x="288" y="8446"/>
                    <a:pt x="688" y="8340"/>
                    <a:pt x="1302" y="8126"/>
                  </a:cubicBezTo>
                  <a:cubicBezTo>
                    <a:pt x="1702" y="8026"/>
                    <a:pt x="2169" y="7859"/>
                    <a:pt x="2703" y="7659"/>
                  </a:cubicBezTo>
                  <a:cubicBezTo>
                    <a:pt x="2969" y="7559"/>
                    <a:pt x="3236" y="7459"/>
                    <a:pt x="3570" y="7325"/>
                  </a:cubicBezTo>
                  <a:cubicBezTo>
                    <a:pt x="3870" y="7225"/>
                    <a:pt x="4204" y="7125"/>
                    <a:pt x="4537" y="7025"/>
                  </a:cubicBezTo>
                  <a:cubicBezTo>
                    <a:pt x="5905" y="6558"/>
                    <a:pt x="7539" y="5991"/>
                    <a:pt x="9374" y="5457"/>
                  </a:cubicBezTo>
                  <a:cubicBezTo>
                    <a:pt x="9808" y="5324"/>
                    <a:pt x="10275" y="5191"/>
                    <a:pt x="10775" y="5024"/>
                  </a:cubicBezTo>
                  <a:cubicBezTo>
                    <a:pt x="11009" y="4957"/>
                    <a:pt x="11242" y="4890"/>
                    <a:pt x="11476" y="4824"/>
                  </a:cubicBezTo>
                  <a:cubicBezTo>
                    <a:pt x="11742" y="4757"/>
                    <a:pt x="11976" y="4690"/>
                    <a:pt x="12243" y="4624"/>
                  </a:cubicBezTo>
                  <a:cubicBezTo>
                    <a:pt x="13243" y="4357"/>
                    <a:pt x="14278" y="4056"/>
                    <a:pt x="15345" y="3756"/>
                  </a:cubicBezTo>
                  <a:cubicBezTo>
                    <a:pt x="17480" y="3223"/>
                    <a:pt x="19515" y="2689"/>
                    <a:pt x="21383" y="2289"/>
                  </a:cubicBezTo>
                  <a:cubicBezTo>
                    <a:pt x="22283" y="2088"/>
                    <a:pt x="23184" y="1855"/>
                    <a:pt x="24018" y="1688"/>
                  </a:cubicBezTo>
                  <a:cubicBezTo>
                    <a:pt x="24852" y="1521"/>
                    <a:pt x="25619" y="1355"/>
                    <a:pt x="26319" y="1221"/>
                  </a:cubicBezTo>
                  <a:cubicBezTo>
                    <a:pt x="26686" y="1121"/>
                    <a:pt x="27020" y="1054"/>
                    <a:pt x="27320" y="988"/>
                  </a:cubicBezTo>
                  <a:cubicBezTo>
                    <a:pt x="27654" y="921"/>
                    <a:pt x="27954" y="854"/>
                    <a:pt x="28254" y="821"/>
                  </a:cubicBezTo>
                  <a:cubicBezTo>
                    <a:pt x="28821" y="687"/>
                    <a:pt x="29288" y="587"/>
                    <a:pt x="29689" y="487"/>
                  </a:cubicBezTo>
                  <a:cubicBezTo>
                    <a:pt x="30489" y="320"/>
                    <a:pt x="30923" y="154"/>
                    <a:pt x="30889" y="87"/>
                  </a:cubicBezTo>
                  <a:cubicBezTo>
                    <a:pt x="30889" y="24"/>
                    <a:pt x="30715" y="0"/>
                    <a:pt x="3037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727893" y="25258"/>
              <a:ext cx="2512153" cy="195869"/>
            </a:xfrm>
            <a:custGeom>
              <a:avLst/>
              <a:gdLst/>
              <a:ahLst/>
              <a:cxnLst/>
              <a:rect l="l" t="t" r="r" b="b"/>
              <a:pathLst>
                <a:path w="57342" h="7890" extrusionOk="0">
                  <a:moveTo>
                    <a:pt x="40554" y="1"/>
                  </a:moveTo>
                  <a:cubicBezTo>
                    <a:pt x="36763" y="1"/>
                    <a:pt x="32531" y="149"/>
                    <a:pt x="28087" y="480"/>
                  </a:cubicBezTo>
                  <a:cubicBezTo>
                    <a:pt x="19982" y="1114"/>
                    <a:pt x="12676" y="2214"/>
                    <a:pt x="7539" y="3749"/>
                  </a:cubicBezTo>
                  <a:cubicBezTo>
                    <a:pt x="4971" y="4516"/>
                    <a:pt x="2970" y="5383"/>
                    <a:pt x="1702" y="6251"/>
                  </a:cubicBezTo>
                  <a:cubicBezTo>
                    <a:pt x="401" y="7084"/>
                    <a:pt x="1" y="7885"/>
                    <a:pt x="67" y="7885"/>
                  </a:cubicBezTo>
                  <a:cubicBezTo>
                    <a:pt x="71" y="7888"/>
                    <a:pt x="75" y="7890"/>
                    <a:pt x="80" y="7890"/>
                  </a:cubicBezTo>
                  <a:cubicBezTo>
                    <a:pt x="185" y="7890"/>
                    <a:pt x="698" y="7285"/>
                    <a:pt x="1935" y="6651"/>
                  </a:cubicBezTo>
                  <a:cubicBezTo>
                    <a:pt x="3236" y="5950"/>
                    <a:pt x="5238" y="5250"/>
                    <a:pt x="7773" y="4616"/>
                  </a:cubicBezTo>
                  <a:cubicBezTo>
                    <a:pt x="12877" y="3315"/>
                    <a:pt x="20115" y="2348"/>
                    <a:pt x="28154" y="1714"/>
                  </a:cubicBezTo>
                  <a:cubicBezTo>
                    <a:pt x="34183" y="1264"/>
                    <a:pt x="39819" y="1095"/>
                    <a:pt x="44483" y="1095"/>
                  </a:cubicBezTo>
                  <a:cubicBezTo>
                    <a:pt x="46038" y="1095"/>
                    <a:pt x="47485" y="1114"/>
                    <a:pt x="48802" y="1147"/>
                  </a:cubicBezTo>
                  <a:cubicBezTo>
                    <a:pt x="51437" y="1214"/>
                    <a:pt x="53572" y="1380"/>
                    <a:pt x="55040" y="1547"/>
                  </a:cubicBezTo>
                  <a:cubicBezTo>
                    <a:pt x="56231" y="1655"/>
                    <a:pt x="56983" y="1808"/>
                    <a:pt x="57224" y="1808"/>
                  </a:cubicBezTo>
                  <a:cubicBezTo>
                    <a:pt x="57280" y="1808"/>
                    <a:pt x="57308" y="1799"/>
                    <a:pt x="57308" y="1781"/>
                  </a:cubicBezTo>
                  <a:cubicBezTo>
                    <a:pt x="57342" y="1714"/>
                    <a:pt x="56574" y="1380"/>
                    <a:pt x="55107" y="1047"/>
                  </a:cubicBezTo>
                  <a:cubicBezTo>
                    <a:pt x="53639" y="747"/>
                    <a:pt x="51504" y="446"/>
                    <a:pt x="48836" y="280"/>
                  </a:cubicBezTo>
                  <a:cubicBezTo>
                    <a:pt x="46452" y="100"/>
                    <a:pt x="43650" y="1"/>
                    <a:pt x="405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28124" y="69298"/>
              <a:ext cx="3016318" cy="412219"/>
            </a:xfrm>
            <a:custGeom>
              <a:avLst/>
              <a:gdLst/>
              <a:ahLst/>
              <a:cxnLst/>
              <a:rect l="l" t="t" r="r" b="b"/>
              <a:pathLst>
                <a:path w="68850" h="16605" extrusionOk="0">
                  <a:moveTo>
                    <a:pt x="61768" y="0"/>
                  </a:moveTo>
                  <a:cubicBezTo>
                    <a:pt x="61757" y="0"/>
                    <a:pt x="61749" y="2"/>
                    <a:pt x="61744" y="7"/>
                  </a:cubicBezTo>
                  <a:cubicBezTo>
                    <a:pt x="61711" y="140"/>
                    <a:pt x="62845" y="540"/>
                    <a:pt x="64446" y="1908"/>
                  </a:cubicBezTo>
                  <a:cubicBezTo>
                    <a:pt x="65247" y="2609"/>
                    <a:pt x="66148" y="3576"/>
                    <a:pt x="66881" y="4843"/>
                  </a:cubicBezTo>
                  <a:cubicBezTo>
                    <a:pt x="67248" y="5511"/>
                    <a:pt x="67549" y="6244"/>
                    <a:pt x="67782" y="7012"/>
                  </a:cubicBezTo>
                  <a:cubicBezTo>
                    <a:pt x="67949" y="7812"/>
                    <a:pt x="68016" y="8713"/>
                    <a:pt x="67849" y="9580"/>
                  </a:cubicBezTo>
                  <a:cubicBezTo>
                    <a:pt x="67815" y="9780"/>
                    <a:pt x="67782" y="10014"/>
                    <a:pt x="67715" y="10247"/>
                  </a:cubicBezTo>
                  <a:cubicBezTo>
                    <a:pt x="67615" y="10447"/>
                    <a:pt x="67549" y="10681"/>
                    <a:pt x="67482" y="10881"/>
                  </a:cubicBezTo>
                  <a:cubicBezTo>
                    <a:pt x="67282" y="11315"/>
                    <a:pt x="67048" y="11748"/>
                    <a:pt x="66781" y="12149"/>
                  </a:cubicBezTo>
                  <a:cubicBezTo>
                    <a:pt x="66214" y="12949"/>
                    <a:pt x="65414" y="13616"/>
                    <a:pt x="64446" y="14083"/>
                  </a:cubicBezTo>
                  <a:cubicBezTo>
                    <a:pt x="62545" y="15084"/>
                    <a:pt x="60143" y="15418"/>
                    <a:pt x="57675" y="15451"/>
                  </a:cubicBezTo>
                  <a:cubicBezTo>
                    <a:pt x="57450" y="15457"/>
                    <a:pt x="57226" y="15460"/>
                    <a:pt x="57001" y="15460"/>
                  </a:cubicBezTo>
                  <a:cubicBezTo>
                    <a:pt x="55956" y="15460"/>
                    <a:pt x="54903" y="15400"/>
                    <a:pt x="53805" y="15318"/>
                  </a:cubicBezTo>
                  <a:cubicBezTo>
                    <a:pt x="53172" y="15251"/>
                    <a:pt x="52504" y="15184"/>
                    <a:pt x="51804" y="15117"/>
                  </a:cubicBezTo>
                  <a:cubicBezTo>
                    <a:pt x="51470" y="15084"/>
                    <a:pt x="51137" y="15017"/>
                    <a:pt x="50803" y="14984"/>
                  </a:cubicBezTo>
                  <a:cubicBezTo>
                    <a:pt x="50436" y="14951"/>
                    <a:pt x="50103" y="14917"/>
                    <a:pt x="49769" y="14884"/>
                  </a:cubicBezTo>
                  <a:cubicBezTo>
                    <a:pt x="47034" y="14617"/>
                    <a:pt x="44265" y="14017"/>
                    <a:pt x="41397" y="13350"/>
                  </a:cubicBezTo>
                  <a:cubicBezTo>
                    <a:pt x="35692" y="12015"/>
                    <a:pt x="30289" y="10514"/>
                    <a:pt x="25252" y="9547"/>
                  </a:cubicBezTo>
                  <a:cubicBezTo>
                    <a:pt x="21303" y="8762"/>
                    <a:pt x="17580" y="8306"/>
                    <a:pt x="14276" y="8306"/>
                  </a:cubicBezTo>
                  <a:cubicBezTo>
                    <a:pt x="13365" y="8306"/>
                    <a:pt x="12485" y="8341"/>
                    <a:pt x="11642" y="8413"/>
                  </a:cubicBezTo>
                  <a:cubicBezTo>
                    <a:pt x="9707" y="8546"/>
                    <a:pt x="7939" y="8880"/>
                    <a:pt x="6438" y="9313"/>
                  </a:cubicBezTo>
                  <a:cubicBezTo>
                    <a:pt x="6071" y="9413"/>
                    <a:pt x="5738" y="9547"/>
                    <a:pt x="5371" y="9647"/>
                  </a:cubicBezTo>
                  <a:cubicBezTo>
                    <a:pt x="5037" y="9780"/>
                    <a:pt x="4737" y="9914"/>
                    <a:pt x="4403" y="10047"/>
                  </a:cubicBezTo>
                  <a:cubicBezTo>
                    <a:pt x="3803" y="10281"/>
                    <a:pt x="3269" y="10581"/>
                    <a:pt x="2769" y="10814"/>
                  </a:cubicBezTo>
                  <a:cubicBezTo>
                    <a:pt x="1835" y="11348"/>
                    <a:pt x="1101" y="11815"/>
                    <a:pt x="667" y="12182"/>
                  </a:cubicBezTo>
                  <a:cubicBezTo>
                    <a:pt x="234" y="12549"/>
                    <a:pt x="0" y="12749"/>
                    <a:pt x="34" y="12782"/>
                  </a:cubicBezTo>
                  <a:cubicBezTo>
                    <a:pt x="37" y="12786"/>
                    <a:pt x="43" y="12788"/>
                    <a:pt x="51" y="12788"/>
                  </a:cubicBezTo>
                  <a:cubicBezTo>
                    <a:pt x="123" y="12788"/>
                    <a:pt x="381" y="12655"/>
                    <a:pt x="801" y="12416"/>
                  </a:cubicBezTo>
                  <a:cubicBezTo>
                    <a:pt x="1301" y="12115"/>
                    <a:pt x="2035" y="11715"/>
                    <a:pt x="2969" y="11248"/>
                  </a:cubicBezTo>
                  <a:cubicBezTo>
                    <a:pt x="3469" y="11048"/>
                    <a:pt x="4003" y="10781"/>
                    <a:pt x="4637" y="10581"/>
                  </a:cubicBezTo>
                  <a:cubicBezTo>
                    <a:pt x="4937" y="10481"/>
                    <a:pt x="5237" y="10381"/>
                    <a:pt x="5571" y="10281"/>
                  </a:cubicBezTo>
                  <a:cubicBezTo>
                    <a:pt x="5905" y="10181"/>
                    <a:pt x="6271" y="10081"/>
                    <a:pt x="6638" y="9980"/>
                  </a:cubicBezTo>
                  <a:cubicBezTo>
                    <a:pt x="8106" y="9647"/>
                    <a:pt x="9807" y="9380"/>
                    <a:pt x="11709" y="9280"/>
                  </a:cubicBezTo>
                  <a:cubicBezTo>
                    <a:pt x="12237" y="9252"/>
                    <a:pt x="12780" y="9238"/>
                    <a:pt x="13336" y="9238"/>
                  </a:cubicBezTo>
                  <a:cubicBezTo>
                    <a:pt x="16781" y="9238"/>
                    <a:pt x="20739" y="9762"/>
                    <a:pt x="25018" y="10681"/>
                  </a:cubicBezTo>
                  <a:cubicBezTo>
                    <a:pt x="29988" y="11682"/>
                    <a:pt x="35359" y="13216"/>
                    <a:pt x="41130" y="14584"/>
                  </a:cubicBezTo>
                  <a:cubicBezTo>
                    <a:pt x="43998" y="15251"/>
                    <a:pt x="46834" y="15818"/>
                    <a:pt x="49636" y="16085"/>
                  </a:cubicBezTo>
                  <a:cubicBezTo>
                    <a:pt x="52005" y="16345"/>
                    <a:pt x="54348" y="16605"/>
                    <a:pt x="56624" y="16605"/>
                  </a:cubicBezTo>
                  <a:cubicBezTo>
                    <a:pt x="56976" y="16605"/>
                    <a:pt x="57326" y="16599"/>
                    <a:pt x="57675" y="16585"/>
                  </a:cubicBezTo>
                  <a:cubicBezTo>
                    <a:pt x="60277" y="16518"/>
                    <a:pt x="62812" y="16152"/>
                    <a:pt x="64947" y="15017"/>
                  </a:cubicBezTo>
                  <a:cubicBezTo>
                    <a:pt x="65981" y="14417"/>
                    <a:pt x="66915" y="13650"/>
                    <a:pt x="67549" y="12716"/>
                  </a:cubicBezTo>
                  <a:cubicBezTo>
                    <a:pt x="67882" y="12249"/>
                    <a:pt x="68116" y="11748"/>
                    <a:pt x="68316" y="11248"/>
                  </a:cubicBezTo>
                  <a:cubicBezTo>
                    <a:pt x="68382" y="10981"/>
                    <a:pt x="68483" y="10748"/>
                    <a:pt x="68549" y="10481"/>
                  </a:cubicBezTo>
                  <a:cubicBezTo>
                    <a:pt x="68649" y="10247"/>
                    <a:pt x="68683" y="9980"/>
                    <a:pt x="68716" y="9714"/>
                  </a:cubicBezTo>
                  <a:cubicBezTo>
                    <a:pt x="68849" y="8713"/>
                    <a:pt x="68749" y="7712"/>
                    <a:pt x="68516" y="6812"/>
                  </a:cubicBezTo>
                  <a:cubicBezTo>
                    <a:pt x="68249" y="5944"/>
                    <a:pt x="67915" y="5177"/>
                    <a:pt x="67482" y="4510"/>
                  </a:cubicBezTo>
                  <a:cubicBezTo>
                    <a:pt x="66648" y="3142"/>
                    <a:pt x="65614" y="2208"/>
                    <a:pt x="64747" y="1541"/>
                  </a:cubicBezTo>
                  <a:cubicBezTo>
                    <a:pt x="63879" y="874"/>
                    <a:pt x="63112" y="507"/>
                    <a:pt x="62578" y="274"/>
                  </a:cubicBezTo>
                  <a:cubicBezTo>
                    <a:pt x="62112" y="99"/>
                    <a:pt x="61850" y="0"/>
                    <a:pt x="6176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16427" y="76025"/>
              <a:ext cx="2649497" cy="290775"/>
            </a:xfrm>
            <a:custGeom>
              <a:avLst/>
              <a:gdLst/>
              <a:ahLst/>
              <a:cxnLst/>
              <a:rect l="l" t="t" r="r" b="b"/>
              <a:pathLst>
                <a:path w="60477" h="11713" extrusionOk="0">
                  <a:moveTo>
                    <a:pt x="55080" y="1"/>
                  </a:moveTo>
                  <a:cubicBezTo>
                    <a:pt x="55077" y="1"/>
                    <a:pt x="55074" y="1"/>
                    <a:pt x="55073" y="3"/>
                  </a:cubicBezTo>
                  <a:cubicBezTo>
                    <a:pt x="55006" y="103"/>
                    <a:pt x="55874" y="670"/>
                    <a:pt x="57075" y="2037"/>
                  </a:cubicBezTo>
                  <a:cubicBezTo>
                    <a:pt x="57675" y="2704"/>
                    <a:pt x="58375" y="3572"/>
                    <a:pt x="58943" y="4673"/>
                  </a:cubicBezTo>
                  <a:cubicBezTo>
                    <a:pt x="59243" y="5240"/>
                    <a:pt x="59476" y="5873"/>
                    <a:pt x="59576" y="6541"/>
                  </a:cubicBezTo>
                  <a:cubicBezTo>
                    <a:pt x="59643" y="7208"/>
                    <a:pt x="59610" y="7942"/>
                    <a:pt x="59276" y="8575"/>
                  </a:cubicBezTo>
                  <a:cubicBezTo>
                    <a:pt x="59109" y="8909"/>
                    <a:pt x="58876" y="9242"/>
                    <a:pt x="58642" y="9509"/>
                  </a:cubicBezTo>
                  <a:cubicBezTo>
                    <a:pt x="58375" y="9776"/>
                    <a:pt x="58075" y="10043"/>
                    <a:pt x="57708" y="10210"/>
                  </a:cubicBezTo>
                  <a:cubicBezTo>
                    <a:pt x="57077" y="10541"/>
                    <a:pt x="56309" y="10682"/>
                    <a:pt x="55504" y="10682"/>
                  </a:cubicBezTo>
                  <a:cubicBezTo>
                    <a:pt x="55416" y="10682"/>
                    <a:pt x="55328" y="10680"/>
                    <a:pt x="55240" y="10677"/>
                  </a:cubicBezTo>
                  <a:cubicBezTo>
                    <a:pt x="53405" y="10677"/>
                    <a:pt x="51437" y="10143"/>
                    <a:pt x="49336" y="9509"/>
                  </a:cubicBezTo>
                  <a:cubicBezTo>
                    <a:pt x="45166" y="8308"/>
                    <a:pt x="40563" y="7041"/>
                    <a:pt x="35626" y="6007"/>
                  </a:cubicBezTo>
                  <a:cubicBezTo>
                    <a:pt x="30689" y="4973"/>
                    <a:pt x="25919" y="4306"/>
                    <a:pt x="21549" y="4139"/>
                  </a:cubicBezTo>
                  <a:cubicBezTo>
                    <a:pt x="20692" y="4100"/>
                    <a:pt x="19852" y="4081"/>
                    <a:pt x="19030" y="4081"/>
                  </a:cubicBezTo>
                  <a:cubicBezTo>
                    <a:pt x="15629" y="4081"/>
                    <a:pt x="12547" y="4402"/>
                    <a:pt x="9941" y="4939"/>
                  </a:cubicBezTo>
                  <a:cubicBezTo>
                    <a:pt x="8306" y="5273"/>
                    <a:pt x="6839" y="5673"/>
                    <a:pt x="5604" y="6107"/>
                  </a:cubicBezTo>
                  <a:cubicBezTo>
                    <a:pt x="4971" y="6340"/>
                    <a:pt x="4404" y="6541"/>
                    <a:pt x="3870" y="6774"/>
                  </a:cubicBezTo>
                  <a:cubicBezTo>
                    <a:pt x="3370" y="7008"/>
                    <a:pt x="2903" y="7208"/>
                    <a:pt x="2469" y="7408"/>
                  </a:cubicBezTo>
                  <a:cubicBezTo>
                    <a:pt x="2069" y="7608"/>
                    <a:pt x="1702" y="7808"/>
                    <a:pt x="1401" y="7975"/>
                  </a:cubicBezTo>
                  <a:cubicBezTo>
                    <a:pt x="1068" y="8142"/>
                    <a:pt x="834" y="8342"/>
                    <a:pt x="634" y="8442"/>
                  </a:cubicBezTo>
                  <a:cubicBezTo>
                    <a:pt x="201" y="8709"/>
                    <a:pt x="0" y="8876"/>
                    <a:pt x="34" y="8909"/>
                  </a:cubicBezTo>
                  <a:cubicBezTo>
                    <a:pt x="39" y="8914"/>
                    <a:pt x="50" y="8917"/>
                    <a:pt x="66" y="8917"/>
                  </a:cubicBezTo>
                  <a:cubicBezTo>
                    <a:pt x="148" y="8917"/>
                    <a:pt x="371" y="8843"/>
                    <a:pt x="734" y="8675"/>
                  </a:cubicBezTo>
                  <a:cubicBezTo>
                    <a:pt x="968" y="8575"/>
                    <a:pt x="1235" y="8442"/>
                    <a:pt x="1535" y="8308"/>
                  </a:cubicBezTo>
                  <a:cubicBezTo>
                    <a:pt x="1868" y="8175"/>
                    <a:pt x="2235" y="8008"/>
                    <a:pt x="2669" y="7841"/>
                  </a:cubicBezTo>
                  <a:cubicBezTo>
                    <a:pt x="3103" y="7675"/>
                    <a:pt x="3570" y="7508"/>
                    <a:pt x="4103" y="7308"/>
                  </a:cubicBezTo>
                  <a:cubicBezTo>
                    <a:pt x="4604" y="7141"/>
                    <a:pt x="5204" y="6941"/>
                    <a:pt x="5805" y="6774"/>
                  </a:cubicBezTo>
                  <a:cubicBezTo>
                    <a:pt x="7039" y="6407"/>
                    <a:pt x="8473" y="6074"/>
                    <a:pt x="10074" y="5807"/>
                  </a:cubicBezTo>
                  <a:cubicBezTo>
                    <a:pt x="12437" y="5413"/>
                    <a:pt x="15180" y="5183"/>
                    <a:pt x="18185" y="5183"/>
                  </a:cubicBezTo>
                  <a:cubicBezTo>
                    <a:pt x="19253" y="5183"/>
                    <a:pt x="20354" y="5212"/>
                    <a:pt x="21482" y="5273"/>
                  </a:cubicBezTo>
                  <a:cubicBezTo>
                    <a:pt x="25786" y="5506"/>
                    <a:pt x="30489" y="6207"/>
                    <a:pt x="35359" y="7208"/>
                  </a:cubicBezTo>
                  <a:cubicBezTo>
                    <a:pt x="40263" y="8242"/>
                    <a:pt x="44866" y="9476"/>
                    <a:pt x="49035" y="10610"/>
                  </a:cubicBezTo>
                  <a:cubicBezTo>
                    <a:pt x="51074" y="11193"/>
                    <a:pt x="53082" y="11712"/>
                    <a:pt x="55058" y="11712"/>
                  </a:cubicBezTo>
                  <a:cubicBezTo>
                    <a:pt x="55119" y="11712"/>
                    <a:pt x="55179" y="11712"/>
                    <a:pt x="55240" y="11711"/>
                  </a:cubicBezTo>
                  <a:cubicBezTo>
                    <a:pt x="56241" y="11711"/>
                    <a:pt x="57275" y="11544"/>
                    <a:pt x="58175" y="11044"/>
                  </a:cubicBezTo>
                  <a:cubicBezTo>
                    <a:pt x="58609" y="10810"/>
                    <a:pt x="59009" y="10477"/>
                    <a:pt x="59309" y="10110"/>
                  </a:cubicBezTo>
                  <a:cubicBezTo>
                    <a:pt x="59610" y="9743"/>
                    <a:pt x="59877" y="9376"/>
                    <a:pt x="60043" y="8942"/>
                  </a:cubicBezTo>
                  <a:cubicBezTo>
                    <a:pt x="60444" y="8108"/>
                    <a:pt x="60477" y="7208"/>
                    <a:pt x="60344" y="6407"/>
                  </a:cubicBezTo>
                  <a:cubicBezTo>
                    <a:pt x="60210" y="5640"/>
                    <a:pt x="59910" y="4939"/>
                    <a:pt x="59576" y="4372"/>
                  </a:cubicBezTo>
                  <a:cubicBezTo>
                    <a:pt x="58876" y="3171"/>
                    <a:pt x="58109" y="2338"/>
                    <a:pt x="57441" y="1670"/>
                  </a:cubicBezTo>
                  <a:cubicBezTo>
                    <a:pt x="56122" y="447"/>
                    <a:pt x="55175" y="1"/>
                    <a:pt x="5508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16427" y="40947"/>
              <a:ext cx="2452221" cy="206668"/>
            </a:xfrm>
            <a:custGeom>
              <a:avLst/>
              <a:gdLst/>
              <a:ahLst/>
              <a:cxnLst/>
              <a:rect l="l" t="t" r="r" b="b"/>
              <a:pathLst>
                <a:path w="55974" h="8325" extrusionOk="0">
                  <a:moveTo>
                    <a:pt x="47592" y="1"/>
                  </a:moveTo>
                  <a:cubicBezTo>
                    <a:pt x="47392" y="1"/>
                    <a:pt x="47290" y="26"/>
                    <a:pt x="47301" y="48"/>
                  </a:cubicBezTo>
                  <a:cubicBezTo>
                    <a:pt x="47268" y="148"/>
                    <a:pt x="48235" y="215"/>
                    <a:pt x="49736" y="1015"/>
                  </a:cubicBezTo>
                  <a:cubicBezTo>
                    <a:pt x="50503" y="1382"/>
                    <a:pt x="51370" y="1949"/>
                    <a:pt x="52304" y="2716"/>
                  </a:cubicBezTo>
                  <a:cubicBezTo>
                    <a:pt x="52771" y="3083"/>
                    <a:pt x="53238" y="3517"/>
                    <a:pt x="53705" y="4017"/>
                  </a:cubicBezTo>
                  <a:cubicBezTo>
                    <a:pt x="54139" y="4518"/>
                    <a:pt x="54573" y="5085"/>
                    <a:pt x="54840" y="5719"/>
                  </a:cubicBezTo>
                  <a:cubicBezTo>
                    <a:pt x="54973" y="6019"/>
                    <a:pt x="55040" y="6352"/>
                    <a:pt x="54940" y="6586"/>
                  </a:cubicBezTo>
                  <a:cubicBezTo>
                    <a:pt x="54906" y="6819"/>
                    <a:pt x="54706" y="6986"/>
                    <a:pt x="54373" y="7120"/>
                  </a:cubicBezTo>
                  <a:cubicBezTo>
                    <a:pt x="53963" y="7271"/>
                    <a:pt x="53456" y="7310"/>
                    <a:pt x="52914" y="7310"/>
                  </a:cubicBezTo>
                  <a:cubicBezTo>
                    <a:pt x="52618" y="7310"/>
                    <a:pt x="52311" y="7298"/>
                    <a:pt x="52004" y="7286"/>
                  </a:cubicBezTo>
                  <a:cubicBezTo>
                    <a:pt x="50236" y="7153"/>
                    <a:pt x="48368" y="6753"/>
                    <a:pt x="46400" y="6286"/>
                  </a:cubicBezTo>
                  <a:cubicBezTo>
                    <a:pt x="44432" y="5785"/>
                    <a:pt x="42364" y="5218"/>
                    <a:pt x="40229" y="4651"/>
                  </a:cubicBezTo>
                  <a:cubicBezTo>
                    <a:pt x="38061" y="4051"/>
                    <a:pt x="35859" y="3450"/>
                    <a:pt x="33458" y="3050"/>
                  </a:cubicBezTo>
                  <a:cubicBezTo>
                    <a:pt x="28754" y="2416"/>
                    <a:pt x="24251" y="2049"/>
                    <a:pt x="20148" y="1949"/>
                  </a:cubicBezTo>
                  <a:cubicBezTo>
                    <a:pt x="19471" y="1933"/>
                    <a:pt x="18803" y="1924"/>
                    <a:pt x="18147" y="1924"/>
                  </a:cubicBezTo>
                  <a:cubicBezTo>
                    <a:pt x="14829" y="1924"/>
                    <a:pt x="11802" y="2137"/>
                    <a:pt x="9240" y="2583"/>
                  </a:cubicBezTo>
                  <a:cubicBezTo>
                    <a:pt x="6138" y="3083"/>
                    <a:pt x="3736" y="3917"/>
                    <a:pt x="2169" y="4785"/>
                  </a:cubicBezTo>
                  <a:cubicBezTo>
                    <a:pt x="634" y="5619"/>
                    <a:pt x="0" y="6386"/>
                    <a:pt x="34" y="6419"/>
                  </a:cubicBezTo>
                  <a:cubicBezTo>
                    <a:pt x="39" y="6426"/>
                    <a:pt x="47" y="6430"/>
                    <a:pt x="60" y="6430"/>
                  </a:cubicBezTo>
                  <a:cubicBezTo>
                    <a:pt x="213" y="6430"/>
                    <a:pt x="950" y="5867"/>
                    <a:pt x="2402" y="5218"/>
                  </a:cubicBezTo>
                  <a:cubicBezTo>
                    <a:pt x="3937" y="4518"/>
                    <a:pt x="6338" y="3817"/>
                    <a:pt x="9374" y="3450"/>
                  </a:cubicBezTo>
                  <a:cubicBezTo>
                    <a:pt x="11501" y="3168"/>
                    <a:pt x="13942" y="3035"/>
                    <a:pt x="16619" y="3035"/>
                  </a:cubicBezTo>
                  <a:cubicBezTo>
                    <a:pt x="21539" y="3035"/>
                    <a:pt x="27251" y="3485"/>
                    <a:pt x="33258" y="4284"/>
                  </a:cubicBezTo>
                  <a:cubicBezTo>
                    <a:pt x="35526" y="4651"/>
                    <a:pt x="37761" y="5252"/>
                    <a:pt x="39896" y="5819"/>
                  </a:cubicBezTo>
                  <a:cubicBezTo>
                    <a:pt x="42064" y="6386"/>
                    <a:pt x="44132" y="6919"/>
                    <a:pt x="46133" y="7386"/>
                  </a:cubicBezTo>
                  <a:cubicBezTo>
                    <a:pt x="48135" y="7820"/>
                    <a:pt x="50070" y="8220"/>
                    <a:pt x="51938" y="8320"/>
                  </a:cubicBezTo>
                  <a:cubicBezTo>
                    <a:pt x="52171" y="8320"/>
                    <a:pt x="52405" y="8325"/>
                    <a:pt x="52638" y="8325"/>
                  </a:cubicBezTo>
                  <a:cubicBezTo>
                    <a:pt x="53339" y="8325"/>
                    <a:pt x="54039" y="8287"/>
                    <a:pt x="54740" y="7987"/>
                  </a:cubicBezTo>
                  <a:cubicBezTo>
                    <a:pt x="54873" y="7954"/>
                    <a:pt x="54973" y="7887"/>
                    <a:pt x="55106" y="7820"/>
                  </a:cubicBezTo>
                  <a:lnTo>
                    <a:pt x="55273" y="7720"/>
                  </a:lnTo>
                  <a:lnTo>
                    <a:pt x="55407" y="7553"/>
                  </a:lnTo>
                  <a:cubicBezTo>
                    <a:pt x="55540" y="7453"/>
                    <a:pt x="55607" y="7353"/>
                    <a:pt x="55674" y="7220"/>
                  </a:cubicBezTo>
                  <a:cubicBezTo>
                    <a:pt x="55774" y="7086"/>
                    <a:pt x="55807" y="6953"/>
                    <a:pt x="55840" y="6819"/>
                  </a:cubicBezTo>
                  <a:cubicBezTo>
                    <a:pt x="55974" y="6252"/>
                    <a:pt x="55807" y="5785"/>
                    <a:pt x="55640" y="5385"/>
                  </a:cubicBezTo>
                  <a:cubicBezTo>
                    <a:pt x="55273" y="4584"/>
                    <a:pt x="54773" y="4017"/>
                    <a:pt x="54273" y="3484"/>
                  </a:cubicBezTo>
                  <a:cubicBezTo>
                    <a:pt x="53772" y="2983"/>
                    <a:pt x="53238" y="2550"/>
                    <a:pt x="52738" y="2183"/>
                  </a:cubicBezTo>
                  <a:cubicBezTo>
                    <a:pt x="51737" y="1416"/>
                    <a:pt x="50770" y="915"/>
                    <a:pt x="49936" y="582"/>
                  </a:cubicBezTo>
                  <a:cubicBezTo>
                    <a:pt x="48834" y="109"/>
                    <a:pt x="48005" y="1"/>
                    <a:pt x="475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708683" y="-1975"/>
              <a:ext cx="1793187" cy="141105"/>
            </a:xfrm>
            <a:custGeom>
              <a:avLst/>
              <a:gdLst/>
              <a:ahLst/>
              <a:cxnLst/>
              <a:rect l="l" t="t" r="r" b="b"/>
              <a:pathLst>
                <a:path w="40931" h="5684" extrusionOk="0">
                  <a:moveTo>
                    <a:pt x="15024" y="0"/>
                  </a:moveTo>
                  <a:cubicBezTo>
                    <a:pt x="11526" y="0"/>
                    <a:pt x="8394" y="338"/>
                    <a:pt x="5938" y="776"/>
                  </a:cubicBezTo>
                  <a:cubicBezTo>
                    <a:pt x="4104" y="1110"/>
                    <a:pt x="2603" y="1443"/>
                    <a:pt x="1569" y="1744"/>
                  </a:cubicBezTo>
                  <a:cubicBezTo>
                    <a:pt x="568" y="2044"/>
                    <a:pt x="1" y="2244"/>
                    <a:pt x="34" y="2311"/>
                  </a:cubicBezTo>
                  <a:cubicBezTo>
                    <a:pt x="34" y="2348"/>
                    <a:pt x="119" y="2367"/>
                    <a:pt x="279" y="2367"/>
                  </a:cubicBezTo>
                  <a:cubicBezTo>
                    <a:pt x="546" y="2367"/>
                    <a:pt x="1022" y="2315"/>
                    <a:pt x="1669" y="2211"/>
                  </a:cubicBezTo>
                  <a:cubicBezTo>
                    <a:pt x="2703" y="2044"/>
                    <a:pt x="4204" y="1844"/>
                    <a:pt x="6072" y="1643"/>
                  </a:cubicBezTo>
                  <a:cubicBezTo>
                    <a:pt x="8234" y="1390"/>
                    <a:pt x="10897" y="1194"/>
                    <a:pt x="13867" y="1194"/>
                  </a:cubicBezTo>
                  <a:cubicBezTo>
                    <a:pt x="15983" y="1194"/>
                    <a:pt x="18256" y="1294"/>
                    <a:pt x="20616" y="1543"/>
                  </a:cubicBezTo>
                  <a:cubicBezTo>
                    <a:pt x="23451" y="1844"/>
                    <a:pt x="26120" y="2311"/>
                    <a:pt x="28555" y="2778"/>
                  </a:cubicBezTo>
                  <a:cubicBezTo>
                    <a:pt x="30956" y="3311"/>
                    <a:pt x="33125" y="3812"/>
                    <a:pt x="34959" y="4279"/>
                  </a:cubicBezTo>
                  <a:cubicBezTo>
                    <a:pt x="38141" y="5096"/>
                    <a:pt x="40249" y="5683"/>
                    <a:pt x="40772" y="5683"/>
                  </a:cubicBezTo>
                  <a:cubicBezTo>
                    <a:pt x="40846" y="5683"/>
                    <a:pt x="40888" y="5671"/>
                    <a:pt x="40897" y="5646"/>
                  </a:cubicBezTo>
                  <a:cubicBezTo>
                    <a:pt x="40930" y="5513"/>
                    <a:pt x="38795" y="4612"/>
                    <a:pt x="35193" y="3445"/>
                  </a:cubicBezTo>
                  <a:cubicBezTo>
                    <a:pt x="33391" y="2878"/>
                    <a:pt x="31223" y="2244"/>
                    <a:pt x="28788" y="1677"/>
                  </a:cubicBezTo>
                  <a:cubicBezTo>
                    <a:pt x="26353" y="1110"/>
                    <a:pt x="23618" y="609"/>
                    <a:pt x="20749" y="309"/>
                  </a:cubicBezTo>
                  <a:cubicBezTo>
                    <a:pt x="18771" y="92"/>
                    <a:pt x="16848" y="0"/>
                    <a:pt x="1502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62792" y="343241"/>
              <a:ext cx="1512540" cy="203193"/>
            </a:xfrm>
            <a:custGeom>
              <a:avLst/>
              <a:gdLst/>
              <a:ahLst/>
              <a:cxnLst/>
              <a:rect l="l" t="t" r="r" b="b"/>
              <a:pathLst>
                <a:path w="34525" h="8185" extrusionOk="0">
                  <a:moveTo>
                    <a:pt x="22583" y="1"/>
                  </a:moveTo>
                  <a:cubicBezTo>
                    <a:pt x="22407" y="1"/>
                    <a:pt x="22240" y="5"/>
                    <a:pt x="22082" y="13"/>
                  </a:cubicBezTo>
                  <a:cubicBezTo>
                    <a:pt x="21749" y="13"/>
                    <a:pt x="21449" y="46"/>
                    <a:pt x="21182" y="46"/>
                  </a:cubicBezTo>
                  <a:cubicBezTo>
                    <a:pt x="20948" y="80"/>
                    <a:pt x="20715" y="146"/>
                    <a:pt x="20548" y="180"/>
                  </a:cubicBezTo>
                  <a:cubicBezTo>
                    <a:pt x="20214" y="280"/>
                    <a:pt x="20048" y="346"/>
                    <a:pt x="20048" y="380"/>
                  </a:cubicBezTo>
                  <a:cubicBezTo>
                    <a:pt x="20081" y="413"/>
                    <a:pt x="20248" y="447"/>
                    <a:pt x="20581" y="447"/>
                  </a:cubicBezTo>
                  <a:cubicBezTo>
                    <a:pt x="20748" y="447"/>
                    <a:pt x="20982" y="413"/>
                    <a:pt x="21215" y="413"/>
                  </a:cubicBezTo>
                  <a:cubicBezTo>
                    <a:pt x="21449" y="447"/>
                    <a:pt x="21749" y="447"/>
                    <a:pt x="22049" y="480"/>
                  </a:cubicBezTo>
                  <a:cubicBezTo>
                    <a:pt x="23317" y="580"/>
                    <a:pt x="25151" y="914"/>
                    <a:pt x="27353" y="1581"/>
                  </a:cubicBezTo>
                  <a:cubicBezTo>
                    <a:pt x="27887" y="1747"/>
                    <a:pt x="28454" y="1948"/>
                    <a:pt x="29054" y="2181"/>
                  </a:cubicBezTo>
                  <a:cubicBezTo>
                    <a:pt x="29321" y="2281"/>
                    <a:pt x="29621" y="2415"/>
                    <a:pt x="29955" y="2515"/>
                  </a:cubicBezTo>
                  <a:cubicBezTo>
                    <a:pt x="30255" y="2648"/>
                    <a:pt x="30555" y="2748"/>
                    <a:pt x="30855" y="2882"/>
                  </a:cubicBezTo>
                  <a:cubicBezTo>
                    <a:pt x="31422" y="3148"/>
                    <a:pt x="32023" y="3482"/>
                    <a:pt x="32523" y="3916"/>
                  </a:cubicBezTo>
                  <a:cubicBezTo>
                    <a:pt x="33024" y="4316"/>
                    <a:pt x="33391" y="4850"/>
                    <a:pt x="33290" y="5250"/>
                  </a:cubicBezTo>
                  <a:cubicBezTo>
                    <a:pt x="33224" y="5450"/>
                    <a:pt x="33057" y="5684"/>
                    <a:pt x="32823" y="5884"/>
                  </a:cubicBezTo>
                  <a:cubicBezTo>
                    <a:pt x="32557" y="6084"/>
                    <a:pt x="32256" y="6284"/>
                    <a:pt x="31923" y="6417"/>
                  </a:cubicBezTo>
                  <a:cubicBezTo>
                    <a:pt x="31756" y="6518"/>
                    <a:pt x="31589" y="6584"/>
                    <a:pt x="31422" y="6651"/>
                  </a:cubicBezTo>
                  <a:cubicBezTo>
                    <a:pt x="31256" y="6718"/>
                    <a:pt x="31089" y="6751"/>
                    <a:pt x="30922" y="6818"/>
                  </a:cubicBezTo>
                  <a:cubicBezTo>
                    <a:pt x="30555" y="6884"/>
                    <a:pt x="30188" y="6951"/>
                    <a:pt x="29788" y="6951"/>
                  </a:cubicBezTo>
                  <a:cubicBezTo>
                    <a:pt x="29561" y="6966"/>
                    <a:pt x="29331" y="6972"/>
                    <a:pt x="29098" y="6972"/>
                  </a:cubicBezTo>
                  <a:cubicBezTo>
                    <a:pt x="27727" y="6972"/>
                    <a:pt x="26272" y="6736"/>
                    <a:pt x="24818" y="6451"/>
                  </a:cubicBezTo>
                  <a:cubicBezTo>
                    <a:pt x="21382" y="5750"/>
                    <a:pt x="18146" y="4750"/>
                    <a:pt x="15111" y="4149"/>
                  </a:cubicBezTo>
                  <a:cubicBezTo>
                    <a:pt x="14344" y="3982"/>
                    <a:pt x="13576" y="3849"/>
                    <a:pt x="12843" y="3782"/>
                  </a:cubicBezTo>
                  <a:cubicBezTo>
                    <a:pt x="12476" y="3749"/>
                    <a:pt x="12075" y="3716"/>
                    <a:pt x="11708" y="3716"/>
                  </a:cubicBezTo>
                  <a:cubicBezTo>
                    <a:pt x="11542" y="3716"/>
                    <a:pt x="11341" y="3749"/>
                    <a:pt x="11141" y="3749"/>
                  </a:cubicBezTo>
                  <a:cubicBezTo>
                    <a:pt x="10975" y="3749"/>
                    <a:pt x="10808" y="3782"/>
                    <a:pt x="10641" y="3782"/>
                  </a:cubicBezTo>
                  <a:cubicBezTo>
                    <a:pt x="9273" y="3916"/>
                    <a:pt x="7972" y="4082"/>
                    <a:pt x="6838" y="4316"/>
                  </a:cubicBezTo>
                  <a:cubicBezTo>
                    <a:pt x="4503" y="4783"/>
                    <a:pt x="2702" y="5550"/>
                    <a:pt x="1601" y="6251"/>
                  </a:cubicBezTo>
                  <a:cubicBezTo>
                    <a:pt x="467" y="6985"/>
                    <a:pt x="0" y="7552"/>
                    <a:pt x="33" y="7585"/>
                  </a:cubicBezTo>
                  <a:cubicBezTo>
                    <a:pt x="40" y="7595"/>
                    <a:pt x="51" y="7599"/>
                    <a:pt x="68" y="7599"/>
                  </a:cubicBezTo>
                  <a:cubicBezTo>
                    <a:pt x="222" y="7599"/>
                    <a:pt x="811" y="7196"/>
                    <a:pt x="1835" y="6684"/>
                  </a:cubicBezTo>
                  <a:cubicBezTo>
                    <a:pt x="2969" y="6117"/>
                    <a:pt x="4737" y="5517"/>
                    <a:pt x="7005" y="5183"/>
                  </a:cubicBezTo>
                  <a:cubicBezTo>
                    <a:pt x="8106" y="5016"/>
                    <a:pt x="9373" y="4883"/>
                    <a:pt x="10708" y="4816"/>
                  </a:cubicBezTo>
                  <a:cubicBezTo>
                    <a:pt x="10962" y="4790"/>
                    <a:pt x="11221" y="4778"/>
                    <a:pt x="11483" y="4778"/>
                  </a:cubicBezTo>
                  <a:cubicBezTo>
                    <a:pt x="12560" y="4778"/>
                    <a:pt x="13697" y="4982"/>
                    <a:pt x="14877" y="5250"/>
                  </a:cubicBezTo>
                  <a:cubicBezTo>
                    <a:pt x="17846" y="5884"/>
                    <a:pt x="21048" y="6918"/>
                    <a:pt x="24584" y="7652"/>
                  </a:cubicBezTo>
                  <a:cubicBezTo>
                    <a:pt x="26058" y="7930"/>
                    <a:pt x="27508" y="8184"/>
                    <a:pt x="28973" y="8184"/>
                  </a:cubicBezTo>
                  <a:cubicBezTo>
                    <a:pt x="29266" y="8184"/>
                    <a:pt x="29560" y="8174"/>
                    <a:pt x="29855" y="8152"/>
                  </a:cubicBezTo>
                  <a:cubicBezTo>
                    <a:pt x="30322" y="8152"/>
                    <a:pt x="30755" y="8052"/>
                    <a:pt x="31189" y="7952"/>
                  </a:cubicBezTo>
                  <a:cubicBezTo>
                    <a:pt x="31422" y="7919"/>
                    <a:pt x="31623" y="7852"/>
                    <a:pt x="31856" y="7752"/>
                  </a:cubicBezTo>
                  <a:cubicBezTo>
                    <a:pt x="32056" y="7685"/>
                    <a:pt x="32256" y="7585"/>
                    <a:pt x="32457" y="7485"/>
                  </a:cubicBezTo>
                  <a:cubicBezTo>
                    <a:pt x="32823" y="7285"/>
                    <a:pt x="33224" y="7051"/>
                    <a:pt x="33557" y="6751"/>
                  </a:cubicBezTo>
                  <a:cubicBezTo>
                    <a:pt x="33924" y="6451"/>
                    <a:pt x="34258" y="6051"/>
                    <a:pt x="34391" y="5483"/>
                  </a:cubicBezTo>
                  <a:cubicBezTo>
                    <a:pt x="34525" y="4950"/>
                    <a:pt x="34358" y="4383"/>
                    <a:pt x="34091" y="3982"/>
                  </a:cubicBezTo>
                  <a:cubicBezTo>
                    <a:pt x="33858" y="3582"/>
                    <a:pt x="33524" y="3315"/>
                    <a:pt x="33224" y="3048"/>
                  </a:cubicBezTo>
                  <a:cubicBezTo>
                    <a:pt x="32590" y="2548"/>
                    <a:pt x="31923" y="2214"/>
                    <a:pt x="31256" y="1948"/>
                  </a:cubicBezTo>
                  <a:cubicBezTo>
                    <a:pt x="30922" y="1814"/>
                    <a:pt x="30589" y="1681"/>
                    <a:pt x="30288" y="1581"/>
                  </a:cubicBezTo>
                  <a:cubicBezTo>
                    <a:pt x="29955" y="1481"/>
                    <a:pt x="29655" y="1381"/>
                    <a:pt x="29354" y="1247"/>
                  </a:cubicBezTo>
                  <a:cubicBezTo>
                    <a:pt x="28754" y="1080"/>
                    <a:pt x="28153" y="880"/>
                    <a:pt x="27586" y="747"/>
                  </a:cubicBezTo>
                  <a:cubicBezTo>
                    <a:pt x="25593" y="219"/>
                    <a:pt x="23858" y="1"/>
                    <a:pt x="2258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75720" y="370052"/>
              <a:ext cx="670819" cy="89072"/>
            </a:xfrm>
            <a:custGeom>
              <a:avLst/>
              <a:gdLst/>
              <a:ahLst/>
              <a:cxnLst/>
              <a:rect l="l" t="t" r="r" b="b"/>
              <a:pathLst>
                <a:path w="15312" h="3588" extrusionOk="0">
                  <a:moveTo>
                    <a:pt x="2335" y="0"/>
                  </a:moveTo>
                  <a:cubicBezTo>
                    <a:pt x="868" y="0"/>
                    <a:pt x="0" y="234"/>
                    <a:pt x="0" y="401"/>
                  </a:cubicBezTo>
                  <a:cubicBezTo>
                    <a:pt x="34" y="601"/>
                    <a:pt x="901" y="667"/>
                    <a:pt x="2269" y="901"/>
                  </a:cubicBezTo>
                  <a:cubicBezTo>
                    <a:pt x="3636" y="1101"/>
                    <a:pt x="5504" y="1501"/>
                    <a:pt x="7572" y="2068"/>
                  </a:cubicBezTo>
                  <a:cubicBezTo>
                    <a:pt x="9641" y="2636"/>
                    <a:pt x="11542" y="3136"/>
                    <a:pt x="12943" y="3403"/>
                  </a:cubicBezTo>
                  <a:cubicBezTo>
                    <a:pt x="13720" y="3529"/>
                    <a:pt x="14341" y="3587"/>
                    <a:pt x="14752" y="3587"/>
                  </a:cubicBezTo>
                  <a:cubicBezTo>
                    <a:pt x="15099" y="3587"/>
                    <a:pt x="15296" y="3546"/>
                    <a:pt x="15311" y="3469"/>
                  </a:cubicBezTo>
                  <a:cubicBezTo>
                    <a:pt x="15311" y="3269"/>
                    <a:pt x="14511" y="3002"/>
                    <a:pt x="13176" y="2535"/>
                  </a:cubicBezTo>
                  <a:cubicBezTo>
                    <a:pt x="11842" y="2102"/>
                    <a:pt x="10008" y="1468"/>
                    <a:pt x="7873" y="868"/>
                  </a:cubicBezTo>
                  <a:cubicBezTo>
                    <a:pt x="5771" y="301"/>
                    <a:pt x="3803" y="0"/>
                    <a:pt x="23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645429" y="413819"/>
              <a:ext cx="1379577" cy="124696"/>
            </a:xfrm>
            <a:custGeom>
              <a:avLst/>
              <a:gdLst/>
              <a:ahLst/>
              <a:cxnLst/>
              <a:rect l="l" t="t" r="r" b="b"/>
              <a:pathLst>
                <a:path w="31490" h="5023" extrusionOk="0">
                  <a:moveTo>
                    <a:pt x="170" y="1"/>
                  </a:moveTo>
                  <a:cubicBezTo>
                    <a:pt x="111" y="1"/>
                    <a:pt x="76" y="13"/>
                    <a:pt x="68" y="39"/>
                  </a:cubicBezTo>
                  <a:cubicBezTo>
                    <a:pt x="1" y="105"/>
                    <a:pt x="401" y="339"/>
                    <a:pt x="1135" y="739"/>
                  </a:cubicBezTo>
                  <a:cubicBezTo>
                    <a:pt x="1502" y="906"/>
                    <a:pt x="1936" y="1139"/>
                    <a:pt x="2469" y="1406"/>
                  </a:cubicBezTo>
                  <a:cubicBezTo>
                    <a:pt x="3003" y="1606"/>
                    <a:pt x="3637" y="1840"/>
                    <a:pt x="4304" y="2073"/>
                  </a:cubicBezTo>
                  <a:cubicBezTo>
                    <a:pt x="7073" y="3041"/>
                    <a:pt x="11009" y="4008"/>
                    <a:pt x="15445" y="4508"/>
                  </a:cubicBezTo>
                  <a:cubicBezTo>
                    <a:pt x="15979" y="4542"/>
                    <a:pt x="16546" y="4642"/>
                    <a:pt x="17080" y="4675"/>
                  </a:cubicBezTo>
                  <a:cubicBezTo>
                    <a:pt x="17613" y="4709"/>
                    <a:pt x="18147" y="4775"/>
                    <a:pt x="18681" y="4809"/>
                  </a:cubicBezTo>
                  <a:cubicBezTo>
                    <a:pt x="19715" y="4875"/>
                    <a:pt x="20716" y="4975"/>
                    <a:pt x="21683" y="4975"/>
                  </a:cubicBezTo>
                  <a:cubicBezTo>
                    <a:pt x="23027" y="4999"/>
                    <a:pt x="24288" y="5023"/>
                    <a:pt x="25431" y="5023"/>
                  </a:cubicBezTo>
                  <a:cubicBezTo>
                    <a:pt x="25904" y="5023"/>
                    <a:pt x="26357" y="5019"/>
                    <a:pt x="26787" y="5009"/>
                  </a:cubicBezTo>
                  <a:cubicBezTo>
                    <a:pt x="29689" y="4842"/>
                    <a:pt x="31490" y="4642"/>
                    <a:pt x="31457" y="4475"/>
                  </a:cubicBezTo>
                  <a:cubicBezTo>
                    <a:pt x="31457" y="4041"/>
                    <a:pt x="24285" y="4342"/>
                    <a:pt x="15579" y="3274"/>
                  </a:cubicBezTo>
                  <a:cubicBezTo>
                    <a:pt x="11209" y="2807"/>
                    <a:pt x="7339" y="1973"/>
                    <a:pt x="4571" y="1239"/>
                  </a:cubicBezTo>
                  <a:cubicBezTo>
                    <a:pt x="3870" y="1039"/>
                    <a:pt x="3236" y="873"/>
                    <a:pt x="2703" y="739"/>
                  </a:cubicBezTo>
                  <a:cubicBezTo>
                    <a:pt x="2169" y="572"/>
                    <a:pt x="1702" y="406"/>
                    <a:pt x="1302" y="305"/>
                  </a:cubicBezTo>
                  <a:cubicBezTo>
                    <a:pt x="730" y="107"/>
                    <a:pt x="344" y="1"/>
                    <a:pt x="17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76147" y="2701815"/>
              <a:ext cx="5066627" cy="362966"/>
            </a:xfrm>
            <a:custGeom>
              <a:avLst/>
              <a:gdLst/>
              <a:ahLst/>
              <a:cxnLst/>
              <a:rect l="l" t="t" r="r" b="b"/>
              <a:pathLst>
                <a:path w="115650" h="14621" extrusionOk="0">
                  <a:moveTo>
                    <a:pt x="6351" y="0"/>
                  </a:moveTo>
                  <a:cubicBezTo>
                    <a:pt x="6253" y="0"/>
                    <a:pt x="5807" y="109"/>
                    <a:pt x="5104" y="373"/>
                  </a:cubicBezTo>
                  <a:cubicBezTo>
                    <a:pt x="4704" y="540"/>
                    <a:pt x="4203" y="740"/>
                    <a:pt x="3636" y="1074"/>
                  </a:cubicBezTo>
                  <a:cubicBezTo>
                    <a:pt x="3102" y="1407"/>
                    <a:pt x="2469" y="1808"/>
                    <a:pt x="1868" y="2408"/>
                  </a:cubicBezTo>
                  <a:cubicBezTo>
                    <a:pt x="1268" y="3008"/>
                    <a:pt x="667" y="3776"/>
                    <a:pt x="334" y="4776"/>
                  </a:cubicBezTo>
                  <a:cubicBezTo>
                    <a:pt x="0" y="5777"/>
                    <a:pt x="0" y="7045"/>
                    <a:pt x="601" y="8145"/>
                  </a:cubicBezTo>
                  <a:cubicBezTo>
                    <a:pt x="1168" y="9280"/>
                    <a:pt x="2202" y="10180"/>
                    <a:pt x="3436" y="10814"/>
                  </a:cubicBezTo>
                  <a:cubicBezTo>
                    <a:pt x="4637" y="11481"/>
                    <a:pt x="6038" y="11815"/>
                    <a:pt x="7472" y="12115"/>
                  </a:cubicBezTo>
                  <a:cubicBezTo>
                    <a:pt x="9168" y="12443"/>
                    <a:pt x="10987" y="12603"/>
                    <a:pt x="12883" y="12603"/>
                  </a:cubicBezTo>
                  <a:cubicBezTo>
                    <a:pt x="14268" y="12603"/>
                    <a:pt x="15695" y="12517"/>
                    <a:pt x="17146" y="12348"/>
                  </a:cubicBezTo>
                  <a:cubicBezTo>
                    <a:pt x="20582" y="11948"/>
                    <a:pt x="24217" y="11114"/>
                    <a:pt x="27953" y="10214"/>
                  </a:cubicBezTo>
                  <a:cubicBezTo>
                    <a:pt x="28887" y="9980"/>
                    <a:pt x="29855" y="9780"/>
                    <a:pt x="30789" y="9546"/>
                  </a:cubicBezTo>
                  <a:cubicBezTo>
                    <a:pt x="31756" y="9346"/>
                    <a:pt x="32724" y="9113"/>
                    <a:pt x="33724" y="8913"/>
                  </a:cubicBezTo>
                  <a:cubicBezTo>
                    <a:pt x="35692" y="8546"/>
                    <a:pt x="37694" y="8112"/>
                    <a:pt x="39762" y="7778"/>
                  </a:cubicBezTo>
                  <a:cubicBezTo>
                    <a:pt x="41830" y="7412"/>
                    <a:pt x="43932" y="7145"/>
                    <a:pt x="46100" y="6878"/>
                  </a:cubicBezTo>
                  <a:cubicBezTo>
                    <a:pt x="48235" y="6644"/>
                    <a:pt x="50403" y="6344"/>
                    <a:pt x="52604" y="6211"/>
                  </a:cubicBezTo>
                  <a:cubicBezTo>
                    <a:pt x="54839" y="6011"/>
                    <a:pt x="57008" y="5910"/>
                    <a:pt x="59176" y="5777"/>
                  </a:cubicBezTo>
                  <a:cubicBezTo>
                    <a:pt x="61344" y="5744"/>
                    <a:pt x="63479" y="5644"/>
                    <a:pt x="65580" y="5644"/>
                  </a:cubicBezTo>
                  <a:cubicBezTo>
                    <a:pt x="65975" y="5637"/>
                    <a:pt x="66370" y="5635"/>
                    <a:pt x="66765" y="5635"/>
                  </a:cubicBezTo>
                  <a:cubicBezTo>
                    <a:pt x="68436" y="5635"/>
                    <a:pt x="70099" y="5683"/>
                    <a:pt x="71718" y="5710"/>
                  </a:cubicBezTo>
                  <a:cubicBezTo>
                    <a:pt x="72719" y="5744"/>
                    <a:pt x="73719" y="5810"/>
                    <a:pt x="74720" y="5844"/>
                  </a:cubicBezTo>
                  <a:cubicBezTo>
                    <a:pt x="75688" y="5910"/>
                    <a:pt x="76688" y="5944"/>
                    <a:pt x="77622" y="6011"/>
                  </a:cubicBezTo>
                  <a:cubicBezTo>
                    <a:pt x="85328" y="6511"/>
                    <a:pt x="92199" y="7445"/>
                    <a:pt x="97937" y="8446"/>
                  </a:cubicBezTo>
                  <a:cubicBezTo>
                    <a:pt x="103674" y="9446"/>
                    <a:pt x="108111" y="11081"/>
                    <a:pt x="111079" y="12382"/>
                  </a:cubicBezTo>
                  <a:cubicBezTo>
                    <a:pt x="112547" y="13082"/>
                    <a:pt x="113681" y="13616"/>
                    <a:pt x="114415" y="14050"/>
                  </a:cubicBezTo>
                  <a:cubicBezTo>
                    <a:pt x="115127" y="14421"/>
                    <a:pt x="115523" y="14620"/>
                    <a:pt x="115603" y="14620"/>
                  </a:cubicBezTo>
                  <a:cubicBezTo>
                    <a:pt x="115609" y="14620"/>
                    <a:pt x="115614" y="14619"/>
                    <a:pt x="115616" y="14617"/>
                  </a:cubicBezTo>
                  <a:cubicBezTo>
                    <a:pt x="115649" y="14583"/>
                    <a:pt x="115282" y="14316"/>
                    <a:pt x="114549" y="13816"/>
                  </a:cubicBezTo>
                  <a:cubicBezTo>
                    <a:pt x="113848" y="13316"/>
                    <a:pt x="112747" y="12715"/>
                    <a:pt x="111280" y="11948"/>
                  </a:cubicBezTo>
                  <a:cubicBezTo>
                    <a:pt x="108344" y="10480"/>
                    <a:pt x="103874" y="8712"/>
                    <a:pt x="98104" y="7578"/>
                  </a:cubicBezTo>
                  <a:cubicBezTo>
                    <a:pt x="92366" y="6444"/>
                    <a:pt x="85461" y="5443"/>
                    <a:pt x="77722" y="4876"/>
                  </a:cubicBezTo>
                  <a:cubicBezTo>
                    <a:pt x="76755" y="4776"/>
                    <a:pt x="75788" y="4743"/>
                    <a:pt x="74787" y="4676"/>
                  </a:cubicBezTo>
                  <a:cubicBezTo>
                    <a:pt x="73786" y="4643"/>
                    <a:pt x="72785" y="4576"/>
                    <a:pt x="71785" y="4543"/>
                  </a:cubicBezTo>
                  <a:cubicBezTo>
                    <a:pt x="70123" y="4488"/>
                    <a:pt x="68440" y="4434"/>
                    <a:pt x="66734" y="4434"/>
                  </a:cubicBezTo>
                  <a:cubicBezTo>
                    <a:pt x="66350" y="4434"/>
                    <a:pt x="65966" y="4437"/>
                    <a:pt x="65580" y="4443"/>
                  </a:cubicBezTo>
                  <a:cubicBezTo>
                    <a:pt x="65282" y="4438"/>
                    <a:pt x="64984" y="4436"/>
                    <a:pt x="64686" y="4436"/>
                  </a:cubicBezTo>
                  <a:cubicBezTo>
                    <a:pt x="62849" y="4436"/>
                    <a:pt x="61008" y="4514"/>
                    <a:pt x="59142" y="4543"/>
                  </a:cubicBezTo>
                  <a:cubicBezTo>
                    <a:pt x="56941" y="4676"/>
                    <a:pt x="54739" y="4743"/>
                    <a:pt x="52504" y="4976"/>
                  </a:cubicBezTo>
                  <a:cubicBezTo>
                    <a:pt x="50303" y="5110"/>
                    <a:pt x="48101" y="5410"/>
                    <a:pt x="45933" y="5644"/>
                  </a:cubicBezTo>
                  <a:cubicBezTo>
                    <a:pt x="43765" y="5944"/>
                    <a:pt x="41663" y="6211"/>
                    <a:pt x="39562" y="6578"/>
                  </a:cubicBezTo>
                  <a:cubicBezTo>
                    <a:pt x="37494" y="6911"/>
                    <a:pt x="35459" y="7345"/>
                    <a:pt x="33457" y="7745"/>
                  </a:cubicBezTo>
                  <a:cubicBezTo>
                    <a:pt x="32490" y="7979"/>
                    <a:pt x="31489" y="8212"/>
                    <a:pt x="30522" y="8412"/>
                  </a:cubicBezTo>
                  <a:cubicBezTo>
                    <a:pt x="29555" y="8646"/>
                    <a:pt x="28621" y="8879"/>
                    <a:pt x="27687" y="9113"/>
                  </a:cubicBezTo>
                  <a:cubicBezTo>
                    <a:pt x="23951" y="10047"/>
                    <a:pt x="20381" y="10881"/>
                    <a:pt x="17012" y="11314"/>
                  </a:cubicBezTo>
                  <a:cubicBezTo>
                    <a:pt x="15388" y="11523"/>
                    <a:pt x="13810" y="11632"/>
                    <a:pt x="12294" y="11632"/>
                  </a:cubicBezTo>
                  <a:cubicBezTo>
                    <a:pt x="10665" y="11632"/>
                    <a:pt x="9107" y="11507"/>
                    <a:pt x="7639" y="11248"/>
                  </a:cubicBezTo>
                  <a:cubicBezTo>
                    <a:pt x="6238" y="10981"/>
                    <a:pt x="4904" y="10681"/>
                    <a:pt x="3770" y="10113"/>
                  </a:cubicBezTo>
                  <a:cubicBezTo>
                    <a:pt x="2635" y="9546"/>
                    <a:pt x="1701" y="8779"/>
                    <a:pt x="1201" y="7845"/>
                  </a:cubicBezTo>
                  <a:cubicBezTo>
                    <a:pt x="667" y="6911"/>
                    <a:pt x="634" y="5844"/>
                    <a:pt x="901" y="4943"/>
                  </a:cubicBezTo>
                  <a:cubicBezTo>
                    <a:pt x="1168" y="4042"/>
                    <a:pt x="1701" y="3342"/>
                    <a:pt x="2202" y="2742"/>
                  </a:cubicBezTo>
                  <a:cubicBezTo>
                    <a:pt x="2769" y="2174"/>
                    <a:pt x="3336" y="1741"/>
                    <a:pt x="3836" y="1374"/>
                  </a:cubicBezTo>
                  <a:cubicBezTo>
                    <a:pt x="4337" y="1040"/>
                    <a:pt x="4804" y="807"/>
                    <a:pt x="5204" y="607"/>
                  </a:cubicBezTo>
                  <a:cubicBezTo>
                    <a:pt x="5971" y="240"/>
                    <a:pt x="6371" y="73"/>
                    <a:pt x="6371" y="6"/>
                  </a:cubicBezTo>
                  <a:cubicBezTo>
                    <a:pt x="6371" y="2"/>
                    <a:pt x="6364" y="0"/>
                    <a:pt x="635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547944" y="2760750"/>
              <a:ext cx="1974385" cy="172459"/>
            </a:xfrm>
            <a:custGeom>
              <a:avLst/>
              <a:gdLst/>
              <a:ahLst/>
              <a:cxnLst/>
              <a:rect l="l" t="t" r="r" b="b"/>
              <a:pathLst>
                <a:path w="45067" h="6947" extrusionOk="0">
                  <a:moveTo>
                    <a:pt x="42064" y="1"/>
                  </a:moveTo>
                  <a:cubicBezTo>
                    <a:pt x="41664" y="1"/>
                    <a:pt x="41263" y="1"/>
                    <a:pt x="40796" y="34"/>
                  </a:cubicBezTo>
                  <a:cubicBezTo>
                    <a:pt x="40363" y="34"/>
                    <a:pt x="39862" y="34"/>
                    <a:pt x="39362" y="67"/>
                  </a:cubicBezTo>
                  <a:cubicBezTo>
                    <a:pt x="39095" y="67"/>
                    <a:pt x="38828" y="67"/>
                    <a:pt x="38561" y="101"/>
                  </a:cubicBezTo>
                  <a:cubicBezTo>
                    <a:pt x="38295" y="101"/>
                    <a:pt x="38028" y="134"/>
                    <a:pt x="37761" y="167"/>
                  </a:cubicBezTo>
                  <a:cubicBezTo>
                    <a:pt x="33224" y="468"/>
                    <a:pt x="27020" y="1268"/>
                    <a:pt x="20248" y="2836"/>
                  </a:cubicBezTo>
                  <a:cubicBezTo>
                    <a:pt x="19414" y="3036"/>
                    <a:pt x="18581" y="3236"/>
                    <a:pt x="17780" y="3436"/>
                  </a:cubicBezTo>
                  <a:cubicBezTo>
                    <a:pt x="16946" y="3670"/>
                    <a:pt x="16145" y="3903"/>
                    <a:pt x="15378" y="4137"/>
                  </a:cubicBezTo>
                  <a:cubicBezTo>
                    <a:pt x="14978" y="4237"/>
                    <a:pt x="14578" y="4337"/>
                    <a:pt x="14211" y="4470"/>
                  </a:cubicBezTo>
                  <a:cubicBezTo>
                    <a:pt x="13844" y="4604"/>
                    <a:pt x="13477" y="4704"/>
                    <a:pt x="13110" y="4804"/>
                  </a:cubicBezTo>
                  <a:cubicBezTo>
                    <a:pt x="12376" y="5004"/>
                    <a:pt x="11642" y="5171"/>
                    <a:pt x="10908" y="5338"/>
                  </a:cubicBezTo>
                  <a:cubicBezTo>
                    <a:pt x="9474" y="5638"/>
                    <a:pt x="8106" y="5838"/>
                    <a:pt x="6805" y="5905"/>
                  </a:cubicBezTo>
                  <a:cubicBezTo>
                    <a:pt x="6415" y="5935"/>
                    <a:pt x="6034" y="5950"/>
                    <a:pt x="5663" y="5950"/>
                  </a:cubicBezTo>
                  <a:cubicBezTo>
                    <a:pt x="4799" y="5950"/>
                    <a:pt x="3993" y="5868"/>
                    <a:pt x="3270" y="5705"/>
                  </a:cubicBezTo>
                  <a:cubicBezTo>
                    <a:pt x="2769" y="5571"/>
                    <a:pt x="2302" y="5404"/>
                    <a:pt x="1935" y="5138"/>
                  </a:cubicBezTo>
                  <a:cubicBezTo>
                    <a:pt x="1835" y="5104"/>
                    <a:pt x="1735" y="5038"/>
                    <a:pt x="1668" y="4971"/>
                  </a:cubicBezTo>
                  <a:cubicBezTo>
                    <a:pt x="1568" y="4904"/>
                    <a:pt x="1502" y="4804"/>
                    <a:pt x="1435" y="4737"/>
                  </a:cubicBezTo>
                  <a:cubicBezTo>
                    <a:pt x="1302" y="4604"/>
                    <a:pt x="1168" y="4437"/>
                    <a:pt x="1068" y="4237"/>
                  </a:cubicBezTo>
                  <a:cubicBezTo>
                    <a:pt x="668" y="3536"/>
                    <a:pt x="568" y="2803"/>
                    <a:pt x="668" y="2236"/>
                  </a:cubicBezTo>
                  <a:cubicBezTo>
                    <a:pt x="734" y="1668"/>
                    <a:pt x="968" y="1268"/>
                    <a:pt x="1168" y="1001"/>
                  </a:cubicBezTo>
                  <a:cubicBezTo>
                    <a:pt x="1335" y="734"/>
                    <a:pt x="1468" y="601"/>
                    <a:pt x="1435" y="568"/>
                  </a:cubicBezTo>
                  <a:cubicBezTo>
                    <a:pt x="1430" y="562"/>
                    <a:pt x="1421" y="560"/>
                    <a:pt x="1409" y="560"/>
                  </a:cubicBezTo>
                  <a:cubicBezTo>
                    <a:pt x="1346" y="560"/>
                    <a:pt x="1193" y="638"/>
                    <a:pt x="968" y="835"/>
                  </a:cubicBezTo>
                  <a:cubicBezTo>
                    <a:pt x="701" y="1068"/>
                    <a:pt x="368" y="1468"/>
                    <a:pt x="167" y="2135"/>
                  </a:cubicBezTo>
                  <a:cubicBezTo>
                    <a:pt x="1" y="2803"/>
                    <a:pt x="34" y="3703"/>
                    <a:pt x="468" y="4571"/>
                  </a:cubicBezTo>
                  <a:cubicBezTo>
                    <a:pt x="568" y="4804"/>
                    <a:pt x="701" y="5004"/>
                    <a:pt x="868" y="5238"/>
                  </a:cubicBezTo>
                  <a:cubicBezTo>
                    <a:pt x="935" y="5338"/>
                    <a:pt x="1035" y="5438"/>
                    <a:pt x="1135" y="5538"/>
                  </a:cubicBezTo>
                  <a:cubicBezTo>
                    <a:pt x="1268" y="5638"/>
                    <a:pt x="1368" y="5705"/>
                    <a:pt x="1468" y="5805"/>
                  </a:cubicBezTo>
                  <a:cubicBezTo>
                    <a:pt x="1935" y="6138"/>
                    <a:pt x="2469" y="6372"/>
                    <a:pt x="3036" y="6539"/>
                  </a:cubicBezTo>
                  <a:cubicBezTo>
                    <a:pt x="4034" y="6852"/>
                    <a:pt x="5104" y="6946"/>
                    <a:pt x="6248" y="6946"/>
                  </a:cubicBezTo>
                  <a:cubicBezTo>
                    <a:pt x="6443" y="6946"/>
                    <a:pt x="6640" y="6944"/>
                    <a:pt x="6839" y="6939"/>
                  </a:cubicBezTo>
                  <a:cubicBezTo>
                    <a:pt x="8206" y="6906"/>
                    <a:pt x="9641" y="6739"/>
                    <a:pt x="11109" y="6439"/>
                  </a:cubicBezTo>
                  <a:cubicBezTo>
                    <a:pt x="11876" y="6305"/>
                    <a:pt x="12610" y="6138"/>
                    <a:pt x="13410" y="5938"/>
                  </a:cubicBezTo>
                  <a:cubicBezTo>
                    <a:pt x="13777" y="5838"/>
                    <a:pt x="14177" y="5738"/>
                    <a:pt x="14544" y="5605"/>
                  </a:cubicBezTo>
                  <a:cubicBezTo>
                    <a:pt x="14945" y="5505"/>
                    <a:pt x="15312" y="5404"/>
                    <a:pt x="15712" y="5304"/>
                  </a:cubicBezTo>
                  <a:cubicBezTo>
                    <a:pt x="16479" y="5071"/>
                    <a:pt x="17280" y="4871"/>
                    <a:pt x="18080" y="4637"/>
                  </a:cubicBezTo>
                  <a:cubicBezTo>
                    <a:pt x="18881" y="4437"/>
                    <a:pt x="19715" y="4237"/>
                    <a:pt x="20549" y="4037"/>
                  </a:cubicBezTo>
                  <a:cubicBezTo>
                    <a:pt x="27220" y="2502"/>
                    <a:pt x="33358" y="1568"/>
                    <a:pt x="37828" y="1035"/>
                  </a:cubicBezTo>
                  <a:cubicBezTo>
                    <a:pt x="42264" y="501"/>
                    <a:pt x="45066" y="468"/>
                    <a:pt x="45066" y="267"/>
                  </a:cubicBezTo>
                  <a:cubicBezTo>
                    <a:pt x="45066" y="201"/>
                    <a:pt x="44366" y="101"/>
                    <a:pt x="43131" y="34"/>
                  </a:cubicBezTo>
                  <a:cubicBezTo>
                    <a:pt x="42798" y="34"/>
                    <a:pt x="42431" y="1"/>
                    <a:pt x="4206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93459" y="2795480"/>
              <a:ext cx="944106" cy="299538"/>
            </a:xfrm>
            <a:custGeom>
              <a:avLst/>
              <a:gdLst/>
              <a:ahLst/>
              <a:cxnLst/>
              <a:rect l="l" t="t" r="r" b="b"/>
              <a:pathLst>
                <a:path w="21550" h="12066" extrusionOk="0">
                  <a:moveTo>
                    <a:pt x="660" y="1"/>
                  </a:moveTo>
                  <a:cubicBezTo>
                    <a:pt x="591" y="1"/>
                    <a:pt x="461" y="397"/>
                    <a:pt x="301" y="1070"/>
                  </a:cubicBezTo>
                  <a:cubicBezTo>
                    <a:pt x="167" y="1804"/>
                    <a:pt x="1" y="2871"/>
                    <a:pt x="167" y="4206"/>
                  </a:cubicBezTo>
                  <a:cubicBezTo>
                    <a:pt x="201" y="4539"/>
                    <a:pt x="267" y="4906"/>
                    <a:pt x="367" y="5273"/>
                  </a:cubicBezTo>
                  <a:cubicBezTo>
                    <a:pt x="468" y="5607"/>
                    <a:pt x="568" y="6007"/>
                    <a:pt x="734" y="6374"/>
                  </a:cubicBezTo>
                  <a:cubicBezTo>
                    <a:pt x="1035" y="7108"/>
                    <a:pt x="1535" y="7875"/>
                    <a:pt x="2169" y="8509"/>
                  </a:cubicBezTo>
                  <a:cubicBezTo>
                    <a:pt x="2803" y="9176"/>
                    <a:pt x="3570" y="9776"/>
                    <a:pt x="4437" y="10243"/>
                  </a:cubicBezTo>
                  <a:cubicBezTo>
                    <a:pt x="5304" y="10710"/>
                    <a:pt x="6238" y="11044"/>
                    <a:pt x="7206" y="11311"/>
                  </a:cubicBezTo>
                  <a:cubicBezTo>
                    <a:pt x="8206" y="11578"/>
                    <a:pt x="9174" y="11778"/>
                    <a:pt x="10108" y="11878"/>
                  </a:cubicBezTo>
                  <a:cubicBezTo>
                    <a:pt x="11075" y="11978"/>
                    <a:pt x="11976" y="12045"/>
                    <a:pt x="12843" y="12045"/>
                  </a:cubicBezTo>
                  <a:cubicBezTo>
                    <a:pt x="13216" y="12059"/>
                    <a:pt x="13582" y="12066"/>
                    <a:pt x="13941" y="12066"/>
                  </a:cubicBezTo>
                  <a:cubicBezTo>
                    <a:pt x="15219" y="12066"/>
                    <a:pt x="16397" y="11982"/>
                    <a:pt x="17413" y="11878"/>
                  </a:cubicBezTo>
                  <a:cubicBezTo>
                    <a:pt x="19981" y="11611"/>
                    <a:pt x="21549" y="11277"/>
                    <a:pt x="21516" y="11111"/>
                  </a:cubicBezTo>
                  <a:cubicBezTo>
                    <a:pt x="21516" y="11012"/>
                    <a:pt x="20955" y="10983"/>
                    <a:pt x="19965" y="10983"/>
                  </a:cubicBezTo>
                  <a:cubicBezTo>
                    <a:pt x="19282" y="10983"/>
                    <a:pt x="18395" y="10997"/>
                    <a:pt x="17346" y="11010"/>
                  </a:cubicBezTo>
                  <a:cubicBezTo>
                    <a:pt x="16079" y="11010"/>
                    <a:pt x="14544" y="11010"/>
                    <a:pt x="12876" y="10910"/>
                  </a:cubicBezTo>
                  <a:cubicBezTo>
                    <a:pt x="12042" y="10877"/>
                    <a:pt x="11175" y="10810"/>
                    <a:pt x="10275" y="10677"/>
                  </a:cubicBezTo>
                  <a:cubicBezTo>
                    <a:pt x="9374" y="10543"/>
                    <a:pt x="8440" y="10377"/>
                    <a:pt x="7539" y="10143"/>
                  </a:cubicBezTo>
                  <a:cubicBezTo>
                    <a:pt x="5738" y="9643"/>
                    <a:pt x="4103" y="8842"/>
                    <a:pt x="2969" y="7741"/>
                  </a:cubicBezTo>
                  <a:cubicBezTo>
                    <a:pt x="2436" y="7174"/>
                    <a:pt x="1969" y="6574"/>
                    <a:pt x="1668" y="5940"/>
                  </a:cubicBezTo>
                  <a:cubicBezTo>
                    <a:pt x="1502" y="5640"/>
                    <a:pt x="1402" y="5306"/>
                    <a:pt x="1268" y="5006"/>
                  </a:cubicBezTo>
                  <a:cubicBezTo>
                    <a:pt x="1168" y="4673"/>
                    <a:pt x="1101" y="4372"/>
                    <a:pt x="1035" y="4072"/>
                  </a:cubicBezTo>
                  <a:cubicBezTo>
                    <a:pt x="768" y="2871"/>
                    <a:pt x="801" y="1837"/>
                    <a:pt x="768" y="1137"/>
                  </a:cubicBezTo>
                  <a:cubicBezTo>
                    <a:pt x="801" y="403"/>
                    <a:pt x="768" y="3"/>
                    <a:pt x="668" y="3"/>
                  </a:cubicBezTo>
                  <a:cubicBezTo>
                    <a:pt x="665" y="1"/>
                    <a:pt x="662" y="1"/>
                    <a:pt x="66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828547" y="2689775"/>
              <a:ext cx="1098974" cy="116529"/>
            </a:xfrm>
            <a:custGeom>
              <a:avLst/>
              <a:gdLst/>
              <a:ahLst/>
              <a:cxnLst/>
              <a:rect l="l" t="t" r="r" b="b"/>
              <a:pathLst>
                <a:path w="25085" h="4694" extrusionOk="0">
                  <a:moveTo>
                    <a:pt x="24476" y="0"/>
                  </a:moveTo>
                  <a:cubicBezTo>
                    <a:pt x="23849" y="0"/>
                    <a:pt x="22740" y="89"/>
                    <a:pt x="21282" y="258"/>
                  </a:cubicBezTo>
                  <a:cubicBezTo>
                    <a:pt x="20148" y="391"/>
                    <a:pt x="18780" y="525"/>
                    <a:pt x="17279" y="691"/>
                  </a:cubicBezTo>
                  <a:cubicBezTo>
                    <a:pt x="15778" y="892"/>
                    <a:pt x="14110" y="1125"/>
                    <a:pt x="12342" y="1392"/>
                  </a:cubicBezTo>
                  <a:cubicBezTo>
                    <a:pt x="11475" y="1592"/>
                    <a:pt x="10641" y="1759"/>
                    <a:pt x="9841" y="1926"/>
                  </a:cubicBezTo>
                  <a:cubicBezTo>
                    <a:pt x="9007" y="2126"/>
                    <a:pt x="8239" y="2259"/>
                    <a:pt x="7472" y="2493"/>
                  </a:cubicBezTo>
                  <a:cubicBezTo>
                    <a:pt x="5971" y="2926"/>
                    <a:pt x="4704" y="3393"/>
                    <a:pt x="3636" y="3660"/>
                  </a:cubicBezTo>
                  <a:cubicBezTo>
                    <a:pt x="2535" y="3960"/>
                    <a:pt x="1668" y="4094"/>
                    <a:pt x="1034" y="4127"/>
                  </a:cubicBezTo>
                  <a:cubicBezTo>
                    <a:pt x="400" y="4161"/>
                    <a:pt x="34" y="4161"/>
                    <a:pt x="34" y="4261"/>
                  </a:cubicBezTo>
                  <a:cubicBezTo>
                    <a:pt x="0" y="4327"/>
                    <a:pt x="334" y="4494"/>
                    <a:pt x="1001" y="4628"/>
                  </a:cubicBezTo>
                  <a:cubicBezTo>
                    <a:pt x="1277" y="4669"/>
                    <a:pt x="1605" y="4693"/>
                    <a:pt x="1977" y="4693"/>
                  </a:cubicBezTo>
                  <a:cubicBezTo>
                    <a:pt x="2504" y="4693"/>
                    <a:pt x="3119" y="4645"/>
                    <a:pt x="3803" y="4527"/>
                  </a:cubicBezTo>
                  <a:cubicBezTo>
                    <a:pt x="4970" y="4361"/>
                    <a:pt x="6338" y="3960"/>
                    <a:pt x="7772" y="3593"/>
                  </a:cubicBezTo>
                  <a:cubicBezTo>
                    <a:pt x="8473" y="3427"/>
                    <a:pt x="9273" y="3293"/>
                    <a:pt x="10074" y="3126"/>
                  </a:cubicBezTo>
                  <a:cubicBezTo>
                    <a:pt x="10875" y="2960"/>
                    <a:pt x="11709" y="2793"/>
                    <a:pt x="12576" y="2626"/>
                  </a:cubicBezTo>
                  <a:cubicBezTo>
                    <a:pt x="14310" y="2359"/>
                    <a:pt x="15945" y="2092"/>
                    <a:pt x="17446" y="1859"/>
                  </a:cubicBezTo>
                  <a:cubicBezTo>
                    <a:pt x="18947" y="1592"/>
                    <a:pt x="20315" y="1392"/>
                    <a:pt x="21449" y="1158"/>
                  </a:cubicBezTo>
                  <a:cubicBezTo>
                    <a:pt x="23684" y="625"/>
                    <a:pt x="25085" y="258"/>
                    <a:pt x="25051" y="91"/>
                  </a:cubicBezTo>
                  <a:cubicBezTo>
                    <a:pt x="25039" y="30"/>
                    <a:pt x="24838" y="0"/>
                    <a:pt x="2447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2740021" y="2696205"/>
              <a:ext cx="2512153" cy="195522"/>
            </a:xfrm>
            <a:custGeom>
              <a:avLst/>
              <a:gdLst/>
              <a:ahLst/>
              <a:cxnLst/>
              <a:rect l="l" t="t" r="r" b="b"/>
              <a:pathLst>
                <a:path w="57342" h="7876" extrusionOk="0">
                  <a:moveTo>
                    <a:pt x="16932" y="0"/>
                  </a:moveTo>
                  <a:cubicBezTo>
                    <a:pt x="13777" y="0"/>
                    <a:pt x="10927" y="98"/>
                    <a:pt x="8506" y="266"/>
                  </a:cubicBezTo>
                  <a:cubicBezTo>
                    <a:pt x="5871" y="432"/>
                    <a:pt x="3703" y="733"/>
                    <a:pt x="2235" y="1066"/>
                  </a:cubicBezTo>
                  <a:cubicBezTo>
                    <a:pt x="768" y="1366"/>
                    <a:pt x="0" y="1700"/>
                    <a:pt x="34" y="1767"/>
                  </a:cubicBezTo>
                  <a:cubicBezTo>
                    <a:pt x="41" y="1788"/>
                    <a:pt x="81" y="1797"/>
                    <a:pt x="155" y="1797"/>
                  </a:cubicBezTo>
                  <a:cubicBezTo>
                    <a:pt x="432" y="1797"/>
                    <a:pt x="1175" y="1665"/>
                    <a:pt x="2335" y="1533"/>
                  </a:cubicBezTo>
                  <a:cubicBezTo>
                    <a:pt x="3770" y="1366"/>
                    <a:pt x="5905" y="1200"/>
                    <a:pt x="8540" y="1133"/>
                  </a:cubicBezTo>
                  <a:cubicBezTo>
                    <a:pt x="9866" y="1100"/>
                    <a:pt x="11317" y="1081"/>
                    <a:pt x="12873" y="1081"/>
                  </a:cubicBezTo>
                  <a:cubicBezTo>
                    <a:pt x="17542" y="1081"/>
                    <a:pt x="23159" y="1250"/>
                    <a:pt x="29188" y="1700"/>
                  </a:cubicBezTo>
                  <a:cubicBezTo>
                    <a:pt x="37227" y="2334"/>
                    <a:pt x="44465" y="3301"/>
                    <a:pt x="49569" y="4602"/>
                  </a:cubicBezTo>
                  <a:cubicBezTo>
                    <a:pt x="52138" y="5236"/>
                    <a:pt x="54139" y="5936"/>
                    <a:pt x="55407" y="6637"/>
                  </a:cubicBezTo>
                  <a:cubicBezTo>
                    <a:pt x="56644" y="7271"/>
                    <a:pt x="57157" y="7876"/>
                    <a:pt x="57290" y="7876"/>
                  </a:cubicBezTo>
                  <a:cubicBezTo>
                    <a:pt x="57297" y="7876"/>
                    <a:pt x="57303" y="7874"/>
                    <a:pt x="57308" y="7871"/>
                  </a:cubicBezTo>
                  <a:cubicBezTo>
                    <a:pt x="57341" y="7871"/>
                    <a:pt x="56941" y="7070"/>
                    <a:pt x="55640" y="6237"/>
                  </a:cubicBezTo>
                  <a:cubicBezTo>
                    <a:pt x="54406" y="5369"/>
                    <a:pt x="52371" y="4502"/>
                    <a:pt x="49803" y="3735"/>
                  </a:cubicBezTo>
                  <a:cubicBezTo>
                    <a:pt x="44666" y="2234"/>
                    <a:pt x="37360" y="1100"/>
                    <a:pt x="29288" y="466"/>
                  </a:cubicBezTo>
                  <a:cubicBezTo>
                    <a:pt x="24881" y="139"/>
                    <a:pt x="20691" y="0"/>
                    <a:pt x="1693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291794" y="3033229"/>
              <a:ext cx="3159533" cy="173254"/>
            </a:xfrm>
            <a:custGeom>
              <a:avLst/>
              <a:gdLst/>
              <a:ahLst/>
              <a:cxnLst/>
              <a:rect l="l" t="t" r="r" b="b"/>
              <a:pathLst>
                <a:path w="72119" h="6979" extrusionOk="0">
                  <a:moveTo>
                    <a:pt x="48461" y="0"/>
                  </a:moveTo>
                  <a:cubicBezTo>
                    <a:pt x="42341" y="0"/>
                    <a:pt x="36526" y="462"/>
                    <a:pt x="31189" y="1100"/>
                  </a:cubicBezTo>
                  <a:cubicBezTo>
                    <a:pt x="25085" y="1834"/>
                    <a:pt x="19614" y="2601"/>
                    <a:pt x="15011" y="3135"/>
                  </a:cubicBezTo>
                  <a:cubicBezTo>
                    <a:pt x="13844" y="3235"/>
                    <a:pt x="12743" y="3335"/>
                    <a:pt x="11709" y="3435"/>
                  </a:cubicBezTo>
                  <a:cubicBezTo>
                    <a:pt x="10675" y="3535"/>
                    <a:pt x="9674" y="3635"/>
                    <a:pt x="8773" y="3668"/>
                  </a:cubicBezTo>
                  <a:cubicBezTo>
                    <a:pt x="7839" y="3702"/>
                    <a:pt x="7005" y="3768"/>
                    <a:pt x="6205" y="3802"/>
                  </a:cubicBezTo>
                  <a:cubicBezTo>
                    <a:pt x="5805" y="3835"/>
                    <a:pt x="5438" y="3869"/>
                    <a:pt x="5071" y="3869"/>
                  </a:cubicBezTo>
                  <a:cubicBezTo>
                    <a:pt x="4887" y="3885"/>
                    <a:pt x="4712" y="3885"/>
                    <a:pt x="4541" y="3885"/>
                  </a:cubicBezTo>
                  <a:cubicBezTo>
                    <a:pt x="4370" y="3885"/>
                    <a:pt x="4203" y="3885"/>
                    <a:pt x="4037" y="3902"/>
                  </a:cubicBezTo>
                  <a:cubicBezTo>
                    <a:pt x="1468" y="3902"/>
                    <a:pt x="0" y="3969"/>
                    <a:pt x="0" y="4035"/>
                  </a:cubicBezTo>
                  <a:cubicBezTo>
                    <a:pt x="0" y="4135"/>
                    <a:pt x="1435" y="4235"/>
                    <a:pt x="4037" y="4369"/>
                  </a:cubicBezTo>
                  <a:cubicBezTo>
                    <a:pt x="4370" y="4402"/>
                    <a:pt x="4704" y="4402"/>
                    <a:pt x="5071" y="4402"/>
                  </a:cubicBezTo>
                  <a:lnTo>
                    <a:pt x="6205" y="4402"/>
                  </a:lnTo>
                  <a:cubicBezTo>
                    <a:pt x="7005" y="4402"/>
                    <a:pt x="7873" y="4369"/>
                    <a:pt x="8773" y="4369"/>
                  </a:cubicBezTo>
                  <a:cubicBezTo>
                    <a:pt x="9707" y="4369"/>
                    <a:pt x="10708" y="4302"/>
                    <a:pt x="11742" y="4235"/>
                  </a:cubicBezTo>
                  <a:cubicBezTo>
                    <a:pt x="12810" y="4135"/>
                    <a:pt x="13910" y="4102"/>
                    <a:pt x="15078" y="4002"/>
                  </a:cubicBezTo>
                  <a:cubicBezTo>
                    <a:pt x="23637" y="3325"/>
                    <a:pt x="35123" y="1255"/>
                    <a:pt x="47963" y="1255"/>
                  </a:cubicBezTo>
                  <a:cubicBezTo>
                    <a:pt x="49034" y="1255"/>
                    <a:pt x="50114" y="1269"/>
                    <a:pt x="51204" y="1300"/>
                  </a:cubicBezTo>
                  <a:cubicBezTo>
                    <a:pt x="52071" y="1333"/>
                    <a:pt x="52972" y="1333"/>
                    <a:pt x="53839" y="1367"/>
                  </a:cubicBezTo>
                  <a:cubicBezTo>
                    <a:pt x="54706" y="1433"/>
                    <a:pt x="55573" y="1500"/>
                    <a:pt x="56407" y="1567"/>
                  </a:cubicBezTo>
                  <a:cubicBezTo>
                    <a:pt x="58142" y="1700"/>
                    <a:pt x="59843" y="1834"/>
                    <a:pt x="61511" y="1967"/>
                  </a:cubicBezTo>
                  <a:cubicBezTo>
                    <a:pt x="63145" y="2134"/>
                    <a:pt x="64780" y="2301"/>
                    <a:pt x="66314" y="2568"/>
                  </a:cubicBezTo>
                  <a:cubicBezTo>
                    <a:pt x="67082" y="2734"/>
                    <a:pt x="67849" y="2901"/>
                    <a:pt x="68583" y="3101"/>
                  </a:cubicBezTo>
                  <a:cubicBezTo>
                    <a:pt x="69283" y="3335"/>
                    <a:pt x="69984" y="3635"/>
                    <a:pt x="70451" y="4002"/>
                  </a:cubicBezTo>
                  <a:cubicBezTo>
                    <a:pt x="70718" y="4202"/>
                    <a:pt x="70851" y="4402"/>
                    <a:pt x="70918" y="4669"/>
                  </a:cubicBezTo>
                  <a:cubicBezTo>
                    <a:pt x="70951" y="4769"/>
                    <a:pt x="70951" y="4869"/>
                    <a:pt x="70918" y="4903"/>
                  </a:cubicBezTo>
                  <a:cubicBezTo>
                    <a:pt x="70918" y="4969"/>
                    <a:pt x="70884" y="5036"/>
                    <a:pt x="70784" y="5103"/>
                  </a:cubicBezTo>
                  <a:cubicBezTo>
                    <a:pt x="70617" y="5270"/>
                    <a:pt x="70317" y="5403"/>
                    <a:pt x="70017" y="5503"/>
                  </a:cubicBezTo>
                  <a:cubicBezTo>
                    <a:pt x="69717" y="5570"/>
                    <a:pt x="69350" y="5636"/>
                    <a:pt x="69016" y="5703"/>
                  </a:cubicBezTo>
                  <a:cubicBezTo>
                    <a:pt x="68349" y="5770"/>
                    <a:pt x="67615" y="5803"/>
                    <a:pt x="66915" y="5837"/>
                  </a:cubicBezTo>
                  <a:cubicBezTo>
                    <a:pt x="66214" y="5870"/>
                    <a:pt x="65514" y="5903"/>
                    <a:pt x="64847" y="5937"/>
                  </a:cubicBezTo>
                  <a:cubicBezTo>
                    <a:pt x="63622" y="5997"/>
                    <a:pt x="62433" y="6017"/>
                    <a:pt x="61280" y="6017"/>
                  </a:cubicBezTo>
                  <a:cubicBezTo>
                    <a:pt x="59889" y="6017"/>
                    <a:pt x="58552" y="5988"/>
                    <a:pt x="57275" y="5970"/>
                  </a:cubicBezTo>
                  <a:cubicBezTo>
                    <a:pt x="52638" y="5803"/>
                    <a:pt x="48902" y="5503"/>
                    <a:pt x="46300" y="5336"/>
                  </a:cubicBezTo>
                  <a:cubicBezTo>
                    <a:pt x="44504" y="5198"/>
                    <a:pt x="43264" y="5124"/>
                    <a:pt x="42668" y="5124"/>
                  </a:cubicBezTo>
                  <a:cubicBezTo>
                    <a:pt x="42401" y="5124"/>
                    <a:pt x="42264" y="5139"/>
                    <a:pt x="42264" y="5169"/>
                  </a:cubicBezTo>
                  <a:cubicBezTo>
                    <a:pt x="42264" y="5236"/>
                    <a:pt x="43665" y="5470"/>
                    <a:pt x="46267" y="5803"/>
                  </a:cubicBezTo>
                  <a:cubicBezTo>
                    <a:pt x="48835" y="6137"/>
                    <a:pt x="52571" y="6570"/>
                    <a:pt x="57241" y="6837"/>
                  </a:cubicBezTo>
                  <a:cubicBezTo>
                    <a:pt x="58892" y="6908"/>
                    <a:pt x="60660" y="6979"/>
                    <a:pt x="62521" y="6979"/>
                  </a:cubicBezTo>
                  <a:cubicBezTo>
                    <a:pt x="63292" y="6979"/>
                    <a:pt x="64079" y="6967"/>
                    <a:pt x="64880" y="6937"/>
                  </a:cubicBezTo>
                  <a:cubicBezTo>
                    <a:pt x="65581" y="6937"/>
                    <a:pt x="66248" y="6904"/>
                    <a:pt x="66982" y="6904"/>
                  </a:cubicBezTo>
                  <a:cubicBezTo>
                    <a:pt x="67682" y="6871"/>
                    <a:pt x="68416" y="6871"/>
                    <a:pt x="69183" y="6771"/>
                  </a:cubicBezTo>
                  <a:cubicBezTo>
                    <a:pt x="69550" y="6737"/>
                    <a:pt x="69917" y="6671"/>
                    <a:pt x="70317" y="6537"/>
                  </a:cubicBezTo>
                  <a:cubicBezTo>
                    <a:pt x="70718" y="6437"/>
                    <a:pt x="71151" y="6304"/>
                    <a:pt x="71551" y="5937"/>
                  </a:cubicBezTo>
                  <a:cubicBezTo>
                    <a:pt x="71752" y="5770"/>
                    <a:pt x="71918" y="5536"/>
                    <a:pt x="72018" y="5236"/>
                  </a:cubicBezTo>
                  <a:cubicBezTo>
                    <a:pt x="72119" y="4903"/>
                    <a:pt x="72085" y="4602"/>
                    <a:pt x="72018" y="4369"/>
                  </a:cubicBezTo>
                  <a:cubicBezTo>
                    <a:pt x="71952" y="4102"/>
                    <a:pt x="71852" y="3902"/>
                    <a:pt x="71718" y="3668"/>
                  </a:cubicBezTo>
                  <a:cubicBezTo>
                    <a:pt x="71618" y="3568"/>
                    <a:pt x="71551" y="3468"/>
                    <a:pt x="71485" y="3368"/>
                  </a:cubicBezTo>
                  <a:lnTo>
                    <a:pt x="71218" y="3135"/>
                  </a:lnTo>
                  <a:cubicBezTo>
                    <a:pt x="70484" y="2568"/>
                    <a:pt x="69717" y="2267"/>
                    <a:pt x="68950" y="2001"/>
                  </a:cubicBezTo>
                  <a:cubicBezTo>
                    <a:pt x="68149" y="1734"/>
                    <a:pt x="67348" y="1567"/>
                    <a:pt x="66548" y="1400"/>
                  </a:cubicBezTo>
                  <a:cubicBezTo>
                    <a:pt x="64947" y="1100"/>
                    <a:pt x="63279" y="933"/>
                    <a:pt x="61611" y="766"/>
                  </a:cubicBezTo>
                  <a:cubicBezTo>
                    <a:pt x="59943" y="633"/>
                    <a:pt x="58242" y="466"/>
                    <a:pt x="56541" y="333"/>
                  </a:cubicBezTo>
                  <a:cubicBezTo>
                    <a:pt x="55673" y="266"/>
                    <a:pt x="54773" y="166"/>
                    <a:pt x="53906" y="133"/>
                  </a:cubicBezTo>
                  <a:cubicBezTo>
                    <a:pt x="53038" y="99"/>
                    <a:pt x="52138" y="66"/>
                    <a:pt x="51237" y="32"/>
                  </a:cubicBezTo>
                  <a:cubicBezTo>
                    <a:pt x="50305" y="11"/>
                    <a:pt x="49380" y="0"/>
                    <a:pt x="4846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8368" y="1404833"/>
              <a:ext cx="2085444" cy="415769"/>
            </a:xfrm>
            <a:custGeom>
              <a:avLst/>
              <a:gdLst/>
              <a:ahLst/>
              <a:cxnLst/>
              <a:rect l="l" t="t" r="r" b="b"/>
              <a:pathLst>
                <a:path w="47602" h="16748" extrusionOk="0">
                  <a:moveTo>
                    <a:pt x="40440" y="1"/>
                  </a:moveTo>
                  <a:cubicBezTo>
                    <a:pt x="40411" y="1"/>
                    <a:pt x="40396" y="5"/>
                    <a:pt x="40396" y="14"/>
                  </a:cubicBezTo>
                  <a:cubicBezTo>
                    <a:pt x="40363" y="114"/>
                    <a:pt x="41164" y="447"/>
                    <a:pt x="42398" y="1415"/>
                  </a:cubicBezTo>
                  <a:cubicBezTo>
                    <a:pt x="42998" y="1882"/>
                    <a:pt x="43699" y="2549"/>
                    <a:pt x="44366" y="3416"/>
                  </a:cubicBezTo>
                  <a:cubicBezTo>
                    <a:pt x="45033" y="4284"/>
                    <a:pt x="45667" y="5384"/>
                    <a:pt x="46067" y="6685"/>
                  </a:cubicBezTo>
                  <a:cubicBezTo>
                    <a:pt x="46467" y="7953"/>
                    <a:pt x="46601" y="9487"/>
                    <a:pt x="46034" y="10922"/>
                  </a:cubicBezTo>
                  <a:cubicBezTo>
                    <a:pt x="45500" y="12356"/>
                    <a:pt x="44233" y="13557"/>
                    <a:pt x="42598" y="14257"/>
                  </a:cubicBezTo>
                  <a:cubicBezTo>
                    <a:pt x="41797" y="14658"/>
                    <a:pt x="40897" y="14891"/>
                    <a:pt x="39963" y="15125"/>
                  </a:cubicBezTo>
                  <a:cubicBezTo>
                    <a:pt x="39062" y="15325"/>
                    <a:pt x="38095" y="15425"/>
                    <a:pt x="37094" y="15492"/>
                  </a:cubicBezTo>
                  <a:cubicBezTo>
                    <a:pt x="36594" y="15508"/>
                    <a:pt x="36085" y="15517"/>
                    <a:pt x="35572" y="15517"/>
                  </a:cubicBezTo>
                  <a:cubicBezTo>
                    <a:pt x="35059" y="15517"/>
                    <a:pt x="34542" y="15508"/>
                    <a:pt x="34025" y="15492"/>
                  </a:cubicBezTo>
                  <a:cubicBezTo>
                    <a:pt x="32991" y="15425"/>
                    <a:pt x="31957" y="15325"/>
                    <a:pt x="30890" y="15191"/>
                  </a:cubicBezTo>
                  <a:cubicBezTo>
                    <a:pt x="28721" y="14958"/>
                    <a:pt x="26620" y="14658"/>
                    <a:pt x="24619" y="14324"/>
                  </a:cubicBezTo>
                  <a:cubicBezTo>
                    <a:pt x="23618" y="14191"/>
                    <a:pt x="22650" y="13957"/>
                    <a:pt x="21683" y="13790"/>
                  </a:cubicBezTo>
                  <a:cubicBezTo>
                    <a:pt x="21216" y="13690"/>
                    <a:pt x="20749" y="13590"/>
                    <a:pt x="20249" y="13490"/>
                  </a:cubicBezTo>
                  <a:cubicBezTo>
                    <a:pt x="19782" y="13390"/>
                    <a:pt x="19348" y="13290"/>
                    <a:pt x="18881" y="13190"/>
                  </a:cubicBezTo>
                  <a:cubicBezTo>
                    <a:pt x="15212" y="12356"/>
                    <a:pt x="11943" y="11489"/>
                    <a:pt x="9141" y="10888"/>
                  </a:cubicBezTo>
                  <a:cubicBezTo>
                    <a:pt x="7773" y="10555"/>
                    <a:pt x="6506" y="10288"/>
                    <a:pt x="5371" y="10088"/>
                  </a:cubicBezTo>
                  <a:cubicBezTo>
                    <a:pt x="4271" y="9888"/>
                    <a:pt x="3303" y="9721"/>
                    <a:pt x="2503" y="9621"/>
                  </a:cubicBezTo>
                  <a:cubicBezTo>
                    <a:pt x="1355" y="9474"/>
                    <a:pt x="565" y="9381"/>
                    <a:pt x="224" y="9381"/>
                  </a:cubicBezTo>
                  <a:cubicBezTo>
                    <a:pt x="99" y="9381"/>
                    <a:pt x="34" y="9394"/>
                    <a:pt x="34" y="9421"/>
                  </a:cubicBezTo>
                  <a:cubicBezTo>
                    <a:pt x="1" y="9621"/>
                    <a:pt x="3470" y="10255"/>
                    <a:pt x="8941" y="11722"/>
                  </a:cubicBezTo>
                  <a:cubicBezTo>
                    <a:pt x="11676" y="12456"/>
                    <a:pt x="14945" y="13390"/>
                    <a:pt x="18614" y="14291"/>
                  </a:cubicBezTo>
                  <a:cubicBezTo>
                    <a:pt x="19081" y="14391"/>
                    <a:pt x="19548" y="14524"/>
                    <a:pt x="20015" y="14624"/>
                  </a:cubicBezTo>
                  <a:cubicBezTo>
                    <a:pt x="20482" y="14724"/>
                    <a:pt x="20949" y="14824"/>
                    <a:pt x="21450" y="14925"/>
                  </a:cubicBezTo>
                  <a:cubicBezTo>
                    <a:pt x="22417" y="15125"/>
                    <a:pt x="23384" y="15358"/>
                    <a:pt x="24418" y="15525"/>
                  </a:cubicBezTo>
                  <a:cubicBezTo>
                    <a:pt x="26453" y="15892"/>
                    <a:pt x="28555" y="16192"/>
                    <a:pt x="30723" y="16426"/>
                  </a:cubicBezTo>
                  <a:cubicBezTo>
                    <a:pt x="31824" y="16559"/>
                    <a:pt x="32891" y="16659"/>
                    <a:pt x="33959" y="16726"/>
                  </a:cubicBezTo>
                  <a:cubicBezTo>
                    <a:pt x="34401" y="16740"/>
                    <a:pt x="34843" y="16748"/>
                    <a:pt x="35285" y="16748"/>
                  </a:cubicBezTo>
                  <a:cubicBezTo>
                    <a:pt x="35910" y="16748"/>
                    <a:pt x="36536" y="16732"/>
                    <a:pt x="37161" y="16692"/>
                  </a:cubicBezTo>
                  <a:cubicBezTo>
                    <a:pt x="38195" y="16626"/>
                    <a:pt x="39229" y="16492"/>
                    <a:pt x="40230" y="16292"/>
                  </a:cubicBezTo>
                  <a:cubicBezTo>
                    <a:pt x="41230" y="16025"/>
                    <a:pt x="42198" y="15725"/>
                    <a:pt x="43065" y="15291"/>
                  </a:cubicBezTo>
                  <a:cubicBezTo>
                    <a:pt x="43966" y="14891"/>
                    <a:pt x="44800" y="14324"/>
                    <a:pt x="45500" y="13657"/>
                  </a:cubicBezTo>
                  <a:cubicBezTo>
                    <a:pt x="46167" y="12956"/>
                    <a:pt x="46701" y="12156"/>
                    <a:pt x="47001" y="11289"/>
                  </a:cubicBezTo>
                  <a:cubicBezTo>
                    <a:pt x="47602" y="9554"/>
                    <a:pt x="47401" y="7786"/>
                    <a:pt x="46901" y="6418"/>
                  </a:cubicBezTo>
                  <a:cubicBezTo>
                    <a:pt x="46401" y="4984"/>
                    <a:pt x="45667" y="3883"/>
                    <a:pt x="44900" y="2983"/>
                  </a:cubicBezTo>
                  <a:cubicBezTo>
                    <a:pt x="44132" y="2115"/>
                    <a:pt x="43365" y="1448"/>
                    <a:pt x="42698" y="1015"/>
                  </a:cubicBezTo>
                  <a:cubicBezTo>
                    <a:pt x="41503" y="227"/>
                    <a:pt x="40638" y="1"/>
                    <a:pt x="4044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5684" y="1411610"/>
              <a:ext cx="1701098" cy="296162"/>
            </a:xfrm>
            <a:custGeom>
              <a:avLst/>
              <a:gdLst/>
              <a:ahLst/>
              <a:cxnLst/>
              <a:rect l="l" t="t" r="r" b="b"/>
              <a:pathLst>
                <a:path w="38829" h="11930" extrusionOk="0">
                  <a:moveTo>
                    <a:pt x="33313" y="1"/>
                  </a:moveTo>
                  <a:cubicBezTo>
                    <a:pt x="33303" y="1"/>
                    <a:pt x="33296" y="3"/>
                    <a:pt x="33291" y="8"/>
                  </a:cubicBezTo>
                  <a:cubicBezTo>
                    <a:pt x="33224" y="74"/>
                    <a:pt x="33725" y="608"/>
                    <a:pt x="34592" y="1509"/>
                  </a:cubicBezTo>
                  <a:cubicBezTo>
                    <a:pt x="35026" y="1976"/>
                    <a:pt x="35593" y="2509"/>
                    <a:pt x="36160" y="3210"/>
                  </a:cubicBezTo>
                  <a:cubicBezTo>
                    <a:pt x="36694" y="3910"/>
                    <a:pt x="37327" y="4711"/>
                    <a:pt x="37661" y="5712"/>
                  </a:cubicBezTo>
                  <a:cubicBezTo>
                    <a:pt x="37728" y="5979"/>
                    <a:pt x="37828" y="6212"/>
                    <a:pt x="37828" y="6479"/>
                  </a:cubicBezTo>
                  <a:cubicBezTo>
                    <a:pt x="37894" y="6746"/>
                    <a:pt x="37861" y="7013"/>
                    <a:pt x="37861" y="7280"/>
                  </a:cubicBezTo>
                  <a:cubicBezTo>
                    <a:pt x="37794" y="7813"/>
                    <a:pt x="37661" y="8380"/>
                    <a:pt x="37327" y="8914"/>
                  </a:cubicBezTo>
                  <a:cubicBezTo>
                    <a:pt x="37027" y="9448"/>
                    <a:pt x="36627" y="9915"/>
                    <a:pt x="36127" y="10215"/>
                  </a:cubicBezTo>
                  <a:cubicBezTo>
                    <a:pt x="35593" y="10549"/>
                    <a:pt x="34959" y="10715"/>
                    <a:pt x="34259" y="10749"/>
                  </a:cubicBezTo>
                  <a:cubicBezTo>
                    <a:pt x="34112" y="10763"/>
                    <a:pt x="33963" y="10770"/>
                    <a:pt x="33811" y="10770"/>
                  </a:cubicBezTo>
                  <a:cubicBezTo>
                    <a:pt x="33270" y="10770"/>
                    <a:pt x="32697" y="10686"/>
                    <a:pt x="32124" y="10582"/>
                  </a:cubicBezTo>
                  <a:cubicBezTo>
                    <a:pt x="31390" y="10449"/>
                    <a:pt x="30589" y="10215"/>
                    <a:pt x="29789" y="10015"/>
                  </a:cubicBezTo>
                  <a:cubicBezTo>
                    <a:pt x="28221" y="9648"/>
                    <a:pt x="26586" y="9181"/>
                    <a:pt x="24885" y="8747"/>
                  </a:cubicBezTo>
                  <a:cubicBezTo>
                    <a:pt x="23217" y="8314"/>
                    <a:pt x="21549" y="7880"/>
                    <a:pt x="19982" y="7446"/>
                  </a:cubicBezTo>
                  <a:cubicBezTo>
                    <a:pt x="18381" y="7046"/>
                    <a:pt x="16846" y="6646"/>
                    <a:pt x="15345" y="6346"/>
                  </a:cubicBezTo>
                  <a:cubicBezTo>
                    <a:pt x="12410" y="5645"/>
                    <a:pt x="9708" y="5178"/>
                    <a:pt x="7406" y="4911"/>
                  </a:cubicBezTo>
                  <a:cubicBezTo>
                    <a:pt x="6272" y="4811"/>
                    <a:pt x="5238" y="4711"/>
                    <a:pt x="4337" y="4611"/>
                  </a:cubicBezTo>
                  <a:cubicBezTo>
                    <a:pt x="3403" y="4578"/>
                    <a:pt x="2636" y="4578"/>
                    <a:pt x="2002" y="4578"/>
                  </a:cubicBezTo>
                  <a:cubicBezTo>
                    <a:pt x="701" y="4578"/>
                    <a:pt x="1" y="4611"/>
                    <a:pt x="1" y="4711"/>
                  </a:cubicBezTo>
                  <a:cubicBezTo>
                    <a:pt x="1" y="4811"/>
                    <a:pt x="701" y="4911"/>
                    <a:pt x="1969" y="5078"/>
                  </a:cubicBezTo>
                  <a:cubicBezTo>
                    <a:pt x="2603" y="5145"/>
                    <a:pt x="3370" y="5211"/>
                    <a:pt x="4270" y="5311"/>
                  </a:cubicBezTo>
                  <a:cubicBezTo>
                    <a:pt x="5171" y="5445"/>
                    <a:pt x="6172" y="5612"/>
                    <a:pt x="7306" y="5778"/>
                  </a:cubicBezTo>
                  <a:cubicBezTo>
                    <a:pt x="9541" y="6179"/>
                    <a:pt x="12176" y="6712"/>
                    <a:pt x="15112" y="7446"/>
                  </a:cubicBezTo>
                  <a:cubicBezTo>
                    <a:pt x="16546" y="7813"/>
                    <a:pt x="18080" y="8214"/>
                    <a:pt x="19681" y="8647"/>
                  </a:cubicBezTo>
                  <a:cubicBezTo>
                    <a:pt x="21249" y="9047"/>
                    <a:pt x="22917" y="9514"/>
                    <a:pt x="24585" y="9948"/>
                  </a:cubicBezTo>
                  <a:cubicBezTo>
                    <a:pt x="26286" y="10415"/>
                    <a:pt x="27921" y="10849"/>
                    <a:pt x="29522" y="11216"/>
                  </a:cubicBezTo>
                  <a:cubicBezTo>
                    <a:pt x="30356" y="11383"/>
                    <a:pt x="31090" y="11616"/>
                    <a:pt x="31924" y="11749"/>
                  </a:cubicBezTo>
                  <a:cubicBezTo>
                    <a:pt x="32467" y="11863"/>
                    <a:pt x="33027" y="11930"/>
                    <a:pt x="33581" y="11930"/>
                  </a:cubicBezTo>
                  <a:cubicBezTo>
                    <a:pt x="33842" y="11930"/>
                    <a:pt x="34102" y="11915"/>
                    <a:pt x="34359" y="11883"/>
                  </a:cubicBezTo>
                  <a:cubicBezTo>
                    <a:pt x="35193" y="11816"/>
                    <a:pt x="35993" y="11583"/>
                    <a:pt x="36694" y="11149"/>
                  </a:cubicBezTo>
                  <a:cubicBezTo>
                    <a:pt x="37394" y="10715"/>
                    <a:pt x="37894" y="10048"/>
                    <a:pt x="38228" y="9381"/>
                  </a:cubicBezTo>
                  <a:cubicBezTo>
                    <a:pt x="38595" y="8781"/>
                    <a:pt x="38795" y="8047"/>
                    <a:pt x="38828" y="7346"/>
                  </a:cubicBezTo>
                  <a:cubicBezTo>
                    <a:pt x="38828" y="6979"/>
                    <a:pt x="38828" y="6646"/>
                    <a:pt x="38762" y="6312"/>
                  </a:cubicBezTo>
                  <a:cubicBezTo>
                    <a:pt x="38695" y="5979"/>
                    <a:pt x="38595" y="5712"/>
                    <a:pt x="38495" y="5412"/>
                  </a:cubicBezTo>
                  <a:cubicBezTo>
                    <a:pt x="38028" y="4244"/>
                    <a:pt x="37294" y="3443"/>
                    <a:pt x="36660" y="2743"/>
                  </a:cubicBezTo>
                  <a:cubicBezTo>
                    <a:pt x="36026" y="2076"/>
                    <a:pt x="35426" y="1575"/>
                    <a:pt x="34926" y="1142"/>
                  </a:cubicBezTo>
                  <a:cubicBezTo>
                    <a:pt x="33997" y="399"/>
                    <a:pt x="33442" y="1"/>
                    <a:pt x="3331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5684" y="1376185"/>
              <a:ext cx="1472805" cy="212850"/>
            </a:xfrm>
            <a:custGeom>
              <a:avLst/>
              <a:gdLst/>
              <a:ahLst/>
              <a:cxnLst/>
              <a:rect l="l" t="t" r="r" b="b"/>
              <a:pathLst>
                <a:path w="33618" h="8574" extrusionOk="0">
                  <a:moveTo>
                    <a:pt x="25661" y="1"/>
                  </a:moveTo>
                  <a:cubicBezTo>
                    <a:pt x="25567" y="1"/>
                    <a:pt x="25519" y="13"/>
                    <a:pt x="25519" y="34"/>
                  </a:cubicBezTo>
                  <a:cubicBezTo>
                    <a:pt x="25486" y="167"/>
                    <a:pt x="26520" y="467"/>
                    <a:pt x="28221" y="1268"/>
                  </a:cubicBezTo>
                  <a:cubicBezTo>
                    <a:pt x="29055" y="1668"/>
                    <a:pt x="30056" y="2235"/>
                    <a:pt x="30990" y="3103"/>
                  </a:cubicBezTo>
                  <a:cubicBezTo>
                    <a:pt x="31457" y="3503"/>
                    <a:pt x="31857" y="4037"/>
                    <a:pt x="32157" y="4637"/>
                  </a:cubicBezTo>
                  <a:cubicBezTo>
                    <a:pt x="32457" y="5237"/>
                    <a:pt x="32557" y="5905"/>
                    <a:pt x="32491" y="6638"/>
                  </a:cubicBezTo>
                  <a:lnTo>
                    <a:pt x="32491" y="6705"/>
                  </a:lnTo>
                  <a:cubicBezTo>
                    <a:pt x="32457" y="6772"/>
                    <a:pt x="32457" y="6839"/>
                    <a:pt x="32457" y="6905"/>
                  </a:cubicBezTo>
                  <a:cubicBezTo>
                    <a:pt x="32424" y="6972"/>
                    <a:pt x="32424" y="7039"/>
                    <a:pt x="32391" y="7072"/>
                  </a:cubicBezTo>
                  <a:cubicBezTo>
                    <a:pt x="32357" y="7139"/>
                    <a:pt x="32257" y="7205"/>
                    <a:pt x="32157" y="7272"/>
                  </a:cubicBezTo>
                  <a:cubicBezTo>
                    <a:pt x="31924" y="7372"/>
                    <a:pt x="31490" y="7439"/>
                    <a:pt x="31090" y="7439"/>
                  </a:cubicBezTo>
                  <a:cubicBezTo>
                    <a:pt x="30656" y="7439"/>
                    <a:pt x="30189" y="7406"/>
                    <a:pt x="29689" y="7372"/>
                  </a:cubicBezTo>
                  <a:lnTo>
                    <a:pt x="29322" y="7372"/>
                  </a:lnTo>
                  <a:lnTo>
                    <a:pt x="29288" y="7339"/>
                  </a:lnTo>
                  <a:lnTo>
                    <a:pt x="29088" y="7306"/>
                  </a:lnTo>
                  <a:cubicBezTo>
                    <a:pt x="28855" y="7239"/>
                    <a:pt x="28621" y="7205"/>
                    <a:pt x="28388" y="7139"/>
                  </a:cubicBezTo>
                  <a:cubicBezTo>
                    <a:pt x="26486" y="6638"/>
                    <a:pt x="24485" y="6205"/>
                    <a:pt x="22383" y="5671"/>
                  </a:cubicBezTo>
                  <a:cubicBezTo>
                    <a:pt x="20882" y="5271"/>
                    <a:pt x="19415" y="4904"/>
                    <a:pt x="17980" y="4537"/>
                  </a:cubicBezTo>
                  <a:cubicBezTo>
                    <a:pt x="16546" y="4203"/>
                    <a:pt x="15145" y="3903"/>
                    <a:pt x="13811" y="3570"/>
                  </a:cubicBezTo>
                  <a:cubicBezTo>
                    <a:pt x="12510" y="3303"/>
                    <a:pt x="11209" y="3069"/>
                    <a:pt x="10041" y="2836"/>
                  </a:cubicBezTo>
                  <a:cubicBezTo>
                    <a:pt x="9441" y="2736"/>
                    <a:pt x="8874" y="2636"/>
                    <a:pt x="8307" y="2535"/>
                  </a:cubicBezTo>
                  <a:lnTo>
                    <a:pt x="8107" y="2502"/>
                  </a:lnTo>
                  <a:cubicBezTo>
                    <a:pt x="8040" y="2469"/>
                    <a:pt x="7973" y="2469"/>
                    <a:pt x="7906" y="2469"/>
                  </a:cubicBezTo>
                  <a:lnTo>
                    <a:pt x="6639" y="2469"/>
                  </a:lnTo>
                  <a:cubicBezTo>
                    <a:pt x="4604" y="2435"/>
                    <a:pt x="2936" y="2369"/>
                    <a:pt x="1802" y="2369"/>
                  </a:cubicBezTo>
                  <a:cubicBezTo>
                    <a:pt x="635" y="2435"/>
                    <a:pt x="1" y="2502"/>
                    <a:pt x="1" y="2602"/>
                  </a:cubicBezTo>
                  <a:cubicBezTo>
                    <a:pt x="1" y="2669"/>
                    <a:pt x="635" y="2769"/>
                    <a:pt x="1802" y="2836"/>
                  </a:cubicBezTo>
                  <a:cubicBezTo>
                    <a:pt x="2936" y="2969"/>
                    <a:pt x="4571" y="3169"/>
                    <a:pt x="6605" y="3336"/>
                  </a:cubicBezTo>
                  <a:cubicBezTo>
                    <a:pt x="6872" y="3336"/>
                    <a:pt x="7139" y="3369"/>
                    <a:pt x="7406" y="3369"/>
                  </a:cubicBezTo>
                  <a:lnTo>
                    <a:pt x="7840" y="3403"/>
                  </a:lnTo>
                  <a:lnTo>
                    <a:pt x="7940" y="3403"/>
                  </a:lnTo>
                  <a:cubicBezTo>
                    <a:pt x="7973" y="3436"/>
                    <a:pt x="7940" y="3436"/>
                    <a:pt x="7973" y="3436"/>
                  </a:cubicBezTo>
                  <a:lnTo>
                    <a:pt x="8173" y="3469"/>
                  </a:lnTo>
                  <a:cubicBezTo>
                    <a:pt x="8707" y="3603"/>
                    <a:pt x="9274" y="3736"/>
                    <a:pt x="9841" y="3836"/>
                  </a:cubicBezTo>
                  <a:cubicBezTo>
                    <a:pt x="11009" y="4103"/>
                    <a:pt x="12276" y="4370"/>
                    <a:pt x="13577" y="4704"/>
                  </a:cubicBezTo>
                  <a:cubicBezTo>
                    <a:pt x="16212" y="5371"/>
                    <a:pt x="19081" y="6105"/>
                    <a:pt x="22117" y="6872"/>
                  </a:cubicBezTo>
                  <a:cubicBezTo>
                    <a:pt x="24185" y="7406"/>
                    <a:pt x="26219" y="7839"/>
                    <a:pt x="28154" y="8306"/>
                  </a:cubicBezTo>
                  <a:lnTo>
                    <a:pt x="28855" y="8473"/>
                  </a:lnTo>
                  <a:lnTo>
                    <a:pt x="29021" y="8506"/>
                  </a:lnTo>
                  <a:lnTo>
                    <a:pt x="29155" y="8540"/>
                  </a:lnTo>
                  <a:lnTo>
                    <a:pt x="29689" y="8540"/>
                  </a:lnTo>
                  <a:cubicBezTo>
                    <a:pt x="30122" y="8540"/>
                    <a:pt x="30623" y="8573"/>
                    <a:pt x="31090" y="8573"/>
                  </a:cubicBezTo>
                  <a:cubicBezTo>
                    <a:pt x="31590" y="8540"/>
                    <a:pt x="32090" y="8506"/>
                    <a:pt x="32657" y="8240"/>
                  </a:cubicBezTo>
                  <a:cubicBezTo>
                    <a:pt x="32924" y="8106"/>
                    <a:pt x="33224" y="7873"/>
                    <a:pt x="33358" y="7572"/>
                  </a:cubicBezTo>
                  <a:cubicBezTo>
                    <a:pt x="33425" y="7406"/>
                    <a:pt x="33458" y="7272"/>
                    <a:pt x="33491" y="7105"/>
                  </a:cubicBezTo>
                  <a:cubicBezTo>
                    <a:pt x="33525" y="6972"/>
                    <a:pt x="33525" y="6839"/>
                    <a:pt x="33558" y="6705"/>
                  </a:cubicBezTo>
                  <a:cubicBezTo>
                    <a:pt x="33542" y="6705"/>
                    <a:pt x="33534" y="6713"/>
                    <a:pt x="33530" y="6724"/>
                  </a:cubicBezTo>
                  <a:lnTo>
                    <a:pt x="33530" y="6724"/>
                  </a:lnTo>
                  <a:cubicBezTo>
                    <a:pt x="33618" y="5807"/>
                    <a:pt x="33418" y="4925"/>
                    <a:pt x="33024" y="4203"/>
                  </a:cubicBezTo>
                  <a:cubicBezTo>
                    <a:pt x="32624" y="3469"/>
                    <a:pt x="32124" y="2869"/>
                    <a:pt x="31557" y="2435"/>
                  </a:cubicBezTo>
                  <a:cubicBezTo>
                    <a:pt x="30489" y="1535"/>
                    <a:pt x="29388" y="1068"/>
                    <a:pt x="28454" y="701"/>
                  </a:cubicBezTo>
                  <a:cubicBezTo>
                    <a:pt x="27004" y="174"/>
                    <a:pt x="26013" y="1"/>
                    <a:pt x="2566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9857" y="1341182"/>
              <a:ext cx="1139892" cy="133981"/>
            </a:xfrm>
            <a:custGeom>
              <a:avLst/>
              <a:gdLst/>
              <a:ahLst/>
              <a:cxnLst/>
              <a:rect l="l" t="t" r="r" b="b"/>
              <a:pathLst>
                <a:path w="26019" h="5397" extrusionOk="0">
                  <a:moveTo>
                    <a:pt x="3036" y="1"/>
                  </a:moveTo>
                  <a:cubicBezTo>
                    <a:pt x="2761" y="1"/>
                    <a:pt x="2502" y="9"/>
                    <a:pt x="2269" y="9"/>
                  </a:cubicBezTo>
                  <a:cubicBezTo>
                    <a:pt x="1802" y="43"/>
                    <a:pt x="1368" y="43"/>
                    <a:pt x="1034" y="76"/>
                  </a:cubicBezTo>
                  <a:cubicBezTo>
                    <a:pt x="367" y="143"/>
                    <a:pt x="0" y="209"/>
                    <a:pt x="0" y="276"/>
                  </a:cubicBezTo>
                  <a:cubicBezTo>
                    <a:pt x="0" y="376"/>
                    <a:pt x="367" y="476"/>
                    <a:pt x="1001" y="576"/>
                  </a:cubicBezTo>
                  <a:cubicBezTo>
                    <a:pt x="1335" y="610"/>
                    <a:pt x="1768" y="676"/>
                    <a:pt x="2235" y="710"/>
                  </a:cubicBezTo>
                  <a:cubicBezTo>
                    <a:pt x="2702" y="777"/>
                    <a:pt x="3236" y="810"/>
                    <a:pt x="3836" y="910"/>
                  </a:cubicBezTo>
                  <a:cubicBezTo>
                    <a:pt x="6205" y="1210"/>
                    <a:pt x="9440" y="1677"/>
                    <a:pt x="13010" y="2411"/>
                  </a:cubicBezTo>
                  <a:cubicBezTo>
                    <a:pt x="19462" y="3835"/>
                    <a:pt x="24731" y="5396"/>
                    <a:pt x="25720" y="5396"/>
                  </a:cubicBezTo>
                  <a:cubicBezTo>
                    <a:pt x="25820" y="5396"/>
                    <a:pt x="25876" y="5380"/>
                    <a:pt x="25885" y="5346"/>
                  </a:cubicBezTo>
                  <a:cubicBezTo>
                    <a:pt x="26019" y="5046"/>
                    <a:pt x="20482" y="2778"/>
                    <a:pt x="13276" y="1210"/>
                  </a:cubicBezTo>
                  <a:cubicBezTo>
                    <a:pt x="9641" y="476"/>
                    <a:pt x="6305" y="109"/>
                    <a:pt x="3903" y="43"/>
                  </a:cubicBezTo>
                  <a:cubicBezTo>
                    <a:pt x="3603" y="9"/>
                    <a:pt x="3311" y="1"/>
                    <a:pt x="30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2792" y="1725175"/>
              <a:ext cx="206082" cy="147113"/>
            </a:xfrm>
            <a:custGeom>
              <a:avLst/>
              <a:gdLst/>
              <a:ahLst/>
              <a:cxnLst/>
              <a:rect l="l" t="t" r="r" b="b"/>
              <a:pathLst>
                <a:path w="4704" h="5926" extrusionOk="0">
                  <a:moveTo>
                    <a:pt x="409" y="0"/>
                  </a:moveTo>
                  <a:cubicBezTo>
                    <a:pt x="223" y="0"/>
                    <a:pt x="113" y="32"/>
                    <a:pt x="100" y="86"/>
                  </a:cubicBezTo>
                  <a:cubicBezTo>
                    <a:pt x="33" y="253"/>
                    <a:pt x="534" y="586"/>
                    <a:pt x="1334" y="1053"/>
                  </a:cubicBezTo>
                  <a:cubicBezTo>
                    <a:pt x="1735" y="1287"/>
                    <a:pt x="2202" y="1587"/>
                    <a:pt x="2635" y="1920"/>
                  </a:cubicBezTo>
                  <a:cubicBezTo>
                    <a:pt x="2835" y="2121"/>
                    <a:pt x="3069" y="2287"/>
                    <a:pt x="3202" y="2521"/>
                  </a:cubicBezTo>
                  <a:cubicBezTo>
                    <a:pt x="3336" y="2721"/>
                    <a:pt x="3436" y="2921"/>
                    <a:pt x="3436" y="3155"/>
                  </a:cubicBezTo>
                  <a:cubicBezTo>
                    <a:pt x="3469" y="3588"/>
                    <a:pt x="3169" y="3989"/>
                    <a:pt x="2735" y="4322"/>
                  </a:cubicBezTo>
                  <a:cubicBezTo>
                    <a:pt x="2302" y="4622"/>
                    <a:pt x="1801" y="4856"/>
                    <a:pt x="1401" y="5023"/>
                  </a:cubicBezTo>
                  <a:cubicBezTo>
                    <a:pt x="567" y="5356"/>
                    <a:pt x="0" y="5523"/>
                    <a:pt x="0" y="5690"/>
                  </a:cubicBezTo>
                  <a:cubicBezTo>
                    <a:pt x="0" y="5808"/>
                    <a:pt x="317" y="5926"/>
                    <a:pt x="856" y="5926"/>
                  </a:cubicBezTo>
                  <a:cubicBezTo>
                    <a:pt x="1080" y="5926"/>
                    <a:pt x="1341" y="5905"/>
                    <a:pt x="1635" y="5857"/>
                  </a:cubicBezTo>
                  <a:cubicBezTo>
                    <a:pt x="2135" y="5790"/>
                    <a:pt x="2735" y="5623"/>
                    <a:pt x="3369" y="5256"/>
                  </a:cubicBezTo>
                  <a:cubicBezTo>
                    <a:pt x="3669" y="5089"/>
                    <a:pt x="4003" y="4823"/>
                    <a:pt x="4270" y="4456"/>
                  </a:cubicBezTo>
                  <a:cubicBezTo>
                    <a:pt x="4537" y="4089"/>
                    <a:pt x="4703" y="3588"/>
                    <a:pt x="4703" y="3088"/>
                  </a:cubicBezTo>
                  <a:cubicBezTo>
                    <a:pt x="4670" y="2588"/>
                    <a:pt x="4437" y="2121"/>
                    <a:pt x="4170" y="1787"/>
                  </a:cubicBezTo>
                  <a:cubicBezTo>
                    <a:pt x="3936" y="1420"/>
                    <a:pt x="3603" y="1220"/>
                    <a:pt x="3336" y="986"/>
                  </a:cubicBezTo>
                  <a:cubicBezTo>
                    <a:pt x="2735" y="620"/>
                    <a:pt x="2168" y="419"/>
                    <a:pt x="1701" y="253"/>
                  </a:cubicBezTo>
                  <a:cubicBezTo>
                    <a:pt x="1141" y="72"/>
                    <a:pt x="688" y="0"/>
                    <a:pt x="40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416" y="1749156"/>
              <a:ext cx="1464349" cy="157018"/>
            </a:xfrm>
            <a:custGeom>
              <a:avLst/>
              <a:gdLst/>
              <a:ahLst/>
              <a:cxnLst/>
              <a:rect l="l" t="t" r="r" b="b"/>
              <a:pathLst>
                <a:path w="33425" h="6325" extrusionOk="0">
                  <a:moveTo>
                    <a:pt x="122" y="0"/>
                  </a:moveTo>
                  <a:cubicBezTo>
                    <a:pt x="77" y="0"/>
                    <a:pt x="48" y="7"/>
                    <a:pt x="34" y="20"/>
                  </a:cubicBezTo>
                  <a:cubicBezTo>
                    <a:pt x="1" y="121"/>
                    <a:pt x="401" y="354"/>
                    <a:pt x="1168" y="754"/>
                  </a:cubicBezTo>
                  <a:cubicBezTo>
                    <a:pt x="1569" y="954"/>
                    <a:pt x="2036" y="1221"/>
                    <a:pt x="2603" y="1455"/>
                  </a:cubicBezTo>
                  <a:cubicBezTo>
                    <a:pt x="3170" y="1688"/>
                    <a:pt x="3837" y="1955"/>
                    <a:pt x="4571" y="2255"/>
                  </a:cubicBezTo>
                  <a:cubicBezTo>
                    <a:pt x="4938" y="2389"/>
                    <a:pt x="5305" y="2522"/>
                    <a:pt x="5705" y="2656"/>
                  </a:cubicBezTo>
                  <a:cubicBezTo>
                    <a:pt x="6105" y="2789"/>
                    <a:pt x="6539" y="2923"/>
                    <a:pt x="6973" y="3056"/>
                  </a:cubicBezTo>
                  <a:cubicBezTo>
                    <a:pt x="7406" y="3189"/>
                    <a:pt x="7840" y="3356"/>
                    <a:pt x="8307" y="3490"/>
                  </a:cubicBezTo>
                  <a:cubicBezTo>
                    <a:pt x="8774" y="3623"/>
                    <a:pt x="9274" y="3790"/>
                    <a:pt x="9775" y="3890"/>
                  </a:cubicBezTo>
                  <a:cubicBezTo>
                    <a:pt x="10775" y="4123"/>
                    <a:pt x="11809" y="4390"/>
                    <a:pt x="12910" y="4657"/>
                  </a:cubicBezTo>
                  <a:cubicBezTo>
                    <a:pt x="13444" y="4791"/>
                    <a:pt x="14011" y="4891"/>
                    <a:pt x="14578" y="4991"/>
                  </a:cubicBezTo>
                  <a:cubicBezTo>
                    <a:pt x="15145" y="5091"/>
                    <a:pt x="15712" y="5191"/>
                    <a:pt x="16313" y="5291"/>
                  </a:cubicBezTo>
                  <a:cubicBezTo>
                    <a:pt x="16880" y="5391"/>
                    <a:pt x="17480" y="5491"/>
                    <a:pt x="18047" y="5591"/>
                  </a:cubicBezTo>
                  <a:cubicBezTo>
                    <a:pt x="18614" y="5658"/>
                    <a:pt x="19181" y="5725"/>
                    <a:pt x="19715" y="5791"/>
                  </a:cubicBezTo>
                  <a:cubicBezTo>
                    <a:pt x="20849" y="5891"/>
                    <a:pt x="21917" y="6025"/>
                    <a:pt x="22951" y="6125"/>
                  </a:cubicBezTo>
                  <a:cubicBezTo>
                    <a:pt x="24985" y="6225"/>
                    <a:pt x="26853" y="6325"/>
                    <a:pt x="28388" y="6325"/>
                  </a:cubicBezTo>
                  <a:cubicBezTo>
                    <a:pt x="31490" y="6192"/>
                    <a:pt x="33425" y="6025"/>
                    <a:pt x="33391" y="5858"/>
                  </a:cubicBezTo>
                  <a:cubicBezTo>
                    <a:pt x="33391" y="5691"/>
                    <a:pt x="31490" y="5524"/>
                    <a:pt x="28421" y="5424"/>
                  </a:cubicBezTo>
                  <a:cubicBezTo>
                    <a:pt x="26887" y="5324"/>
                    <a:pt x="25052" y="5157"/>
                    <a:pt x="23051" y="4991"/>
                  </a:cubicBezTo>
                  <a:cubicBezTo>
                    <a:pt x="22050" y="4857"/>
                    <a:pt x="20983" y="4724"/>
                    <a:pt x="19882" y="4590"/>
                  </a:cubicBezTo>
                  <a:cubicBezTo>
                    <a:pt x="19348" y="4524"/>
                    <a:pt x="18781" y="4457"/>
                    <a:pt x="18214" y="4390"/>
                  </a:cubicBezTo>
                  <a:cubicBezTo>
                    <a:pt x="17647" y="4290"/>
                    <a:pt x="17080" y="4190"/>
                    <a:pt x="16513" y="4090"/>
                  </a:cubicBezTo>
                  <a:cubicBezTo>
                    <a:pt x="15946" y="3990"/>
                    <a:pt x="15379" y="3890"/>
                    <a:pt x="14811" y="3790"/>
                  </a:cubicBezTo>
                  <a:cubicBezTo>
                    <a:pt x="14244" y="3690"/>
                    <a:pt x="13677" y="3590"/>
                    <a:pt x="13144" y="3456"/>
                  </a:cubicBezTo>
                  <a:cubicBezTo>
                    <a:pt x="12076" y="3223"/>
                    <a:pt x="11042" y="3023"/>
                    <a:pt x="10041" y="2789"/>
                  </a:cubicBezTo>
                  <a:cubicBezTo>
                    <a:pt x="9541" y="2689"/>
                    <a:pt x="9074" y="2556"/>
                    <a:pt x="8607" y="2456"/>
                  </a:cubicBezTo>
                  <a:cubicBezTo>
                    <a:pt x="8140" y="2322"/>
                    <a:pt x="7706" y="2189"/>
                    <a:pt x="7273" y="2089"/>
                  </a:cubicBezTo>
                  <a:cubicBezTo>
                    <a:pt x="6839" y="1989"/>
                    <a:pt x="6405" y="1888"/>
                    <a:pt x="6005" y="1755"/>
                  </a:cubicBezTo>
                  <a:cubicBezTo>
                    <a:pt x="5605" y="1655"/>
                    <a:pt x="5205" y="1522"/>
                    <a:pt x="4838" y="1421"/>
                  </a:cubicBezTo>
                  <a:cubicBezTo>
                    <a:pt x="4104" y="1188"/>
                    <a:pt x="3437" y="988"/>
                    <a:pt x="2870" y="821"/>
                  </a:cubicBezTo>
                  <a:cubicBezTo>
                    <a:pt x="2269" y="621"/>
                    <a:pt x="1769" y="454"/>
                    <a:pt x="1369" y="321"/>
                  </a:cubicBezTo>
                  <a:cubicBezTo>
                    <a:pt x="728" y="107"/>
                    <a:pt x="301" y="0"/>
                    <a:pt x="12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866727" y="999317"/>
              <a:ext cx="1354737" cy="209622"/>
            </a:xfrm>
            <a:custGeom>
              <a:avLst/>
              <a:gdLst/>
              <a:ahLst/>
              <a:cxnLst/>
              <a:rect l="l" t="t" r="r" b="b"/>
              <a:pathLst>
                <a:path w="30923" h="8444" extrusionOk="0">
                  <a:moveTo>
                    <a:pt x="523" y="1"/>
                  </a:moveTo>
                  <a:cubicBezTo>
                    <a:pt x="200" y="1"/>
                    <a:pt x="34" y="29"/>
                    <a:pt x="34" y="71"/>
                  </a:cubicBezTo>
                  <a:cubicBezTo>
                    <a:pt x="1" y="171"/>
                    <a:pt x="434" y="304"/>
                    <a:pt x="1235" y="504"/>
                  </a:cubicBezTo>
                  <a:cubicBezTo>
                    <a:pt x="1635" y="604"/>
                    <a:pt x="2102" y="704"/>
                    <a:pt x="2669" y="804"/>
                  </a:cubicBezTo>
                  <a:cubicBezTo>
                    <a:pt x="2969" y="871"/>
                    <a:pt x="3270" y="938"/>
                    <a:pt x="3570" y="971"/>
                  </a:cubicBezTo>
                  <a:cubicBezTo>
                    <a:pt x="3903" y="1038"/>
                    <a:pt x="4237" y="1138"/>
                    <a:pt x="4604" y="1205"/>
                  </a:cubicBezTo>
                  <a:cubicBezTo>
                    <a:pt x="5304" y="1338"/>
                    <a:pt x="6072" y="1505"/>
                    <a:pt x="6906" y="1705"/>
                  </a:cubicBezTo>
                  <a:cubicBezTo>
                    <a:pt x="7740" y="1872"/>
                    <a:pt x="8607" y="2072"/>
                    <a:pt x="9541" y="2305"/>
                  </a:cubicBezTo>
                  <a:cubicBezTo>
                    <a:pt x="11409" y="2672"/>
                    <a:pt x="13444" y="3239"/>
                    <a:pt x="15578" y="3773"/>
                  </a:cubicBezTo>
                  <a:cubicBezTo>
                    <a:pt x="16646" y="4040"/>
                    <a:pt x="17680" y="4340"/>
                    <a:pt x="18681" y="4607"/>
                  </a:cubicBezTo>
                  <a:cubicBezTo>
                    <a:pt x="18948" y="4674"/>
                    <a:pt x="19181" y="4741"/>
                    <a:pt x="19448" y="4807"/>
                  </a:cubicBezTo>
                  <a:cubicBezTo>
                    <a:pt x="19681" y="4874"/>
                    <a:pt x="19915" y="4974"/>
                    <a:pt x="20148" y="5041"/>
                  </a:cubicBezTo>
                  <a:cubicBezTo>
                    <a:pt x="20649" y="5174"/>
                    <a:pt x="21116" y="5308"/>
                    <a:pt x="21549" y="5474"/>
                  </a:cubicBezTo>
                  <a:cubicBezTo>
                    <a:pt x="23384" y="5975"/>
                    <a:pt x="25019" y="6575"/>
                    <a:pt x="26386" y="7009"/>
                  </a:cubicBezTo>
                  <a:cubicBezTo>
                    <a:pt x="26720" y="7109"/>
                    <a:pt x="27053" y="7209"/>
                    <a:pt x="27387" y="7342"/>
                  </a:cubicBezTo>
                  <a:cubicBezTo>
                    <a:pt x="27687" y="7442"/>
                    <a:pt x="27954" y="7543"/>
                    <a:pt x="28221" y="7643"/>
                  </a:cubicBezTo>
                  <a:cubicBezTo>
                    <a:pt x="28755" y="7843"/>
                    <a:pt x="29222" y="8010"/>
                    <a:pt x="29622" y="8143"/>
                  </a:cubicBezTo>
                  <a:cubicBezTo>
                    <a:pt x="30213" y="8323"/>
                    <a:pt x="30626" y="8443"/>
                    <a:pt x="30800" y="8443"/>
                  </a:cubicBezTo>
                  <a:cubicBezTo>
                    <a:pt x="30851" y="8443"/>
                    <a:pt x="30882" y="8433"/>
                    <a:pt x="30889" y="8410"/>
                  </a:cubicBezTo>
                  <a:cubicBezTo>
                    <a:pt x="30923" y="8343"/>
                    <a:pt x="30522" y="8076"/>
                    <a:pt x="29822" y="7709"/>
                  </a:cubicBezTo>
                  <a:cubicBezTo>
                    <a:pt x="29455" y="7509"/>
                    <a:pt x="29021" y="7276"/>
                    <a:pt x="28488" y="7042"/>
                  </a:cubicBezTo>
                  <a:cubicBezTo>
                    <a:pt x="28221" y="6909"/>
                    <a:pt x="27954" y="6775"/>
                    <a:pt x="27654" y="6609"/>
                  </a:cubicBezTo>
                  <a:cubicBezTo>
                    <a:pt x="27354" y="6475"/>
                    <a:pt x="27020" y="6342"/>
                    <a:pt x="26686" y="6208"/>
                  </a:cubicBezTo>
                  <a:cubicBezTo>
                    <a:pt x="25352" y="5641"/>
                    <a:pt x="23751" y="4974"/>
                    <a:pt x="21916" y="4374"/>
                  </a:cubicBezTo>
                  <a:cubicBezTo>
                    <a:pt x="21449" y="4240"/>
                    <a:pt x="20982" y="4073"/>
                    <a:pt x="20515" y="3907"/>
                  </a:cubicBezTo>
                  <a:cubicBezTo>
                    <a:pt x="20282" y="3840"/>
                    <a:pt x="20015" y="3740"/>
                    <a:pt x="19781" y="3673"/>
                  </a:cubicBezTo>
                  <a:cubicBezTo>
                    <a:pt x="19515" y="3606"/>
                    <a:pt x="19281" y="3540"/>
                    <a:pt x="19014" y="3440"/>
                  </a:cubicBezTo>
                  <a:cubicBezTo>
                    <a:pt x="18014" y="3173"/>
                    <a:pt x="16979" y="2873"/>
                    <a:pt x="15912" y="2572"/>
                  </a:cubicBezTo>
                  <a:cubicBezTo>
                    <a:pt x="13744" y="2039"/>
                    <a:pt x="11676" y="1505"/>
                    <a:pt x="9774" y="1171"/>
                  </a:cubicBezTo>
                  <a:cubicBezTo>
                    <a:pt x="8840" y="1005"/>
                    <a:pt x="7940" y="804"/>
                    <a:pt x="7106" y="704"/>
                  </a:cubicBezTo>
                  <a:cubicBezTo>
                    <a:pt x="6238" y="571"/>
                    <a:pt x="5471" y="437"/>
                    <a:pt x="4737" y="337"/>
                  </a:cubicBezTo>
                  <a:cubicBezTo>
                    <a:pt x="4370" y="304"/>
                    <a:pt x="4037" y="237"/>
                    <a:pt x="3703" y="204"/>
                  </a:cubicBezTo>
                  <a:cubicBezTo>
                    <a:pt x="3370" y="171"/>
                    <a:pt x="3070" y="137"/>
                    <a:pt x="2769" y="137"/>
                  </a:cubicBezTo>
                  <a:cubicBezTo>
                    <a:pt x="2202" y="71"/>
                    <a:pt x="1702" y="37"/>
                    <a:pt x="1302" y="37"/>
                  </a:cubicBezTo>
                  <a:cubicBezTo>
                    <a:pt x="983" y="12"/>
                    <a:pt x="723" y="1"/>
                    <a:pt x="52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5760677" y="763181"/>
              <a:ext cx="3016318" cy="412021"/>
            </a:xfrm>
            <a:custGeom>
              <a:avLst/>
              <a:gdLst/>
              <a:ahLst/>
              <a:cxnLst/>
              <a:rect l="l" t="t" r="r" b="b"/>
              <a:pathLst>
                <a:path w="68850" h="16597" extrusionOk="0">
                  <a:moveTo>
                    <a:pt x="7082" y="1"/>
                  </a:moveTo>
                  <a:cubicBezTo>
                    <a:pt x="7002" y="1"/>
                    <a:pt x="6719" y="75"/>
                    <a:pt x="6272" y="242"/>
                  </a:cubicBezTo>
                  <a:cubicBezTo>
                    <a:pt x="5738" y="476"/>
                    <a:pt x="4971" y="843"/>
                    <a:pt x="4103" y="1543"/>
                  </a:cubicBezTo>
                  <a:cubicBezTo>
                    <a:pt x="3236" y="2211"/>
                    <a:pt x="2202" y="3145"/>
                    <a:pt x="1368" y="4479"/>
                  </a:cubicBezTo>
                  <a:cubicBezTo>
                    <a:pt x="968" y="5146"/>
                    <a:pt x="601" y="5947"/>
                    <a:pt x="334" y="6814"/>
                  </a:cubicBezTo>
                  <a:cubicBezTo>
                    <a:pt x="101" y="7681"/>
                    <a:pt x="1" y="8682"/>
                    <a:pt x="134" y="9716"/>
                  </a:cubicBezTo>
                  <a:cubicBezTo>
                    <a:pt x="201" y="9949"/>
                    <a:pt x="234" y="10216"/>
                    <a:pt x="301" y="10483"/>
                  </a:cubicBezTo>
                  <a:cubicBezTo>
                    <a:pt x="367" y="10717"/>
                    <a:pt x="468" y="10984"/>
                    <a:pt x="534" y="11217"/>
                  </a:cubicBezTo>
                  <a:cubicBezTo>
                    <a:pt x="734" y="11717"/>
                    <a:pt x="1001" y="12218"/>
                    <a:pt x="1301" y="12685"/>
                  </a:cubicBezTo>
                  <a:cubicBezTo>
                    <a:pt x="1935" y="13619"/>
                    <a:pt x="2869" y="14419"/>
                    <a:pt x="3937" y="14986"/>
                  </a:cubicBezTo>
                  <a:cubicBezTo>
                    <a:pt x="6038" y="16154"/>
                    <a:pt x="8573" y="16521"/>
                    <a:pt x="11175" y="16588"/>
                  </a:cubicBezTo>
                  <a:cubicBezTo>
                    <a:pt x="11425" y="16594"/>
                    <a:pt x="11675" y="16597"/>
                    <a:pt x="11927" y="16597"/>
                  </a:cubicBezTo>
                  <a:cubicBezTo>
                    <a:pt x="14296" y="16597"/>
                    <a:pt x="16741" y="16328"/>
                    <a:pt x="19214" y="16087"/>
                  </a:cubicBezTo>
                  <a:cubicBezTo>
                    <a:pt x="22016" y="15820"/>
                    <a:pt x="24852" y="15220"/>
                    <a:pt x="27754" y="14553"/>
                  </a:cubicBezTo>
                  <a:cubicBezTo>
                    <a:pt x="33491" y="13218"/>
                    <a:pt x="38862" y="11684"/>
                    <a:pt x="43832" y="10650"/>
                  </a:cubicBezTo>
                  <a:cubicBezTo>
                    <a:pt x="48109" y="9760"/>
                    <a:pt x="52065" y="9241"/>
                    <a:pt x="55508" y="9241"/>
                  </a:cubicBezTo>
                  <a:cubicBezTo>
                    <a:pt x="56066" y="9241"/>
                    <a:pt x="56611" y="9254"/>
                    <a:pt x="57141" y="9282"/>
                  </a:cubicBezTo>
                  <a:cubicBezTo>
                    <a:pt x="59043" y="9349"/>
                    <a:pt x="60744" y="9616"/>
                    <a:pt x="62212" y="9983"/>
                  </a:cubicBezTo>
                  <a:cubicBezTo>
                    <a:pt x="62579" y="10083"/>
                    <a:pt x="62946" y="10150"/>
                    <a:pt x="63279" y="10250"/>
                  </a:cubicBezTo>
                  <a:cubicBezTo>
                    <a:pt x="63613" y="10350"/>
                    <a:pt x="63913" y="10483"/>
                    <a:pt x="64246" y="10583"/>
                  </a:cubicBezTo>
                  <a:cubicBezTo>
                    <a:pt x="64847" y="10783"/>
                    <a:pt x="65381" y="11017"/>
                    <a:pt x="65881" y="11250"/>
                  </a:cubicBezTo>
                  <a:cubicBezTo>
                    <a:pt x="66848" y="11684"/>
                    <a:pt x="67582" y="12084"/>
                    <a:pt x="68049" y="12385"/>
                  </a:cubicBezTo>
                  <a:cubicBezTo>
                    <a:pt x="68469" y="12655"/>
                    <a:pt x="68728" y="12790"/>
                    <a:pt x="68799" y="12790"/>
                  </a:cubicBezTo>
                  <a:cubicBezTo>
                    <a:pt x="68807" y="12790"/>
                    <a:pt x="68813" y="12788"/>
                    <a:pt x="68816" y="12785"/>
                  </a:cubicBezTo>
                  <a:cubicBezTo>
                    <a:pt x="68850" y="12751"/>
                    <a:pt x="68616" y="12551"/>
                    <a:pt x="68183" y="12184"/>
                  </a:cubicBezTo>
                  <a:cubicBezTo>
                    <a:pt x="67749" y="11817"/>
                    <a:pt x="67048" y="11350"/>
                    <a:pt x="66081" y="10817"/>
                  </a:cubicBezTo>
                  <a:cubicBezTo>
                    <a:pt x="65581" y="10550"/>
                    <a:pt x="65080" y="10250"/>
                    <a:pt x="64447" y="10016"/>
                  </a:cubicBezTo>
                  <a:cubicBezTo>
                    <a:pt x="64113" y="9916"/>
                    <a:pt x="63813" y="9749"/>
                    <a:pt x="63479" y="9649"/>
                  </a:cubicBezTo>
                  <a:cubicBezTo>
                    <a:pt x="63112" y="9516"/>
                    <a:pt x="62779" y="9416"/>
                    <a:pt x="62412" y="9282"/>
                  </a:cubicBezTo>
                  <a:cubicBezTo>
                    <a:pt x="60911" y="8882"/>
                    <a:pt x="59143" y="8548"/>
                    <a:pt x="57208" y="8382"/>
                  </a:cubicBezTo>
                  <a:cubicBezTo>
                    <a:pt x="56417" y="8321"/>
                    <a:pt x="55594" y="8291"/>
                    <a:pt x="54742" y="8291"/>
                  </a:cubicBezTo>
                  <a:cubicBezTo>
                    <a:pt x="51396" y="8291"/>
                    <a:pt x="47614" y="8745"/>
                    <a:pt x="43598" y="9516"/>
                  </a:cubicBezTo>
                  <a:cubicBezTo>
                    <a:pt x="38561" y="10483"/>
                    <a:pt x="33158" y="12018"/>
                    <a:pt x="27453" y="13352"/>
                  </a:cubicBezTo>
                  <a:cubicBezTo>
                    <a:pt x="24585" y="14019"/>
                    <a:pt x="21816" y="14586"/>
                    <a:pt x="19081" y="14886"/>
                  </a:cubicBezTo>
                  <a:cubicBezTo>
                    <a:pt x="18747" y="14920"/>
                    <a:pt x="18414" y="14953"/>
                    <a:pt x="18047" y="14986"/>
                  </a:cubicBezTo>
                  <a:cubicBezTo>
                    <a:pt x="17713" y="15020"/>
                    <a:pt x="17380" y="15053"/>
                    <a:pt x="17046" y="15086"/>
                  </a:cubicBezTo>
                  <a:cubicBezTo>
                    <a:pt x="16346" y="15153"/>
                    <a:pt x="15712" y="15220"/>
                    <a:pt x="15045" y="15287"/>
                  </a:cubicBezTo>
                  <a:cubicBezTo>
                    <a:pt x="13710" y="15387"/>
                    <a:pt x="12443" y="15453"/>
                    <a:pt x="11175" y="15453"/>
                  </a:cubicBezTo>
                  <a:cubicBezTo>
                    <a:pt x="8707" y="15420"/>
                    <a:pt x="6305" y="15086"/>
                    <a:pt x="4404" y="14086"/>
                  </a:cubicBezTo>
                  <a:cubicBezTo>
                    <a:pt x="3436" y="13585"/>
                    <a:pt x="2636" y="12918"/>
                    <a:pt x="2102" y="12151"/>
                  </a:cubicBezTo>
                  <a:cubicBezTo>
                    <a:pt x="1802" y="11751"/>
                    <a:pt x="1568" y="11317"/>
                    <a:pt x="1402" y="10883"/>
                  </a:cubicBezTo>
                  <a:cubicBezTo>
                    <a:pt x="1301" y="10650"/>
                    <a:pt x="1235" y="10450"/>
                    <a:pt x="1135" y="10216"/>
                  </a:cubicBezTo>
                  <a:cubicBezTo>
                    <a:pt x="1068" y="10016"/>
                    <a:pt x="1035" y="9783"/>
                    <a:pt x="1001" y="9583"/>
                  </a:cubicBezTo>
                  <a:cubicBezTo>
                    <a:pt x="834" y="8682"/>
                    <a:pt x="901" y="7815"/>
                    <a:pt x="1068" y="7014"/>
                  </a:cubicBezTo>
                  <a:cubicBezTo>
                    <a:pt x="1301" y="6213"/>
                    <a:pt x="1602" y="5480"/>
                    <a:pt x="1969" y="4846"/>
                  </a:cubicBezTo>
                  <a:cubicBezTo>
                    <a:pt x="2702" y="3545"/>
                    <a:pt x="3603" y="2611"/>
                    <a:pt x="4404" y="1910"/>
                  </a:cubicBezTo>
                  <a:cubicBezTo>
                    <a:pt x="6005" y="509"/>
                    <a:pt x="7139" y="109"/>
                    <a:pt x="7106" y="9"/>
                  </a:cubicBezTo>
                  <a:cubicBezTo>
                    <a:pt x="7106" y="4"/>
                    <a:pt x="7098" y="1"/>
                    <a:pt x="708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139196" y="769859"/>
              <a:ext cx="2649497" cy="290850"/>
            </a:xfrm>
            <a:custGeom>
              <a:avLst/>
              <a:gdLst/>
              <a:ahLst/>
              <a:cxnLst/>
              <a:rect l="l" t="t" r="r" b="b"/>
              <a:pathLst>
                <a:path w="60477" h="11716" extrusionOk="0">
                  <a:moveTo>
                    <a:pt x="5388" y="1"/>
                  </a:moveTo>
                  <a:cubicBezTo>
                    <a:pt x="5254" y="1"/>
                    <a:pt x="4352" y="485"/>
                    <a:pt x="3069" y="1675"/>
                  </a:cubicBezTo>
                  <a:cubicBezTo>
                    <a:pt x="2402" y="2309"/>
                    <a:pt x="1601" y="3176"/>
                    <a:pt x="934" y="4343"/>
                  </a:cubicBezTo>
                  <a:cubicBezTo>
                    <a:pt x="600" y="4944"/>
                    <a:pt x="300" y="5611"/>
                    <a:pt x="133" y="6411"/>
                  </a:cubicBezTo>
                  <a:cubicBezTo>
                    <a:pt x="0" y="7179"/>
                    <a:pt x="33" y="8113"/>
                    <a:pt x="434" y="8947"/>
                  </a:cubicBezTo>
                  <a:cubicBezTo>
                    <a:pt x="634" y="9380"/>
                    <a:pt x="867" y="9747"/>
                    <a:pt x="1168" y="10114"/>
                  </a:cubicBezTo>
                  <a:cubicBezTo>
                    <a:pt x="1501" y="10481"/>
                    <a:pt x="1868" y="10815"/>
                    <a:pt x="2335" y="11048"/>
                  </a:cubicBezTo>
                  <a:cubicBezTo>
                    <a:pt x="3202" y="11515"/>
                    <a:pt x="4236" y="11682"/>
                    <a:pt x="5270" y="11715"/>
                  </a:cubicBezTo>
                  <a:cubicBezTo>
                    <a:pt x="7305" y="11715"/>
                    <a:pt x="9373" y="11182"/>
                    <a:pt x="11442" y="10614"/>
                  </a:cubicBezTo>
                  <a:cubicBezTo>
                    <a:pt x="15645" y="9447"/>
                    <a:pt x="20248" y="8246"/>
                    <a:pt x="25118" y="7212"/>
                  </a:cubicBezTo>
                  <a:cubicBezTo>
                    <a:pt x="30021" y="6178"/>
                    <a:pt x="34725" y="5511"/>
                    <a:pt x="39028" y="5277"/>
                  </a:cubicBezTo>
                  <a:cubicBezTo>
                    <a:pt x="40244" y="5202"/>
                    <a:pt x="41426" y="5166"/>
                    <a:pt x="42567" y="5166"/>
                  </a:cubicBezTo>
                  <a:cubicBezTo>
                    <a:pt x="45465" y="5166"/>
                    <a:pt x="48106" y="5395"/>
                    <a:pt x="50403" y="5778"/>
                  </a:cubicBezTo>
                  <a:cubicBezTo>
                    <a:pt x="52004" y="6045"/>
                    <a:pt x="53438" y="6378"/>
                    <a:pt x="54672" y="6745"/>
                  </a:cubicBezTo>
                  <a:cubicBezTo>
                    <a:pt x="55306" y="6945"/>
                    <a:pt x="55873" y="7112"/>
                    <a:pt x="56407" y="7312"/>
                  </a:cubicBezTo>
                  <a:cubicBezTo>
                    <a:pt x="56907" y="7512"/>
                    <a:pt x="57408" y="7646"/>
                    <a:pt x="57808" y="7846"/>
                  </a:cubicBezTo>
                  <a:cubicBezTo>
                    <a:pt x="58242" y="8013"/>
                    <a:pt x="58609" y="8146"/>
                    <a:pt x="58942" y="8279"/>
                  </a:cubicBezTo>
                  <a:cubicBezTo>
                    <a:pt x="59276" y="8446"/>
                    <a:pt x="59543" y="8546"/>
                    <a:pt x="59743" y="8646"/>
                  </a:cubicBezTo>
                  <a:cubicBezTo>
                    <a:pt x="60150" y="8821"/>
                    <a:pt x="60380" y="8920"/>
                    <a:pt x="60454" y="8920"/>
                  </a:cubicBezTo>
                  <a:cubicBezTo>
                    <a:pt x="60465" y="8920"/>
                    <a:pt x="60472" y="8917"/>
                    <a:pt x="60477" y="8913"/>
                  </a:cubicBezTo>
                  <a:cubicBezTo>
                    <a:pt x="60477" y="8880"/>
                    <a:pt x="60276" y="8713"/>
                    <a:pt x="59876" y="8446"/>
                  </a:cubicBezTo>
                  <a:cubicBezTo>
                    <a:pt x="59676" y="8313"/>
                    <a:pt x="59409" y="8146"/>
                    <a:pt x="59109" y="7979"/>
                  </a:cubicBezTo>
                  <a:cubicBezTo>
                    <a:pt x="58775" y="7812"/>
                    <a:pt x="58408" y="7612"/>
                    <a:pt x="58008" y="7412"/>
                  </a:cubicBezTo>
                  <a:cubicBezTo>
                    <a:pt x="57608" y="7179"/>
                    <a:pt x="57108" y="6979"/>
                    <a:pt x="56607" y="6745"/>
                  </a:cubicBezTo>
                  <a:cubicBezTo>
                    <a:pt x="56073" y="6545"/>
                    <a:pt x="55506" y="6311"/>
                    <a:pt x="54906" y="6111"/>
                  </a:cubicBezTo>
                  <a:cubicBezTo>
                    <a:pt x="53638" y="5678"/>
                    <a:pt x="52204" y="5277"/>
                    <a:pt x="50570" y="4910"/>
                  </a:cubicBezTo>
                  <a:cubicBezTo>
                    <a:pt x="47941" y="4401"/>
                    <a:pt x="44859" y="4085"/>
                    <a:pt x="41481" y="4085"/>
                  </a:cubicBezTo>
                  <a:cubicBezTo>
                    <a:pt x="40658" y="4085"/>
                    <a:pt x="39817" y="4104"/>
                    <a:pt x="38961" y="4143"/>
                  </a:cubicBezTo>
                  <a:cubicBezTo>
                    <a:pt x="34591" y="4310"/>
                    <a:pt x="29788" y="4977"/>
                    <a:pt x="24851" y="6011"/>
                  </a:cubicBezTo>
                  <a:cubicBezTo>
                    <a:pt x="19948" y="7045"/>
                    <a:pt x="15311" y="8313"/>
                    <a:pt x="11141" y="9514"/>
                  </a:cubicBezTo>
                  <a:cubicBezTo>
                    <a:pt x="9073" y="10114"/>
                    <a:pt x="7105" y="10648"/>
                    <a:pt x="5270" y="10681"/>
                  </a:cubicBezTo>
                  <a:cubicBezTo>
                    <a:pt x="4336" y="10681"/>
                    <a:pt x="3469" y="10548"/>
                    <a:pt x="2769" y="10181"/>
                  </a:cubicBezTo>
                  <a:cubicBezTo>
                    <a:pt x="2435" y="10014"/>
                    <a:pt x="2102" y="9781"/>
                    <a:pt x="1868" y="9514"/>
                  </a:cubicBezTo>
                  <a:cubicBezTo>
                    <a:pt x="1635" y="9213"/>
                    <a:pt x="1368" y="8880"/>
                    <a:pt x="1234" y="8580"/>
                  </a:cubicBezTo>
                  <a:cubicBezTo>
                    <a:pt x="901" y="7913"/>
                    <a:pt x="834" y="7212"/>
                    <a:pt x="934" y="6545"/>
                  </a:cubicBezTo>
                  <a:cubicBezTo>
                    <a:pt x="1034" y="5844"/>
                    <a:pt x="1268" y="5244"/>
                    <a:pt x="1534" y="4677"/>
                  </a:cubicBezTo>
                  <a:cubicBezTo>
                    <a:pt x="2102" y="3543"/>
                    <a:pt x="2802" y="2675"/>
                    <a:pt x="3402" y="2008"/>
                  </a:cubicBezTo>
                  <a:cubicBezTo>
                    <a:pt x="4637" y="674"/>
                    <a:pt x="5471" y="74"/>
                    <a:pt x="5404" y="7"/>
                  </a:cubicBezTo>
                  <a:cubicBezTo>
                    <a:pt x="5402" y="3"/>
                    <a:pt x="5396" y="1"/>
                    <a:pt x="538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337918" y="734061"/>
              <a:ext cx="2452221" cy="207040"/>
            </a:xfrm>
            <a:custGeom>
              <a:avLst/>
              <a:gdLst/>
              <a:ahLst/>
              <a:cxnLst/>
              <a:rect l="l" t="t" r="r" b="b"/>
              <a:pathLst>
                <a:path w="55974" h="8340" extrusionOk="0">
                  <a:moveTo>
                    <a:pt x="8359" y="1"/>
                  </a:moveTo>
                  <a:cubicBezTo>
                    <a:pt x="7936" y="1"/>
                    <a:pt x="7107" y="109"/>
                    <a:pt x="6005" y="582"/>
                  </a:cubicBezTo>
                  <a:cubicBezTo>
                    <a:pt x="5204" y="915"/>
                    <a:pt x="4237" y="1449"/>
                    <a:pt x="3236" y="2183"/>
                  </a:cubicBezTo>
                  <a:cubicBezTo>
                    <a:pt x="2736" y="2550"/>
                    <a:pt x="2202" y="2983"/>
                    <a:pt x="1702" y="3517"/>
                  </a:cubicBezTo>
                  <a:cubicBezTo>
                    <a:pt x="1201" y="4017"/>
                    <a:pt x="668" y="4618"/>
                    <a:pt x="334" y="5385"/>
                  </a:cubicBezTo>
                  <a:cubicBezTo>
                    <a:pt x="134" y="5785"/>
                    <a:pt x="1" y="6252"/>
                    <a:pt x="101" y="6819"/>
                  </a:cubicBezTo>
                  <a:cubicBezTo>
                    <a:pt x="167" y="6953"/>
                    <a:pt x="201" y="7120"/>
                    <a:pt x="267" y="7220"/>
                  </a:cubicBezTo>
                  <a:cubicBezTo>
                    <a:pt x="334" y="7353"/>
                    <a:pt x="434" y="7487"/>
                    <a:pt x="534" y="7587"/>
                  </a:cubicBezTo>
                  <a:lnTo>
                    <a:pt x="701" y="7720"/>
                  </a:lnTo>
                  <a:lnTo>
                    <a:pt x="868" y="7820"/>
                  </a:lnTo>
                  <a:cubicBezTo>
                    <a:pt x="968" y="7920"/>
                    <a:pt x="1068" y="7954"/>
                    <a:pt x="1201" y="8020"/>
                  </a:cubicBezTo>
                  <a:cubicBezTo>
                    <a:pt x="1866" y="8281"/>
                    <a:pt x="2530" y="8340"/>
                    <a:pt x="3195" y="8340"/>
                  </a:cubicBezTo>
                  <a:cubicBezTo>
                    <a:pt x="3464" y="8340"/>
                    <a:pt x="3734" y="8330"/>
                    <a:pt x="4003" y="8320"/>
                  </a:cubicBezTo>
                  <a:cubicBezTo>
                    <a:pt x="5871" y="8220"/>
                    <a:pt x="7806" y="7853"/>
                    <a:pt x="9808" y="7386"/>
                  </a:cubicBezTo>
                  <a:cubicBezTo>
                    <a:pt x="11809" y="6953"/>
                    <a:pt x="13911" y="6386"/>
                    <a:pt x="16045" y="5819"/>
                  </a:cubicBezTo>
                  <a:cubicBezTo>
                    <a:pt x="18180" y="5285"/>
                    <a:pt x="20415" y="4651"/>
                    <a:pt x="22683" y="4284"/>
                  </a:cubicBezTo>
                  <a:cubicBezTo>
                    <a:pt x="28690" y="3485"/>
                    <a:pt x="34402" y="3035"/>
                    <a:pt x="39331" y="3035"/>
                  </a:cubicBezTo>
                  <a:cubicBezTo>
                    <a:pt x="42013" y="3035"/>
                    <a:pt x="44462" y="3168"/>
                    <a:pt x="46601" y="3450"/>
                  </a:cubicBezTo>
                  <a:cubicBezTo>
                    <a:pt x="49636" y="3851"/>
                    <a:pt x="52004" y="4551"/>
                    <a:pt x="53572" y="5218"/>
                  </a:cubicBezTo>
                  <a:cubicBezTo>
                    <a:pt x="54999" y="5869"/>
                    <a:pt x="55733" y="6463"/>
                    <a:pt x="55910" y="6463"/>
                  </a:cubicBezTo>
                  <a:cubicBezTo>
                    <a:pt x="55923" y="6463"/>
                    <a:pt x="55934" y="6459"/>
                    <a:pt x="55941" y="6452"/>
                  </a:cubicBezTo>
                  <a:cubicBezTo>
                    <a:pt x="55974" y="6419"/>
                    <a:pt x="55307" y="5652"/>
                    <a:pt x="53772" y="4785"/>
                  </a:cubicBezTo>
                  <a:cubicBezTo>
                    <a:pt x="52238" y="3917"/>
                    <a:pt x="49803" y="3083"/>
                    <a:pt x="46734" y="2583"/>
                  </a:cubicBezTo>
                  <a:cubicBezTo>
                    <a:pt x="44104" y="2159"/>
                    <a:pt x="41043" y="1926"/>
                    <a:pt x="37652" y="1926"/>
                  </a:cubicBezTo>
                  <a:cubicBezTo>
                    <a:pt x="37043" y="1926"/>
                    <a:pt x="36423" y="1934"/>
                    <a:pt x="35793" y="1949"/>
                  </a:cubicBezTo>
                  <a:cubicBezTo>
                    <a:pt x="31690" y="2083"/>
                    <a:pt x="27220" y="2416"/>
                    <a:pt x="22483" y="3083"/>
                  </a:cubicBezTo>
                  <a:cubicBezTo>
                    <a:pt x="20115" y="3450"/>
                    <a:pt x="17880" y="4084"/>
                    <a:pt x="15745" y="4651"/>
                  </a:cubicBezTo>
                  <a:cubicBezTo>
                    <a:pt x="13577" y="5218"/>
                    <a:pt x="11542" y="5819"/>
                    <a:pt x="9574" y="6286"/>
                  </a:cubicBezTo>
                  <a:cubicBezTo>
                    <a:pt x="7606" y="6753"/>
                    <a:pt x="5705" y="7153"/>
                    <a:pt x="3937" y="7286"/>
                  </a:cubicBezTo>
                  <a:cubicBezTo>
                    <a:pt x="3598" y="7312"/>
                    <a:pt x="3260" y="7333"/>
                    <a:pt x="2935" y="7333"/>
                  </a:cubicBezTo>
                  <a:cubicBezTo>
                    <a:pt x="2428" y="7333"/>
                    <a:pt x="1955" y="7282"/>
                    <a:pt x="1568" y="7120"/>
                  </a:cubicBezTo>
                  <a:cubicBezTo>
                    <a:pt x="1268" y="7020"/>
                    <a:pt x="1068" y="6819"/>
                    <a:pt x="1001" y="6619"/>
                  </a:cubicBezTo>
                  <a:cubicBezTo>
                    <a:pt x="935" y="6386"/>
                    <a:pt x="1001" y="6052"/>
                    <a:pt x="1135" y="5752"/>
                  </a:cubicBezTo>
                  <a:cubicBezTo>
                    <a:pt x="1368" y="5118"/>
                    <a:pt x="1835" y="4551"/>
                    <a:pt x="2269" y="4051"/>
                  </a:cubicBezTo>
                  <a:cubicBezTo>
                    <a:pt x="2703" y="3550"/>
                    <a:pt x="3203" y="3117"/>
                    <a:pt x="3637" y="2716"/>
                  </a:cubicBezTo>
                  <a:cubicBezTo>
                    <a:pt x="4571" y="1983"/>
                    <a:pt x="5471" y="1415"/>
                    <a:pt x="6205" y="1015"/>
                  </a:cubicBezTo>
                  <a:cubicBezTo>
                    <a:pt x="7706" y="215"/>
                    <a:pt x="8673" y="148"/>
                    <a:pt x="8673" y="48"/>
                  </a:cubicBezTo>
                  <a:cubicBezTo>
                    <a:pt x="8673" y="26"/>
                    <a:pt x="8564" y="1"/>
                    <a:pt x="835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703249" y="691933"/>
              <a:ext cx="1793187" cy="140907"/>
            </a:xfrm>
            <a:custGeom>
              <a:avLst/>
              <a:gdLst/>
              <a:ahLst/>
              <a:cxnLst/>
              <a:rect l="l" t="t" r="r" b="b"/>
              <a:pathLst>
                <a:path w="40931" h="5676" extrusionOk="0">
                  <a:moveTo>
                    <a:pt x="25963" y="0"/>
                  </a:moveTo>
                  <a:cubicBezTo>
                    <a:pt x="24127" y="0"/>
                    <a:pt x="22186" y="92"/>
                    <a:pt x="20182" y="310"/>
                  </a:cubicBezTo>
                  <a:cubicBezTo>
                    <a:pt x="17313" y="611"/>
                    <a:pt x="14611" y="1111"/>
                    <a:pt x="12143" y="1645"/>
                  </a:cubicBezTo>
                  <a:cubicBezTo>
                    <a:pt x="9708" y="2245"/>
                    <a:pt x="7540" y="2846"/>
                    <a:pt x="5772" y="3446"/>
                  </a:cubicBezTo>
                  <a:cubicBezTo>
                    <a:pt x="2169" y="4580"/>
                    <a:pt x="1" y="5481"/>
                    <a:pt x="68" y="5648"/>
                  </a:cubicBezTo>
                  <a:cubicBezTo>
                    <a:pt x="71" y="5666"/>
                    <a:pt x="103" y="5675"/>
                    <a:pt x="162" y="5675"/>
                  </a:cubicBezTo>
                  <a:cubicBezTo>
                    <a:pt x="627" y="5675"/>
                    <a:pt x="2777" y="5109"/>
                    <a:pt x="6005" y="4280"/>
                  </a:cubicBezTo>
                  <a:cubicBezTo>
                    <a:pt x="7806" y="3813"/>
                    <a:pt x="9975" y="3279"/>
                    <a:pt x="12410" y="2779"/>
                  </a:cubicBezTo>
                  <a:cubicBezTo>
                    <a:pt x="14811" y="2279"/>
                    <a:pt x="17513" y="1845"/>
                    <a:pt x="20315" y="1545"/>
                  </a:cubicBezTo>
                  <a:cubicBezTo>
                    <a:pt x="22679" y="1281"/>
                    <a:pt x="24956" y="1179"/>
                    <a:pt x="27076" y="1179"/>
                  </a:cubicBezTo>
                  <a:cubicBezTo>
                    <a:pt x="30042" y="1179"/>
                    <a:pt x="32700" y="1378"/>
                    <a:pt x="34859" y="1611"/>
                  </a:cubicBezTo>
                  <a:cubicBezTo>
                    <a:pt x="36727" y="1845"/>
                    <a:pt x="38228" y="2045"/>
                    <a:pt x="39262" y="2212"/>
                  </a:cubicBezTo>
                  <a:cubicBezTo>
                    <a:pt x="39952" y="2301"/>
                    <a:pt x="40448" y="2345"/>
                    <a:pt x="40713" y="2345"/>
                  </a:cubicBezTo>
                  <a:cubicBezTo>
                    <a:pt x="40845" y="2345"/>
                    <a:pt x="40919" y="2334"/>
                    <a:pt x="40930" y="2312"/>
                  </a:cubicBezTo>
                  <a:cubicBezTo>
                    <a:pt x="40930" y="2212"/>
                    <a:pt x="40396" y="2012"/>
                    <a:pt x="39362" y="1711"/>
                  </a:cubicBezTo>
                  <a:cubicBezTo>
                    <a:pt x="38362" y="1411"/>
                    <a:pt x="36861" y="1078"/>
                    <a:pt x="34993" y="744"/>
                  </a:cubicBezTo>
                  <a:cubicBezTo>
                    <a:pt x="32547" y="329"/>
                    <a:pt x="29443" y="0"/>
                    <a:pt x="2596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631233" y="1036579"/>
              <a:ext cx="1512584" cy="203515"/>
            </a:xfrm>
            <a:custGeom>
              <a:avLst/>
              <a:gdLst/>
              <a:ahLst/>
              <a:cxnLst/>
              <a:rect l="l" t="t" r="r" b="b"/>
              <a:pathLst>
                <a:path w="34526" h="8198" extrusionOk="0">
                  <a:moveTo>
                    <a:pt x="12156" y="0"/>
                  </a:moveTo>
                  <a:cubicBezTo>
                    <a:pt x="10842" y="0"/>
                    <a:pt x="9047" y="213"/>
                    <a:pt x="6906" y="771"/>
                  </a:cubicBezTo>
                  <a:cubicBezTo>
                    <a:pt x="6339" y="905"/>
                    <a:pt x="5738" y="1071"/>
                    <a:pt x="5138" y="1271"/>
                  </a:cubicBezTo>
                  <a:cubicBezTo>
                    <a:pt x="4837" y="1372"/>
                    <a:pt x="4537" y="1505"/>
                    <a:pt x="4237" y="1605"/>
                  </a:cubicBezTo>
                  <a:cubicBezTo>
                    <a:pt x="3937" y="1705"/>
                    <a:pt x="3570" y="1839"/>
                    <a:pt x="3270" y="1972"/>
                  </a:cubicBezTo>
                  <a:cubicBezTo>
                    <a:pt x="2603" y="2239"/>
                    <a:pt x="1935" y="2572"/>
                    <a:pt x="1302" y="3073"/>
                  </a:cubicBezTo>
                  <a:cubicBezTo>
                    <a:pt x="968" y="3306"/>
                    <a:pt x="668" y="3606"/>
                    <a:pt x="401" y="4007"/>
                  </a:cubicBezTo>
                  <a:cubicBezTo>
                    <a:pt x="167" y="4407"/>
                    <a:pt x="1" y="4974"/>
                    <a:pt x="134" y="5508"/>
                  </a:cubicBezTo>
                  <a:cubicBezTo>
                    <a:pt x="268" y="6075"/>
                    <a:pt x="601" y="6475"/>
                    <a:pt x="935" y="6775"/>
                  </a:cubicBezTo>
                  <a:cubicBezTo>
                    <a:pt x="1302" y="7076"/>
                    <a:pt x="1669" y="7309"/>
                    <a:pt x="2069" y="7509"/>
                  </a:cubicBezTo>
                  <a:cubicBezTo>
                    <a:pt x="2236" y="7609"/>
                    <a:pt x="2469" y="7676"/>
                    <a:pt x="2669" y="7776"/>
                  </a:cubicBezTo>
                  <a:cubicBezTo>
                    <a:pt x="2869" y="7843"/>
                    <a:pt x="3103" y="7910"/>
                    <a:pt x="3303" y="7976"/>
                  </a:cubicBezTo>
                  <a:cubicBezTo>
                    <a:pt x="3737" y="8076"/>
                    <a:pt x="4204" y="8143"/>
                    <a:pt x="4637" y="8176"/>
                  </a:cubicBezTo>
                  <a:cubicBezTo>
                    <a:pt x="4894" y="8191"/>
                    <a:pt x="5150" y="8198"/>
                    <a:pt x="5406" y="8198"/>
                  </a:cubicBezTo>
                  <a:cubicBezTo>
                    <a:pt x="6918" y="8198"/>
                    <a:pt x="8429" y="7961"/>
                    <a:pt x="9941" y="7676"/>
                  </a:cubicBezTo>
                  <a:cubicBezTo>
                    <a:pt x="13444" y="6942"/>
                    <a:pt x="16679" y="5908"/>
                    <a:pt x="19615" y="5274"/>
                  </a:cubicBezTo>
                  <a:cubicBezTo>
                    <a:pt x="20877" y="4994"/>
                    <a:pt x="22046" y="4784"/>
                    <a:pt x="23159" y="4784"/>
                  </a:cubicBezTo>
                  <a:cubicBezTo>
                    <a:pt x="23369" y="4784"/>
                    <a:pt x="23578" y="4791"/>
                    <a:pt x="23784" y="4807"/>
                  </a:cubicBezTo>
                  <a:cubicBezTo>
                    <a:pt x="25152" y="4907"/>
                    <a:pt x="26386" y="5007"/>
                    <a:pt x="27520" y="5208"/>
                  </a:cubicBezTo>
                  <a:cubicBezTo>
                    <a:pt x="29789" y="5508"/>
                    <a:pt x="31523" y="6142"/>
                    <a:pt x="32691" y="6709"/>
                  </a:cubicBezTo>
                  <a:cubicBezTo>
                    <a:pt x="33747" y="7206"/>
                    <a:pt x="34312" y="7616"/>
                    <a:pt x="34438" y="7616"/>
                  </a:cubicBezTo>
                  <a:cubicBezTo>
                    <a:pt x="34447" y="7616"/>
                    <a:pt x="34454" y="7614"/>
                    <a:pt x="34459" y="7609"/>
                  </a:cubicBezTo>
                  <a:cubicBezTo>
                    <a:pt x="34525" y="7543"/>
                    <a:pt x="34025" y="6976"/>
                    <a:pt x="32924" y="6275"/>
                  </a:cubicBezTo>
                  <a:cubicBezTo>
                    <a:pt x="31823" y="5575"/>
                    <a:pt x="30022" y="4774"/>
                    <a:pt x="27687" y="4340"/>
                  </a:cubicBezTo>
                  <a:cubicBezTo>
                    <a:pt x="26520" y="4107"/>
                    <a:pt x="25252" y="3940"/>
                    <a:pt x="23884" y="3807"/>
                  </a:cubicBezTo>
                  <a:cubicBezTo>
                    <a:pt x="23718" y="3773"/>
                    <a:pt x="23551" y="3773"/>
                    <a:pt x="23351" y="3773"/>
                  </a:cubicBezTo>
                  <a:cubicBezTo>
                    <a:pt x="23184" y="3740"/>
                    <a:pt x="22984" y="3740"/>
                    <a:pt x="22784" y="3740"/>
                  </a:cubicBezTo>
                  <a:cubicBezTo>
                    <a:pt x="22417" y="3740"/>
                    <a:pt x="22050" y="3773"/>
                    <a:pt x="21683" y="3807"/>
                  </a:cubicBezTo>
                  <a:cubicBezTo>
                    <a:pt x="20916" y="3873"/>
                    <a:pt x="20182" y="4007"/>
                    <a:pt x="19415" y="4140"/>
                  </a:cubicBezTo>
                  <a:cubicBezTo>
                    <a:pt x="16346" y="4741"/>
                    <a:pt x="13110" y="5741"/>
                    <a:pt x="9708" y="6475"/>
                  </a:cubicBezTo>
                  <a:cubicBezTo>
                    <a:pt x="8253" y="6760"/>
                    <a:pt x="6798" y="6997"/>
                    <a:pt x="5427" y="6997"/>
                  </a:cubicBezTo>
                  <a:cubicBezTo>
                    <a:pt x="5195" y="6997"/>
                    <a:pt x="4965" y="6990"/>
                    <a:pt x="4737" y="6976"/>
                  </a:cubicBezTo>
                  <a:cubicBezTo>
                    <a:pt x="4337" y="6942"/>
                    <a:pt x="3970" y="6909"/>
                    <a:pt x="3603" y="6809"/>
                  </a:cubicBezTo>
                  <a:cubicBezTo>
                    <a:pt x="3436" y="6775"/>
                    <a:pt x="3270" y="6709"/>
                    <a:pt x="3103" y="6675"/>
                  </a:cubicBezTo>
                  <a:cubicBezTo>
                    <a:pt x="2936" y="6609"/>
                    <a:pt x="2769" y="6542"/>
                    <a:pt x="2603" y="6442"/>
                  </a:cubicBezTo>
                  <a:cubicBezTo>
                    <a:pt x="2269" y="6275"/>
                    <a:pt x="1935" y="6108"/>
                    <a:pt x="1702" y="5908"/>
                  </a:cubicBezTo>
                  <a:cubicBezTo>
                    <a:pt x="1468" y="5708"/>
                    <a:pt x="1302" y="5474"/>
                    <a:pt x="1235" y="5274"/>
                  </a:cubicBezTo>
                  <a:cubicBezTo>
                    <a:pt x="1135" y="4874"/>
                    <a:pt x="1468" y="4307"/>
                    <a:pt x="2002" y="3907"/>
                  </a:cubicBezTo>
                  <a:cubicBezTo>
                    <a:pt x="2502" y="3506"/>
                    <a:pt x="3070" y="3173"/>
                    <a:pt x="3670" y="2906"/>
                  </a:cubicBezTo>
                  <a:cubicBezTo>
                    <a:pt x="3970" y="2773"/>
                    <a:pt x="4237" y="2639"/>
                    <a:pt x="4571" y="2539"/>
                  </a:cubicBezTo>
                  <a:cubicBezTo>
                    <a:pt x="4871" y="2439"/>
                    <a:pt x="5171" y="2306"/>
                    <a:pt x="5471" y="2205"/>
                  </a:cubicBezTo>
                  <a:cubicBezTo>
                    <a:pt x="6038" y="1972"/>
                    <a:pt x="6605" y="1772"/>
                    <a:pt x="7172" y="1605"/>
                  </a:cubicBezTo>
                  <a:cubicBezTo>
                    <a:pt x="9341" y="938"/>
                    <a:pt x="11175" y="604"/>
                    <a:pt x="12443" y="504"/>
                  </a:cubicBezTo>
                  <a:cubicBezTo>
                    <a:pt x="12777" y="471"/>
                    <a:pt x="13043" y="471"/>
                    <a:pt x="13310" y="438"/>
                  </a:cubicBezTo>
                  <a:lnTo>
                    <a:pt x="13911" y="438"/>
                  </a:lnTo>
                  <a:cubicBezTo>
                    <a:pt x="14244" y="438"/>
                    <a:pt x="14444" y="438"/>
                    <a:pt x="14444" y="404"/>
                  </a:cubicBezTo>
                  <a:cubicBezTo>
                    <a:pt x="14444" y="337"/>
                    <a:pt x="14278" y="271"/>
                    <a:pt x="13944" y="204"/>
                  </a:cubicBezTo>
                  <a:cubicBezTo>
                    <a:pt x="13777" y="171"/>
                    <a:pt x="13577" y="104"/>
                    <a:pt x="13310" y="71"/>
                  </a:cubicBezTo>
                  <a:cubicBezTo>
                    <a:pt x="13077" y="37"/>
                    <a:pt x="12777" y="37"/>
                    <a:pt x="12443" y="4"/>
                  </a:cubicBezTo>
                  <a:cubicBezTo>
                    <a:pt x="12350" y="2"/>
                    <a:pt x="12254" y="0"/>
                    <a:pt x="1215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958581" y="1063986"/>
              <a:ext cx="672264" cy="88526"/>
            </a:xfrm>
            <a:custGeom>
              <a:avLst/>
              <a:gdLst/>
              <a:ahLst/>
              <a:cxnLst/>
              <a:rect l="l" t="t" r="r" b="b"/>
              <a:pathLst>
                <a:path w="15345" h="3566" extrusionOk="0">
                  <a:moveTo>
                    <a:pt x="12977" y="1"/>
                  </a:moveTo>
                  <a:cubicBezTo>
                    <a:pt x="11542" y="1"/>
                    <a:pt x="9541" y="301"/>
                    <a:pt x="7439" y="868"/>
                  </a:cubicBezTo>
                  <a:cubicBezTo>
                    <a:pt x="5338" y="1435"/>
                    <a:pt x="3503" y="2069"/>
                    <a:pt x="2169" y="2536"/>
                  </a:cubicBezTo>
                  <a:cubicBezTo>
                    <a:pt x="835" y="2969"/>
                    <a:pt x="1" y="3270"/>
                    <a:pt x="34" y="3436"/>
                  </a:cubicBezTo>
                  <a:cubicBezTo>
                    <a:pt x="34" y="3517"/>
                    <a:pt x="250" y="3566"/>
                    <a:pt x="629" y="3566"/>
                  </a:cubicBezTo>
                  <a:cubicBezTo>
                    <a:pt x="1040" y="3566"/>
                    <a:pt x="1641" y="3508"/>
                    <a:pt x="2369" y="3370"/>
                  </a:cubicBezTo>
                  <a:cubicBezTo>
                    <a:pt x="3803" y="3136"/>
                    <a:pt x="5705" y="2636"/>
                    <a:pt x="7740" y="2069"/>
                  </a:cubicBezTo>
                  <a:cubicBezTo>
                    <a:pt x="9808" y="1502"/>
                    <a:pt x="11676" y="1101"/>
                    <a:pt x="13043" y="868"/>
                  </a:cubicBezTo>
                  <a:cubicBezTo>
                    <a:pt x="14444" y="634"/>
                    <a:pt x="15312" y="568"/>
                    <a:pt x="15312" y="401"/>
                  </a:cubicBezTo>
                  <a:cubicBezTo>
                    <a:pt x="15345" y="234"/>
                    <a:pt x="14444" y="1"/>
                    <a:pt x="1297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181560" y="1107380"/>
              <a:ext cx="1378131" cy="124870"/>
            </a:xfrm>
            <a:custGeom>
              <a:avLst/>
              <a:gdLst/>
              <a:ahLst/>
              <a:cxnLst/>
              <a:rect l="l" t="t" r="r" b="b"/>
              <a:pathLst>
                <a:path w="31457" h="5030" extrusionOk="0">
                  <a:moveTo>
                    <a:pt x="31349" y="0"/>
                  </a:moveTo>
                  <a:cubicBezTo>
                    <a:pt x="31186" y="0"/>
                    <a:pt x="30766" y="102"/>
                    <a:pt x="30155" y="287"/>
                  </a:cubicBezTo>
                  <a:cubicBezTo>
                    <a:pt x="29788" y="421"/>
                    <a:pt x="29321" y="588"/>
                    <a:pt x="28788" y="754"/>
                  </a:cubicBezTo>
                  <a:cubicBezTo>
                    <a:pt x="28221" y="888"/>
                    <a:pt x="27587" y="1055"/>
                    <a:pt x="26920" y="1255"/>
                  </a:cubicBezTo>
                  <a:cubicBezTo>
                    <a:pt x="24118" y="1955"/>
                    <a:pt x="20248" y="2789"/>
                    <a:pt x="15878" y="3256"/>
                  </a:cubicBezTo>
                  <a:cubicBezTo>
                    <a:pt x="7172" y="4357"/>
                    <a:pt x="34" y="4057"/>
                    <a:pt x="0" y="4490"/>
                  </a:cubicBezTo>
                  <a:cubicBezTo>
                    <a:pt x="0" y="4657"/>
                    <a:pt x="1802" y="4824"/>
                    <a:pt x="4704" y="4991"/>
                  </a:cubicBezTo>
                  <a:cubicBezTo>
                    <a:pt x="5310" y="5019"/>
                    <a:pt x="5970" y="5029"/>
                    <a:pt x="6676" y="5029"/>
                  </a:cubicBezTo>
                  <a:cubicBezTo>
                    <a:pt x="7640" y="5029"/>
                    <a:pt x="8690" y="5010"/>
                    <a:pt x="9807" y="4991"/>
                  </a:cubicBezTo>
                  <a:cubicBezTo>
                    <a:pt x="10775" y="4957"/>
                    <a:pt x="11775" y="4857"/>
                    <a:pt x="12810" y="4791"/>
                  </a:cubicBezTo>
                  <a:cubicBezTo>
                    <a:pt x="13343" y="4757"/>
                    <a:pt x="13877" y="4724"/>
                    <a:pt x="14411" y="4691"/>
                  </a:cubicBezTo>
                  <a:cubicBezTo>
                    <a:pt x="14944" y="4657"/>
                    <a:pt x="15478" y="4557"/>
                    <a:pt x="16045" y="4490"/>
                  </a:cubicBezTo>
                  <a:cubicBezTo>
                    <a:pt x="20448" y="4023"/>
                    <a:pt x="24418" y="3023"/>
                    <a:pt x="27153" y="2089"/>
                  </a:cubicBezTo>
                  <a:cubicBezTo>
                    <a:pt x="27854" y="1822"/>
                    <a:pt x="28454" y="1622"/>
                    <a:pt x="29021" y="1388"/>
                  </a:cubicBezTo>
                  <a:cubicBezTo>
                    <a:pt x="29555" y="1155"/>
                    <a:pt x="29988" y="921"/>
                    <a:pt x="30355" y="721"/>
                  </a:cubicBezTo>
                  <a:cubicBezTo>
                    <a:pt x="31089" y="354"/>
                    <a:pt x="31456" y="121"/>
                    <a:pt x="31423" y="21"/>
                  </a:cubicBezTo>
                  <a:cubicBezTo>
                    <a:pt x="31416" y="7"/>
                    <a:pt x="31391" y="0"/>
                    <a:pt x="3134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277598" y="2286667"/>
              <a:ext cx="1803351" cy="147634"/>
            </a:xfrm>
            <a:custGeom>
              <a:avLst/>
              <a:gdLst/>
              <a:ahLst/>
              <a:cxnLst/>
              <a:rect l="l" t="t" r="r" b="b"/>
              <a:pathLst>
                <a:path w="41163" h="5947" extrusionOk="0">
                  <a:moveTo>
                    <a:pt x="14379" y="1"/>
                  </a:moveTo>
                  <a:cubicBezTo>
                    <a:pt x="13617" y="1"/>
                    <a:pt x="12870" y="28"/>
                    <a:pt x="12142" y="84"/>
                  </a:cubicBezTo>
                  <a:cubicBezTo>
                    <a:pt x="9574" y="284"/>
                    <a:pt x="7239" y="818"/>
                    <a:pt x="5404" y="1518"/>
                  </a:cubicBezTo>
                  <a:cubicBezTo>
                    <a:pt x="5171" y="1585"/>
                    <a:pt x="4970" y="1685"/>
                    <a:pt x="4737" y="1785"/>
                  </a:cubicBezTo>
                  <a:cubicBezTo>
                    <a:pt x="4537" y="1885"/>
                    <a:pt x="4337" y="1985"/>
                    <a:pt x="4137" y="2052"/>
                  </a:cubicBezTo>
                  <a:cubicBezTo>
                    <a:pt x="3736" y="2252"/>
                    <a:pt x="3336" y="2419"/>
                    <a:pt x="3002" y="2619"/>
                  </a:cubicBezTo>
                  <a:cubicBezTo>
                    <a:pt x="2669" y="2819"/>
                    <a:pt x="2369" y="2986"/>
                    <a:pt x="2068" y="3153"/>
                  </a:cubicBezTo>
                  <a:cubicBezTo>
                    <a:pt x="1802" y="3320"/>
                    <a:pt x="1535" y="3486"/>
                    <a:pt x="1335" y="3653"/>
                  </a:cubicBezTo>
                  <a:cubicBezTo>
                    <a:pt x="434" y="4320"/>
                    <a:pt x="0" y="4721"/>
                    <a:pt x="34" y="4787"/>
                  </a:cubicBezTo>
                  <a:cubicBezTo>
                    <a:pt x="42" y="4800"/>
                    <a:pt x="57" y="4805"/>
                    <a:pt x="78" y="4805"/>
                  </a:cubicBezTo>
                  <a:cubicBezTo>
                    <a:pt x="410" y="4805"/>
                    <a:pt x="2322" y="3417"/>
                    <a:pt x="5704" y="2352"/>
                  </a:cubicBezTo>
                  <a:cubicBezTo>
                    <a:pt x="7506" y="1752"/>
                    <a:pt x="9741" y="1352"/>
                    <a:pt x="12209" y="1218"/>
                  </a:cubicBezTo>
                  <a:cubicBezTo>
                    <a:pt x="12678" y="1199"/>
                    <a:pt x="13157" y="1190"/>
                    <a:pt x="13643" y="1190"/>
                  </a:cubicBezTo>
                  <a:cubicBezTo>
                    <a:pt x="15753" y="1190"/>
                    <a:pt x="18017" y="1366"/>
                    <a:pt x="20348" y="1718"/>
                  </a:cubicBezTo>
                  <a:cubicBezTo>
                    <a:pt x="23217" y="2185"/>
                    <a:pt x="25885" y="2819"/>
                    <a:pt x="28354" y="3486"/>
                  </a:cubicBezTo>
                  <a:cubicBezTo>
                    <a:pt x="28954" y="3620"/>
                    <a:pt x="29555" y="3820"/>
                    <a:pt x="30155" y="3953"/>
                  </a:cubicBezTo>
                  <a:cubicBezTo>
                    <a:pt x="30756" y="4053"/>
                    <a:pt x="31323" y="4187"/>
                    <a:pt x="31890" y="4287"/>
                  </a:cubicBezTo>
                  <a:cubicBezTo>
                    <a:pt x="33024" y="4487"/>
                    <a:pt x="34058" y="4654"/>
                    <a:pt x="34992" y="4821"/>
                  </a:cubicBezTo>
                  <a:cubicBezTo>
                    <a:pt x="36893" y="5154"/>
                    <a:pt x="38428" y="5421"/>
                    <a:pt x="39462" y="5688"/>
                  </a:cubicBezTo>
                  <a:cubicBezTo>
                    <a:pt x="40245" y="5865"/>
                    <a:pt x="40779" y="5946"/>
                    <a:pt x="41007" y="5946"/>
                  </a:cubicBezTo>
                  <a:cubicBezTo>
                    <a:pt x="41080" y="5946"/>
                    <a:pt x="41122" y="5938"/>
                    <a:pt x="41130" y="5921"/>
                  </a:cubicBezTo>
                  <a:cubicBezTo>
                    <a:pt x="41163" y="5855"/>
                    <a:pt x="40629" y="5588"/>
                    <a:pt x="39595" y="5221"/>
                  </a:cubicBezTo>
                  <a:cubicBezTo>
                    <a:pt x="38595" y="4821"/>
                    <a:pt x="37060" y="4420"/>
                    <a:pt x="35192" y="3953"/>
                  </a:cubicBezTo>
                  <a:cubicBezTo>
                    <a:pt x="34258" y="3753"/>
                    <a:pt x="33224" y="3520"/>
                    <a:pt x="32123" y="3286"/>
                  </a:cubicBezTo>
                  <a:cubicBezTo>
                    <a:pt x="31590" y="3153"/>
                    <a:pt x="31022" y="3019"/>
                    <a:pt x="30422" y="2886"/>
                  </a:cubicBezTo>
                  <a:cubicBezTo>
                    <a:pt x="29855" y="2753"/>
                    <a:pt x="29255" y="2552"/>
                    <a:pt x="28654" y="2386"/>
                  </a:cubicBezTo>
                  <a:cubicBezTo>
                    <a:pt x="26186" y="1652"/>
                    <a:pt x="23450" y="951"/>
                    <a:pt x="20515" y="518"/>
                  </a:cubicBezTo>
                  <a:cubicBezTo>
                    <a:pt x="18401" y="181"/>
                    <a:pt x="16339" y="1"/>
                    <a:pt x="1437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65901" y="2191140"/>
              <a:ext cx="1813603" cy="125267"/>
            </a:xfrm>
            <a:custGeom>
              <a:avLst/>
              <a:gdLst/>
              <a:ahLst/>
              <a:cxnLst/>
              <a:rect l="l" t="t" r="r" b="b"/>
              <a:pathLst>
                <a:path w="41397" h="5046" extrusionOk="0">
                  <a:moveTo>
                    <a:pt x="18823" y="1"/>
                  </a:moveTo>
                  <a:cubicBezTo>
                    <a:pt x="16478" y="1"/>
                    <a:pt x="14251" y="166"/>
                    <a:pt x="12176" y="463"/>
                  </a:cubicBezTo>
                  <a:cubicBezTo>
                    <a:pt x="10908" y="696"/>
                    <a:pt x="9707" y="863"/>
                    <a:pt x="8607" y="1163"/>
                  </a:cubicBezTo>
                  <a:cubicBezTo>
                    <a:pt x="8073" y="1330"/>
                    <a:pt x="7506" y="1430"/>
                    <a:pt x="7005" y="1597"/>
                  </a:cubicBezTo>
                  <a:cubicBezTo>
                    <a:pt x="6505" y="1764"/>
                    <a:pt x="6038" y="1931"/>
                    <a:pt x="5571" y="2097"/>
                  </a:cubicBezTo>
                  <a:cubicBezTo>
                    <a:pt x="4637" y="2398"/>
                    <a:pt x="3870" y="2798"/>
                    <a:pt x="3136" y="3098"/>
                  </a:cubicBezTo>
                  <a:cubicBezTo>
                    <a:pt x="2802" y="3265"/>
                    <a:pt x="2469" y="3432"/>
                    <a:pt x="2169" y="3565"/>
                  </a:cubicBezTo>
                  <a:cubicBezTo>
                    <a:pt x="1902" y="3732"/>
                    <a:pt x="1635" y="3899"/>
                    <a:pt x="1401" y="4032"/>
                  </a:cubicBezTo>
                  <a:cubicBezTo>
                    <a:pt x="467" y="4599"/>
                    <a:pt x="0" y="4933"/>
                    <a:pt x="34" y="5033"/>
                  </a:cubicBezTo>
                  <a:cubicBezTo>
                    <a:pt x="38" y="5041"/>
                    <a:pt x="51" y="5045"/>
                    <a:pt x="72" y="5045"/>
                  </a:cubicBezTo>
                  <a:cubicBezTo>
                    <a:pt x="216" y="5045"/>
                    <a:pt x="756" y="4845"/>
                    <a:pt x="1602" y="4466"/>
                  </a:cubicBezTo>
                  <a:cubicBezTo>
                    <a:pt x="1868" y="4366"/>
                    <a:pt x="2135" y="4232"/>
                    <a:pt x="2435" y="4099"/>
                  </a:cubicBezTo>
                  <a:cubicBezTo>
                    <a:pt x="2736" y="3999"/>
                    <a:pt x="3069" y="3865"/>
                    <a:pt x="3403" y="3732"/>
                  </a:cubicBezTo>
                  <a:cubicBezTo>
                    <a:pt x="4137" y="3498"/>
                    <a:pt x="4904" y="3165"/>
                    <a:pt x="5838" y="2931"/>
                  </a:cubicBezTo>
                  <a:cubicBezTo>
                    <a:pt x="6305" y="2798"/>
                    <a:pt x="6772" y="2664"/>
                    <a:pt x="7272" y="2531"/>
                  </a:cubicBezTo>
                  <a:cubicBezTo>
                    <a:pt x="7773" y="2398"/>
                    <a:pt x="8306" y="2297"/>
                    <a:pt x="8840" y="2197"/>
                  </a:cubicBezTo>
                  <a:cubicBezTo>
                    <a:pt x="9907" y="1931"/>
                    <a:pt x="11108" y="1797"/>
                    <a:pt x="12343" y="1597"/>
                  </a:cubicBezTo>
                  <a:cubicBezTo>
                    <a:pt x="14327" y="1356"/>
                    <a:pt x="16505" y="1244"/>
                    <a:pt x="18791" y="1244"/>
                  </a:cubicBezTo>
                  <a:cubicBezTo>
                    <a:pt x="19348" y="1244"/>
                    <a:pt x="19912" y="1250"/>
                    <a:pt x="20482" y="1263"/>
                  </a:cubicBezTo>
                  <a:cubicBezTo>
                    <a:pt x="23350" y="1397"/>
                    <a:pt x="26119" y="1697"/>
                    <a:pt x="28621" y="2031"/>
                  </a:cubicBezTo>
                  <a:cubicBezTo>
                    <a:pt x="29855" y="2197"/>
                    <a:pt x="31056" y="2364"/>
                    <a:pt x="32157" y="2564"/>
                  </a:cubicBezTo>
                  <a:cubicBezTo>
                    <a:pt x="32690" y="2664"/>
                    <a:pt x="33258" y="2731"/>
                    <a:pt x="33758" y="2831"/>
                  </a:cubicBezTo>
                  <a:cubicBezTo>
                    <a:pt x="34258" y="2931"/>
                    <a:pt x="34759" y="2998"/>
                    <a:pt x="35226" y="3098"/>
                  </a:cubicBezTo>
                  <a:cubicBezTo>
                    <a:pt x="38399" y="3688"/>
                    <a:pt x="40556" y="4112"/>
                    <a:pt x="41178" y="4112"/>
                  </a:cubicBezTo>
                  <a:cubicBezTo>
                    <a:pt x="41295" y="4112"/>
                    <a:pt x="41358" y="4097"/>
                    <a:pt x="41363" y="4065"/>
                  </a:cubicBezTo>
                  <a:cubicBezTo>
                    <a:pt x="41397" y="3932"/>
                    <a:pt x="39162" y="3165"/>
                    <a:pt x="35426" y="2231"/>
                  </a:cubicBezTo>
                  <a:cubicBezTo>
                    <a:pt x="34959" y="2131"/>
                    <a:pt x="34458" y="1997"/>
                    <a:pt x="33958" y="1897"/>
                  </a:cubicBezTo>
                  <a:cubicBezTo>
                    <a:pt x="33424" y="1797"/>
                    <a:pt x="32891" y="1664"/>
                    <a:pt x="32357" y="1564"/>
                  </a:cubicBezTo>
                  <a:cubicBezTo>
                    <a:pt x="31256" y="1297"/>
                    <a:pt x="30055" y="1097"/>
                    <a:pt x="28788" y="896"/>
                  </a:cubicBezTo>
                  <a:cubicBezTo>
                    <a:pt x="26253" y="496"/>
                    <a:pt x="23484" y="163"/>
                    <a:pt x="20515" y="29"/>
                  </a:cubicBezTo>
                  <a:cubicBezTo>
                    <a:pt x="19945" y="10"/>
                    <a:pt x="19381" y="1"/>
                    <a:pt x="1882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265901" y="2104302"/>
              <a:ext cx="1815048" cy="115262"/>
            </a:xfrm>
            <a:custGeom>
              <a:avLst/>
              <a:gdLst/>
              <a:ahLst/>
              <a:cxnLst/>
              <a:rect l="l" t="t" r="r" b="b"/>
              <a:pathLst>
                <a:path w="41430" h="4643" extrusionOk="0">
                  <a:moveTo>
                    <a:pt x="18009" y="0"/>
                  </a:moveTo>
                  <a:cubicBezTo>
                    <a:pt x="15984" y="0"/>
                    <a:pt x="14038" y="112"/>
                    <a:pt x="12242" y="325"/>
                  </a:cubicBezTo>
                  <a:cubicBezTo>
                    <a:pt x="10975" y="525"/>
                    <a:pt x="9774" y="692"/>
                    <a:pt x="8673" y="992"/>
                  </a:cubicBezTo>
                  <a:cubicBezTo>
                    <a:pt x="8106" y="1125"/>
                    <a:pt x="7572" y="1226"/>
                    <a:pt x="7072" y="1359"/>
                  </a:cubicBezTo>
                  <a:cubicBezTo>
                    <a:pt x="6572" y="1526"/>
                    <a:pt x="6071" y="1693"/>
                    <a:pt x="5604" y="1826"/>
                  </a:cubicBezTo>
                  <a:cubicBezTo>
                    <a:pt x="4670" y="2126"/>
                    <a:pt x="3903" y="2493"/>
                    <a:pt x="3169" y="2793"/>
                  </a:cubicBezTo>
                  <a:cubicBezTo>
                    <a:pt x="2836" y="2960"/>
                    <a:pt x="2502" y="3094"/>
                    <a:pt x="2202" y="3227"/>
                  </a:cubicBezTo>
                  <a:cubicBezTo>
                    <a:pt x="1935" y="3394"/>
                    <a:pt x="1668" y="3561"/>
                    <a:pt x="1435" y="3661"/>
                  </a:cubicBezTo>
                  <a:cubicBezTo>
                    <a:pt x="501" y="4228"/>
                    <a:pt x="0" y="4561"/>
                    <a:pt x="34" y="4628"/>
                  </a:cubicBezTo>
                  <a:cubicBezTo>
                    <a:pt x="39" y="4638"/>
                    <a:pt x="54" y="4642"/>
                    <a:pt x="80" y="4642"/>
                  </a:cubicBezTo>
                  <a:cubicBezTo>
                    <a:pt x="238" y="4642"/>
                    <a:pt x="777" y="4471"/>
                    <a:pt x="1635" y="4128"/>
                  </a:cubicBezTo>
                  <a:cubicBezTo>
                    <a:pt x="1868" y="4028"/>
                    <a:pt x="2135" y="3894"/>
                    <a:pt x="2435" y="3794"/>
                  </a:cubicBezTo>
                  <a:cubicBezTo>
                    <a:pt x="2736" y="3661"/>
                    <a:pt x="3069" y="3561"/>
                    <a:pt x="3436" y="3427"/>
                  </a:cubicBezTo>
                  <a:cubicBezTo>
                    <a:pt x="4137" y="3194"/>
                    <a:pt x="4937" y="2893"/>
                    <a:pt x="5871" y="2693"/>
                  </a:cubicBezTo>
                  <a:cubicBezTo>
                    <a:pt x="6305" y="2560"/>
                    <a:pt x="6805" y="2426"/>
                    <a:pt x="7306" y="2293"/>
                  </a:cubicBezTo>
                  <a:cubicBezTo>
                    <a:pt x="7806" y="2193"/>
                    <a:pt x="8306" y="2093"/>
                    <a:pt x="8873" y="1993"/>
                  </a:cubicBezTo>
                  <a:cubicBezTo>
                    <a:pt x="9941" y="1759"/>
                    <a:pt x="11142" y="1659"/>
                    <a:pt x="12376" y="1459"/>
                  </a:cubicBezTo>
                  <a:cubicBezTo>
                    <a:pt x="14070" y="1322"/>
                    <a:pt x="15889" y="1231"/>
                    <a:pt x="17802" y="1231"/>
                  </a:cubicBezTo>
                  <a:cubicBezTo>
                    <a:pt x="18676" y="1231"/>
                    <a:pt x="19571" y="1250"/>
                    <a:pt x="20482" y="1292"/>
                  </a:cubicBezTo>
                  <a:cubicBezTo>
                    <a:pt x="26253" y="1592"/>
                    <a:pt x="31456" y="2460"/>
                    <a:pt x="35226" y="3027"/>
                  </a:cubicBezTo>
                  <a:cubicBezTo>
                    <a:pt x="38252" y="3509"/>
                    <a:pt x="40375" y="3819"/>
                    <a:pt x="41112" y="3819"/>
                  </a:cubicBezTo>
                  <a:cubicBezTo>
                    <a:pt x="41293" y="3819"/>
                    <a:pt x="41390" y="3800"/>
                    <a:pt x="41397" y="3761"/>
                  </a:cubicBezTo>
                  <a:cubicBezTo>
                    <a:pt x="41430" y="3594"/>
                    <a:pt x="39128" y="2993"/>
                    <a:pt x="35392" y="2160"/>
                  </a:cubicBezTo>
                  <a:cubicBezTo>
                    <a:pt x="31656" y="1359"/>
                    <a:pt x="26419" y="358"/>
                    <a:pt x="20548" y="58"/>
                  </a:cubicBezTo>
                  <a:cubicBezTo>
                    <a:pt x="19692" y="19"/>
                    <a:pt x="18844" y="0"/>
                    <a:pt x="1800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558158" y="2019599"/>
              <a:ext cx="1524281" cy="91704"/>
            </a:xfrm>
            <a:custGeom>
              <a:avLst/>
              <a:gdLst/>
              <a:ahLst/>
              <a:cxnLst/>
              <a:rect l="l" t="t" r="r" b="b"/>
              <a:pathLst>
                <a:path w="34793" h="3694" extrusionOk="0">
                  <a:moveTo>
                    <a:pt x="14668" y="0"/>
                  </a:moveTo>
                  <a:cubicBezTo>
                    <a:pt x="10908" y="0"/>
                    <a:pt x="7554" y="353"/>
                    <a:pt x="5038" y="835"/>
                  </a:cubicBezTo>
                  <a:cubicBezTo>
                    <a:pt x="4237" y="902"/>
                    <a:pt x="3537" y="1135"/>
                    <a:pt x="2903" y="1268"/>
                  </a:cubicBezTo>
                  <a:cubicBezTo>
                    <a:pt x="2302" y="1435"/>
                    <a:pt x="1769" y="1569"/>
                    <a:pt x="1335" y="1702"/>
                  </a:cubicBezTo>
                  <a:cubicBezTo>
                    <a:pt x="468" y="1936"/>
                    <a:pt x="1" y="2102"/>
                    <a:pt x="34" y="2202"/>
                  </a:cubicBezTo>
                  <a:cubicBezTo>
                    <a:pt x="49" y="2232"/>
                    <a:pt x="159" y="2249"/>
                    <a:pt x="353" y="2249"/>
                  </a:cubicBezTo>
                  <a:cubicBezTo>
                    <a:pt x="592" y="2249"/>
                    <a:pt x="958" y="2224"/>
                    <a:pt x="1435" y="2169"/>
                  </a:cubicBezTo>
                  <a:cubicBezTo>
                    <a:pt x="1902" y="2102"/>
                    <a:pt x="2436" y="2036"/>
                    <a:pt x="3036" y="1969"/>
                  </a:cubicBezTo>
                  <a:cubicBezTo>
                    <a:pt x="3670" y="1869"/>
                    <a:pt x="4371" y="1735"/>
                    <a:pt x="5171" y="1702"/>
                  </a:cubicBezTo>
                  <a:cubicBezTo>
                    <a:pt x="7490" y="1431"/>
                    <a:pt x="10466" y="1214"/>
                    <a:pt x="13801" y="1214"/>
                  </a:cubicBezTo>
                  <a:cubicBezTo>
                    <a:pt x="14976" y="1214"/>
                    <a:pt x="16195" y="1241"/>
                    <a:pt x="17447" y="1302"/>
                  </a:cubicBezTo>
                  <a:cubicBezTo>
                    <a:pt x="18648" y="1402"/>
                    <a:pt x="19815" y="1469"/>
                    <a:pt x="20949" y="1569"/>
                  </a:cubicBezTo>
                  <a:cubicBezTo>
                    <a:pt x="21249" y="1602"/>
                    <a:pt x="21516" y="1602"/>
                    <a:pt x="21783" y="1635"/>
                  </a:cubicBezTo>
                  <a:cubicBezTo>
                    <a:pt x="22083" y="1669"/>
                    <a:pt x="22350" y="1702"/>
                    <a:pt x="22617" y="1735"/>
                  </a:cubicBezTo>
                  <a:cubicBezTo>
                    <a:pt x="23151" y="1836"/>
                    <a:pt x="23684" y="1902"/>
                    <a:pt x="24218" y="1969"/>
                  </a:cubicBezTo>
                  <a:cubicBezTo>
                    <a:pt x="25219" y="2102"/>
                    <a:pt x="26220" y="2202"/>
                    <a:pt x="27120" y="2403"/>
                  </a:cubicBezTo>
                  <a:cubicBezTo>
                    <a:pt x="28054" y="2536"/>
                    <a:pt x="28888" y="2703"/>
                    <a:pt x="29689" y="2836"/>
                  </a:cubicBezTo>
                  <a:cubicBezTo>
                    <a:pt x="30456" y="2936"/>
                    <a:pt x="31156" y="3136"/>
                    <a:pt x="31790" y="3237"/>
                  </a:cubicBezTo>
                  <a:cubicBezTo>
                    <a:pt x="32391" y="3370"/>
                    <a:pt x="32924" y="3470"/>
                    <a:pt x="33358" y="3537"/>
                  </a:cubicBezTo>
                  <a:cubicBezTo>
                    <a:pt x="33921" y="3641"/>
                    <a:pt x="34314" y="3693"/>
                    <a:pt x="34539" y="3693"/>
                  </a:cubicBezTo>
                  <a:cubicBezTo>
                    <a:pt x="34673" y="3693"/>
                    <a:pt x="34746" y="3674"/>
                    <a:pt x="34759" y="3637"/>
                  </a:cubicBezTo>
                  <a:cubicBezTo>
                    <a:pt x="34792" y="3570"/>
                    <a:pt x="34325" y="3370"/>
                    <a:pt x="33491" y="3070"/>
                  </a:cubicBezTo>
                  <a:cubicBezTo>
                    <a:pt x="33058" y="2936"/>
                    <a:pt x="32557" y="2770"/>
                    <a:pt x="31957" y="2569"/>
                  </a:cubicBezTo>
                  <a:cubicBezTo>
                    <a:pt x="31323" y="2369"/>
                    <a:pt x="30656" y="2136"/>
                    <a:pt x="29856" y="1969"/>
                  </a:cubicBezTo>
                  <a:cubicBezTo>
                    <a:pt x="29088" y="1802"/>
                    <a:pt x="28221" y="1602"/>
                    <a:pt x="27320" y="1369"/>
                  </a:cubicBezTo>
                  <a:cubicBezTo>
                    <a:pt x="26420" y="1135"/>
                    <a:pt x="25419" y="1002"/>
                    <a:pt x="24352" y="835"/>
                  </a:cubicBezTo>
                  <a:cubicBezTo>
                    <a:pt x="23851" y="735"/>
                    <a:pt x="23318" y="668"/>
                    <a:pt x="22750" y="568"/>
                  </a:cubicBezTo>
                  <a:cubicBezTo>
                    <a:pt x="22484" y="535"/>
                    <a:pt x="22217" y="468"/>
                    <a:pt x="21917" y="435"/>
                  </a:cubicBezTo>
                  <a:cubicBezTo>
                    <a:pt x="21650" y="401"/>
                    <a:pt x="21349" y="401"/>
                    <a:pt x="21083" y="368"/>
                  </a:cubicBezTo>
                  <a:cubicBezTo>
                    <a:pt x="19915" y="268"/>
                    <a:pt x="18748" y="168"/>
                    <a:pt x="17513" y="68"/>
                  </a:cubicBezTo>
                  <a:cubicBezTo>
                    <a:pt x="16545" y="21"/>
                    <a:pt x="15594" y="0"/>
                    <a:pt x="1466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912223" y="2361514"/>
              <a:ext cx="1512584" cy="203540"/>
            </a:xfrm>
            <a:custGeom>
              <a:avLst/>
              <a:gdLst/>
              <a:ahLst/>
              <a:cxnLst/>
              <a:rect l="l" t="t" r="r" b="b"/>
              <a:pathLst>
                <a:path w="34526" h="8199" extrusionOk="0">
                  <a:moveTo>
                    <a:pt x="22366" y="1"/>
                  </a:moveTo>
                  <a:cubicBezTo>
                    <a:pt x="22269" y="1"/>
                    <a:pt x="22175" y="2"/>
                    <a:pt x="22083" y="4"/>
                  </a:cubicBezTo>
                  <a:cubicBezTo>
                    <a:pt x="21750" y="38"/>
                    <a:pt x="21450" y="38"/>
                    <a:pt x="21216" y="71"/>
                  </a:cubicBezTo>
                  <a:cubicBezTo>
                    <a:pt x="20949" y="104"/>
                    <a:pt x="20749" y="171"/>
                    <a:pt x="20582" y="205"/>
                  </a:cubicBezTo>
                  <a:cubicBezTo>
                    <a:pt x="20215" y="271"/>
                    <a:pt x="20049" y="338"/>
                    <a:pt x="20082" y="371"/>
                  </a:cubicBezTo>
                  <a:cubicBezTo>
                    <a:pt x="20082" y="438"/>
                    <a:pt x="20249" y="438"/>
                    <a:pt x="20616" y="438"/>
                  </a:cubicBezTo>
                  <a:lnTo>
                    <a:pt x="21216" y="438"/>
                  </a:lnTo>
                  <a:cubicBezTo>
                    <a:pt x="21450" y="438"/>
                    <a:pt x="21750" y="471"/>
                    <a:pt x="22083" y="505"/>
                  </a:cubicBezTo>
                  <a:cubicBezTo>
                    <a:pt x="23351" y="605"/>
                    <a:pt x="25186" y="905"/>
                    <a:pt x="27354" y="1606"/>
                  </a:cubicBezTo>
                  <a:cubicBezTo>
                    <a:pt x="27888" y="1772"/>
                    <a:pt x="28455" y="1972"/>
                    <a:pt x="29055" y="2173"/>
                  </a:cubicBezTo>
                  <a:cubicBezTo>
                    <a:pt x="29355" y="2306"/>
                    <a:pt x="29656" y="2406"/>
                    <a:pt x="29956" y="2540"/>
                  </a:cubicBezTo>
                  <a:cubicBezTo>
                    <a:pt x="30256" y="2640"/>
                    <a:pt x="30556" y="2773"/>
                    <a:pt x="30856" y="2906"/>
                  </a:cubicBezTo>
                  <a:cubicBezTo>
                    <a:pt x="31457" y="3173"/>
                    <a:pt x="32024" y="3507"/>
                    <a:pt x="32524" y="3907"/>
                  </a:cubicBezTo>
                  <a:cubicBezTo>
                    <a:pt x="33025" y="4307"/>
                    <a:pt x="33392" y="4875"/>
                    <a:pt x="33291" y="5241"/>
                  </a:cubicBezTo>
                  <a:cubicBezTo>
                    <a:pt x="33225" y="5442"/>
                    <a:pt x="33058" y="5675"/>
                    <a:pt x="32824" y="5875"/>
                  </a:cubicBezTo>
                  <a:cubicBezTo>
                    <a:pt x="32558" y="6109"/>
                    <a:pt x="32257" y="6276"/>
                    <a:pt x="31924" y="6442"/>
                  </a:cubicBezTo>
                  <a:cubicBezTo>
                    <a:pt x="31757" y="6542"/>
                    <a:pt x="31590" y="6576"/>
                    <a:pt x="31423" y="6643"/>
                  </a:cubicBezTo>
                  <a:cubicBezTo>
                    <a:pt x="31257" y="6709"/>
                    <a:pt x="31090" y="6776"/>
                    <a:pt x="30923" y="6809"/>
                  </a:cubicBezTo>
                  <a:cubicBezTo>
                    <a:pt x="30556" y="6876"/>
                    <a:pt x="30189" y="6943"/>
                    <a:pt x="29789" y="6976"/>
                  </a:cubicBezTo>
                  <a:cubicBezTo>
                    <a:pt x="29625" y="6983"/>
                    <a:pt x="29460" y="6986"/>
                    <a:pt x="29294" y="6986"/>
                  </a:cubicBezTo>
                  <a:cubicBezTo>
                    <a:pt x="27866" y="6986"/>
                    <a:pt x="26342" y="6741"/>
                    <a:pt x="24819" y="6442"/>
                  </a:cubicBezTo>
                  <a:cubicBezTo>
                    <a:pt x="21383" y="5742"/>
                    <a:pt x="18181" y="4741"/>
                    <a:pt x="15112" y="4141"/>
                  </a:cubicBezTo>
                  <a:cubicBezTo>
                    <a:pt x="14345" y="4007"/>
                    <a:pt x="13611" y="3874"/>
                    <a:pt x="12843" y="3807"/>
                  </a:cubicBezTo>
                  <a:cubicBezTo>
                    <a:pt x="12477" y="3774"/>
                    <a:pt x="12110" y="3740"/>
                    <a:pt x="11709" y="3740"/>
                  </a:cubicBezTo>
                  <a:lnTo>
                    <a:pt x="11176" y="3740"/>
                  </a:lnTo>
                  <a:cubicBezTo>
                    <a:pt x="10975" y="3774"/>
                    <a:pt x="10809" y="3774"/>
                    <a:pt x="10642" y="3807"/>
                  </a:cubicBezTo>
                  <a:cubicBezTo>
                    <a:pt x="9274" y="3907"/>
                    <a:pt x="8007" y="4107"/>
                    <a:pt x="6839" y="4341"/>
                  </a:cubicBezTo>
                  <a:cubicBezTo>
                    <a:pt x="4504" y="4774"/>
                    <a:pt x="2703" y="5542"/>
                    <a:pt x="1602" y="6276"/>
                  </a:cubicBezTo>
                  <a:cubicBezTo>
                    <a:pt x="468" y="6976"/>
                    <a:pt x="1" y="7543"/>
                    <a:pt x="34" y="7610"/>
                  </a:cubicBezTo>
                  <a:cubicBezTo>
                    <a:pt x="39" y="7614"/>
                    <a:pt x="46" y="7617"/>
                    <a:pt x="56" y="7617"/>
                  </a:cubicBezTo>
                  <a:cubicBezTo>
                    <a:pt x="186" y="7617"/>
                    <a:pt x="779" y="7204"/>
                    <a:pt x="1836" y="6676"/>
                  </a:cubicBezTo>
                  <a:cubicBezTo>
                    <a:pt x="3003" y="6142"/>
                    <a:pt x="4738" y="5508"/>
                    <a:pt x="7006" y="5175"/>
                  </a:cubicBezTo>
                  <a:cubicBezTo>
                    <a:pt x="8140" y="5008"/>
                    <a:pt x="9374" y="4908"/>
                    <a:pt x="10742" y="4808"/>
                  </a:cubicBezTo>
                  <a:cubicBezTo>
                    <a:pt x="10945" y="4792"/>
                    <a:pt x="11152" y="4784"/>
                    <a:pt x="11361" y="4784"/>
                  </a:cubicBezTo>
                  <a:cubicBezTo>
                    <a:pt x="12460" y="4784"/>
                    <a:pt x="13646" y="4989"/>
                    <a:pt x="14878" y="5241"/>
                  </a:cubicBezTo>
                  <a:cubicBezTo>
                    <a:pt x="17847" y="5909"/>
                    <a:pt x="21083" y="6943"/>
                    <a:pt x="24585" y="7643"/>
                  </a:cubicBezTo>
                  <a:cubicBezTo>
                    <a:pt x="26099" y="7957"/>
                    <a:pt x="27588" y="8198"/>
                    <a:pt x="29115" y="8198"/>
                  </a:cubicBezTo>
                  <a:cubicBezTo>
                    <a:pt x="29372" y="8198"/>
                    <a:pt x="29630" y="8191"/>
                    <a:pt x="29889" y="8177"/>
                  </a:cubicBezTo>
                  <a:cubicBezTo>
                    <a:pt x="30323" y="8144"/>
                    <a:pt x="30756" y="8077"/>
                    <a:pt x="31190" y="7977"/>
                  </a:cubicBezTo>
                  <a:cubicBezTo>
                    <a:pt x="31423" y="7910"/>
                    <a:pt x="31657" y="7843"/>
                    <a:pt x="31857" y="7777"/>
                  </a:cubicBezTo>
                  <a:cubicBezTo>
                    <a:pt x="32057" y="7677"/>
                    <a:pt x="32291" y="7577"/>
                    <a:pt x="32458" y="7476"/>
                  </a:cubicBezTo>
                  <a:cubicBezTo>
                    <a:pt x="32858" y="7310"/>
                    <a:pt x="33225" y="7076"/>
                    <a:pt x="33592" y="6776"/>
                  </a:cubicBezTo>
                  <a:cubicBezTo>
                    <a:pt x="33925" y="6476"/>
                    <a:pt x="34259" y="6042"/>
                    <a:pt x="34392" y="5508"/>
                  </a:cubicBezTo>
                  <a:cubicBezTo>
                    <a:pt x="34526" y="4941"/>
                    <a:pt x="34359" y="4374"/>
                    <a:pt x="34092" y="4007"/>
                  </a:cubicBezTo>
                  <a:cubicBezTo>
                    <a:pt x="33859" y="3607"/>
                    <a:pt x="33558" y="3307"/>
                    <a:pt x="33225" y="3073"/>
                  </a:cubicBezTo>
                  <a:cubicBezTo>
                    <a:pt x="32591" y="2573"/>
                    <a:pt x="31924" y="2239"/>
                    <a:pt x="31257" y="1939"/>
                  </a:cubicBezTo>
                  <a:cubicBezTo>
                    <a:pt x="30923" y="1806"/>
                    <a:pt x="30590" y="1706"/>
                    <a:pt x="30289" y="1606"/>
                  </a:cubicBezTo>
                  <a:cubicBezTo>
                    <a:pt x="29989" y="1472"/>
                    <a:pt x="29656" y="1372"/>
                    <a:pt x="29355" y="1272"/>
                  </a:cubicBezTo>
                  <a:cubicBezTo>
                    <a:pt x="28755" y="1072"/>
                    <a:pt x="28154" y="905"/>
                    <a:pt x="27587" y="738"/>
                  </a:cubicBezTo>
                  <a:cubicBezTo>
                    <a:pt x="25478" y="211"/>
                    <a:pt x="23657" y="1"/>
                    <a:pt x="2236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7425194" y="2388946"/>
              <a:ext cx="672264" cy="88526"/>
            </a:xfrm>
            <a:custGeom>
              <a:avLst/>
              <a:gdLst/>
              <a:ahLst/>
              <a:cxnLst/>
              <a:rect l="l" t="t" r="r" b="b"/>
              <a:pathLst>
                <a:path w="15345" h="3566" extrusionOk="0">
                  <a:moveTo>
                    <a:pt x="2335" y="0"/>
                  </a:moveTo>
                  <a:cubicBezTo>
                    <a:pt x="868" y="0"/>
                    <a:pt x="0" y="234"/>
                    <a:pt x="0" y="400"/>
                  </a:cubicBezTo>
                  <a:cubicBezTo>
                    <a:pt x="34" y="567"/>
                    <a:pt x="901" y="634"/>
                    <a:pt x="2269" y="867"/>
                  </a:cubicBezTo>
                  <a:cubicBezTo>
                    <a:pt x="3636" y="1068"/>
                    <a:pt x="5504" y="1501"/>
                    <a:pt x="7572" y="2068"/>
                  </a:cubicBezTo>
                  <a:cubicBezTo>
                    <a:pt x="9641" y="2635"/>
                    <a:pt x="11542" y="3136"/>
                    <a:pt x="12943" y="3369"/>
                  </a:cubicBezTo>
                  <a:cubicBezTo>
                    <a:pt x="13688" y="3508"/>
                    <a:pt x="14289" y="3565"/>
                    <a:pt x="14699" y="3565"/>
                  </a:cubicBezTo>
                  <a:cubicBezTo>
                    <a:pt x="15079" y="3565"/>
                    <a:pt x="15295" y="3516"/>
                    <a:pt x="15311" y="3436"/>
                  </a:cubicBezTo>
                  <a:cubicBezTo>
                    <a:pt x="15345" y="3269"/>
                    <a:pt x="14511" y="2969"/>
                    <a:pt x="13176" y="2535"/>
                  </a:cubicBezTo>
                  <a:cubicBezTo>
                    <a:pt x="11842" y="2068"/>
                    <a:pt x="10007" y="1435"/>
                    <a:pt x="7906" y="867"/>
                  </a:cubicBezTo>
                  <a:cubicBezTo>
                    <a:pt x="5804" y="300"/>
                    <a:pt x="3803" y="0"/>
                    <a:pt x="23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8494903" y="2431347"/>
              <a:ext cx="588982" cy="94906"/>
            </a:xfrm>
            <a:custGeom>
              <a:avLst/>
              <a:gdLst/>
              <a:ahLst/>
              <a:cxnLst/>
              <a:rect l="l" t="t" r="r" b="b"/>
              <a:pathLst>
                <a:path w="13444" h="3823" extrusionOk="0">
                  <a:moveTo>
                    <a:pt x="236" y="1"/>
                  </a:moveTo>
                  <a:cubicBezTo>
                    <a:pt x="141" y="1"/>
                    <a:pt x="84" y="20"/>
                    <a:pt x="68" y="60"/>
                  </a:cubicBezTo>
                  <a:cubicBezTo>
                    <a:pt x="1" y="227"/>
                    <a:pt x="635" y="694"/>
                    <a:pt x="1769" y="1261"/>
                  </a:cubicBezTo>
                  <a:cubicBezTo>
                    <a:pt x="2903" y="1861"/>
                    <a:pt x="4571" y="2462"/>
                    <a:pt x="6439" y="2962"/>
                  </a:cubicBezTo>
                  <a:cubicBezTo>
                    <a:pt x="8952" y="3585"/>
                    <a:pt x="11183" y="3822"/>
                    <a:pt x="12411" y="3822"/>
                  </a:cubicBezTo>
                  <a:cubicBezTo>
                    <a:pt x="13025" y="3822"/>
                    <a:pt x="13388" y="3763"/>
                    <a:pt x="13410" y="3663"/>
                  </a:cubicBezTo>
                  <a:cubicBezTo>
                    <a:pt x="13444" y="3296"/>
                    <a:pt x="10408" y="2662"/>
                    <a:pt x="6739" y="1761"/>
                  </a:cubicBezTo>
                  <a:cubicBezTo>
                    <a:pt x="4904" y="1294"/>
                    <a:pt x="3270" y="827"/>
                    <a:pt x="2069" y="460"/>
                  </a:cubicBezTo>
                  <a:cubicBezTo>
                    <a:pt x="1186" y="183"/>
                    <a:pt x="531" y="1"/>
                    <a:pt x="2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6513289" y="3402525"/>
              <a:ext cx="1974341" cy="173254"/>
            </a:xfrm>
            <a:custGeom>
              <a:avLst/>
              <a:gdLst/>
              <a:ahLst/>
              <a:cxnLst/>
              <a:rect l="l" t="t" r="r" b="b"/>
              <a:pathLst>
                <a:path w="45066" h="6979" extrusionOk="0">
                  <a:moveTo>
                    <a:pt x="3003" y="0"/>
                  </a:moveTo>
                  <a:cubicBezTo>
                    <a:pt x="2636" y="0"/>
                    <a:pt x="2269" y="34"/>
                    <a:pt x="1935" y="34"/>
                  </a:cubicBezTo>
                  <a:cubicBezTo>
                    <a:pt x="668" y="101"/>
                    <a:pt x="0" y="201"/>
                    <a:pt x="0" y="267"/>
                  </a:cubicBezTo>
                  <a:cubicBezTo>
                    <a:pt x="0" y="467"/>
                    <a:pt x="2769" y="501"/>
                    <a:pt x="7239" y="1068"/>
                  </a:cubicBezTo>
                  <a:cubicBezTo>
                    <a:pt x="11709" y="1568"/>
                    <a:pt x="17847" y="2536"/>
                    <a:pt x="24518" y="4070"/>
                  </a:cubicBezTo>
                  <a:cubicBezTo>
                    <a:pt x="25352" y="4270"/>
                    <a:pt x="26186" y="4437"/>
                    <a:pt x="26986" y="4637"/>
                  </a:cubicBezTo>
                  <a:cubicBezTo>
                    <a:pt x="27787" y="4871"/>
                    <a:pt x="28588" y="5104"/>
                    <a:pt x="29355" y="5304"/>
                  </a:cubicBezTo>
                  <a:cubicBezTo>
                    <a:pt x="29722" y="5404"/>
                    <a:pt x="30122" y="5504"/>
                    <a:pt x="30489" y="5638"/>
                  </a:cubicBezTo>
                  <a:cubicBezTo>
                    <a:pt x="30889" y="5738"/>
                    <a:pt x="31289" y="5871"/>
                    <a:pt x="31656" y="5971"/>
                  </a:cubicBezTo>
                  <a:cubicBezTo>
                    <a:pt x="32424" y="6172"/>
                    <a:pt x="33191" y="6338"/>
                    <a:pt x="33925" y="6472"/>
                  </a:cubicBezTo>
                  <a:cubicBezTo>
                    <a:pt x="35426" y="6739"/>
                    <a:pt x="36860" y="6939"/>
                    <a:pt x="38228" y="6972"/>
                  </a:cubicBezTo>
                  <a:cubicBezTo>
                    <a:pt x="38387" y="6976"/>
                    <a:pt x="38547" y="6978"/>
                    <a:pt x="38705" y="6978"/>
                  </a:cubicBezTo>
                  <a:cubicBezTo>
                    <a:pt x="39871" y="6978"/>
                    <a:pt x="41003" y="6865"/>
                    <a:pt x="42031" y="6572"/>
                  </a:cubicBezTo>
                  <a:cubicBezTo>
                    <a:pt x="42598" y="6405"/>
                    <a:pt x="43131" y="6172"/>
                    <a:pt x="43598" y="5838"/>
                  </a:cubicBezTo>
                  <a:cubicBezTo>
                    <a:pt x="43698" y="5738"/>
                    <a:pt x="43798" y="5638"/>
                    <a:pt x="43932" y="5571"/>
                  </a:cubicBezTo>
                  <a:cubicBezTo>
                    <a:pt x="44032" y="5471"/>
                    <a:pt x="44132" y="5371"/>
                    <a:pt x="44199" y="5238"/>
                  </a:cubicBezTo>
                  <a:cubicBezTo>
                    <a:pt x="44366" y="5037"/>
                    <a:pt x="44499" y="4804"/>
                    <a:pt x="44599" y="4604"/>
                  </a:cubicBezTo>
                  <a:cubicBezTo>
                    <a:pt x="45033" y="3703"/>
                    <a:pt x="45066" y="2802"/>
                    <a:pt x="44899" y="2169"/>
                  </a:cubicBezTo>
                  <a:cubicBezTo>
                    <a:pt x="44699" y="1502"/>
                    <a:pt x="44332" y="1068"/>
                    <a:pt x="44099" y="834"/>
                  </a:cubicBezTo>
                  <a:cubicBezTo>
                    <a:pt x="43874" y="638"/>
                    <a:pt x="43720" y="559"/>
                    <a:pt x="43657" y="559"/>
                  </a:cubicBezTo>
                  <a:cubicBezTo>
                    <a:pt x="43646" y="559"/>
                    <a:pt x="43637" y="562"/>
                    <a:pt x="43632" y="568"/>
                  </a:cubicBezTo>
                  <a:cubicBezTo>
                    <a:pt x="43598" y="601"/>
                    <a:pt x="43732" y="734"/>
                    <a:pt x="43899" y="1001"/>
                  </a:cubicBezTo>
                  <a:cubicBezTo>
                    <a:pt x="44065" y="1268"/>
                    <a:pt x="44332" y="1668"/>
                    <a:pt x="44399" y="2269"/>
                  </a:cubicBezTo>
                  <a:cubicBezTo>
                    <a:pt x="44499" y="2836"/>
                    <a:pt x="44399" y="3570"/>
                    <a:pt x="43999" y="4270"/>
                  </a:cubicBezTo>
                  <a:cubicBezTo>
                    <a:pt x="43899" y="4437"/>
                    <a:pt x="43765" y="4604"/>
                    <a:pt x="43632" y="4771"/>
                  </a:cubicBezTo>
                  <a:cubicBezTo>
                    <a:pt x="43565" y="4837"/>
                    <a:pt x="43498" y="4904"/>
                    <a:pt x="43398" y="4971"/>
                  </a:cubicBezTo>
                  <a:cubicBezTo>
                    <a:pt x="43331" y="5037"/>
                    <a:pt x="43231" y="5104"/>
                    <a:pt x="43131" y="5171"/>
                  </a:cubicBezTo>
                  <a:cubicBezTo>
                    <a:pt x="42764" y="5404"/>
                    <a:pt x="42297" y="5604"/>
                    <a:pt x="41797" y="5705"/>
                  </a:cubicBezTo>
                  <a:cubicBezTo>
                    <a:pt x="41053" y="5896"/>
                    <a:pt x="40223" y="5968"/>
                    <a:pt x="39332" y="5968"/>
                  </a:cubicBezTo>
                  <a:cubicBezTo>
                    <a:pt x="38984" y="5968"/>
                    <a:pt x="38626" y="5957"/>
                    <a:pt x="38261" y="5938"/>
                  </a:cubicBezTo>
                  <a:cubicBezTo>
                    <a:pt x="36960" y="5838"/>
                    <a:pt x="35593" y="5638"/>
                    <a:pt x="34158" y="5338"/>
                  </a:cubicBezTo>
                  <a:cubicBezTo>
                    <a:pt x="33424" y="5204"/>
                    <a:pt x="32690" y="5004"/>
                    <a:pt x="31957" y="4804"/>
                  </a:cubicBezTo>
                  <a:cubicBezTo>
                    <a:pt x="31590" y="4704"/>
                    <a:pt x="31223" y="4604"/>
                    <a:pt x="30856" y="4470"/>
                  </a:cubicBezTo>
                  <a:cubicBezTo>
                    <a:pt x="30489" y="4370"/>
                    <a:pt x="30089" y="4270"/>
                    <a:pt x="29688" y="4137"/>
                  </a:cubicBezTo>
                  <a:cubicBezTo>
                    <a:pt x="28921" y="3903"/>
                    <a:pt x="28121" y="3670"/>
                    <a:pt x="27287" y="3436"/>
                  </a:cubicBezTo>
                  <a:cubicBezTo>
                    <a:pt x="26486" y="3236"/>
                    <a:pt x="25652" y="3036"/>
                    <a:pt x="24818" y="2836"/>
                  </a:cubicBezTo>
                  <a:cubicBezTo>
                    <a:pt x="18047" y="1301"/>
                    <a:pt x="11842" y="467"/>
                    <a:pt x="7306" y="167"/>
                  </a:cubicBezTo>
                  <a:cubicBezTo>
                    <a:pt x="7039" y="134"/>
                    <a:pt x="6772" y="134"/>
                    <a:pt x="6505" y="101"/>
                  </a:cubicBezTo>
                  <a:cubicBezTo>
                    <a:pt x="6238" y="101"/>
                    <a:pt x="5971" y="67"/>
                    <a:pt x="5705" y="67"/>
                  </a:cubicBezTo>
                  <a:cubicBezTo>
                    <a:pt x="5204" y="67"/>
                    <a:pt x="4704" y="34"/>
                    <a:pt x="4270" y="34"/>
                  </a:cubicBezTo>
                  <a:cubicBezTo>
                    <a:pt x="3803" y="34"/>
                    <a:pt x="3403" y="0"/>
                    <a:pt x="300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7998054" y="3437256"/>
              <a:ext cx="944106" cy="299216"/>
            </a:xfrm>
            <a:custGeom>
              <a:avLst/>
              <a:gdLst/>
              <a:ahLst/>
              <a:cxnLst/>
              <a:rect l="l" t="t" r="r" b="b"/>
              <a:pathLst>
                <a:path w="21550" h="12053" extrusionOk="0">
                  <a:moveTo>
                    <a:pt x="20860" y="1"/>
                  </a:moveTo>
                  <a:cubicBezTo>
                    <a:pt x="20856" y="1"/>
                    <a:pt x="20852" y="1"/>
                    <a:pt x="20849" y="2"/>
                  </a:cubicBezTo>
                  <a:cubicBezTo>
                    <a:pt x="20782" y="2"/>
                    <a:pt x="20749" y="403"/>
                    <a:pt x="20782" y="1137"/>
                  </a:cubicBezTo>
                  <a:cubicBezTo>
                    <a:pt x="20749" y="1837"/>
                    <a:pt x="20782" y="2871"/>
                    <a:pt x="20515" y="4072"/>
                  </a:cubicBezTo>
                  <a:cubicBezTo>
                    <a:pt x="20448" y="4372"/>
                    <a:pt x="20382" y="4672"/>
                    <a:pt x="20282" y="5006"/>
                  </a:cubicBezTo>
                  <a:cubicBezTo>
                    <a:pt x="20148" y="5306"/>
                    <a:pt x="20048" y="5640"/>
                    <a:pt x="19881" y="5940"/>
                  </a:cubicBezTo>
                  <a:cubicBezTo>
                    <a:pt x="19581" y="6574"/>
                    <a:pt x="19114" y="7174"/>
                    <a:pt x="18580" y="7741"/>
                  </a:cubicBezTo>
                  <a:cubicBezTo>
                    <a:pt x="17446" y="8842"/>
                    <a:pt x="15812" y="9643"/>
                    <a:pt x="14010" y="10143"/>
                  </a:cubicBezTo>
                  <a:cubicBezTo>
                    <a:pt x="13076" y="10377"/>
                    <a:pt x="12176" y="10543"/>
                    <a:pt x="11275" y="10677"/>
                  </a:cubicBezTo>
                  <a:cubicBezTo>
                    <a:pt x="10374" y="10810"/>
                    <a:pt x="9507" y="10877"/>
                    <a:pt x="8673" y="10910"/>
                  </a:cubicBezTo>
                  <a:cubicBezTo>
                    <a:pt x="7005" y="11010"/>
                    <a:pt x="5471" y="11010"/>
                    <a:pt x="4203" y="11010"/>
                  </a:cubicBezTo>
                  <a:cubicBezTo>
                    <a:pt x="3155" y="10997"/>
                    <a:pt x="2267" y="10983"/>
                    <a:pt x="1582" y="10983"/>
                  </a:cubicBezTo>
                  <a:cubicBezTo>
                    <a:pt x="589" y="10983"/>
                    <a:pt x="20" y="11012"/>
                    <a:pt x="0" y="11110"/>
                  </a:cubicBezTo>
                  <a:cubicBezTo>
                    <a:pt x="0" y="11277"/>
                    <a:pt x="1568" y="11611"/>
                    <a:pt x="4137" y="11878"/>
                  </a:cubicBezTo>
                  <a:cubicBezTo>
                    <a:pt x="5214" y="11988"/>
                    <a:pt x="6452" y="12053"/>
                    <a:pt x="7832" y="12053"/>
                  </a:cubicBezTo>
                  <a:cubicBezTo>
                    <a:pt x="8117" y="12053"/>
                    <a:pt x="8409" y="12050"/>
                    <a:pt x="8707" y="12044"/>
                  </a:cubicBezTo>
                  <a:cubicBezTo>
                    <a:pt x="9574" y="12044"/>
                    <a:pt x="10475" y="11978"/>
                    <a:pt x="11442" y="11878"/>
                  </a:cubicBezTo>
                  <a:cubicBezTo>
                    <a:pt x="12376" y="11744"/>
                    <a:pt x="13343" y="11611"/>
                    <a:pt x="14311" y="11311"/>
                  </a:cubicBezTo>
                  <a:cubicBezTo>
                    <a:pt x="15311" y="11044"/>
                    <a:pt x="16245" y="10710"/>
                    <a:pt x="17113" y="10243"/>
                  </a:cubicBezTo>
                  <a:cubicBezTo>
                    <a:pt x="17980" y="9776"/>
                    <a:pt x="18747" y="9176"/>
                    <a:pt x="19381" y="8509"/>
                  </a:cubicBezTo>
                  <a:cubicBezTo>
                    <a:pt x="20015" y="7841"/>
                    <a:pt x="20482" y="7108"/>
                    <a:pt x="20815" y="6374"/>
                  </a:cubicBezTo>
                  <a:cubicBezTo>
                    <a:pt x="20982" y="6007"/>
                    <a:pt x="21082" y="5606"/>
                    <a:pt x="21182" y="5273"/>
                  </a:cubicBezTo>
                  <a:cubicBezTo>
                    <a:pt x="21282" y="4906"/>
                    <a:pt x="21316" y="4539"/>
                    <a:pt x="21382" y="4205"/>
                  </a:cubicBezTo>
                  <a:cubicBezTo>
                    <a:pt x="21549" y="2871"/>
                    <a:pt x="21382" y="1804"/>
                    <a:pt x="21249" y="1070"/>
                  </a:cubicBezTo>
                  <a:cubicBezTo>
                    <a:pt x="21089" y="396"/>
                    <a:pt x="20959" y="1"/>
                    <a:pt x="2086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5342730" y="3555721"/>
              <a:ext cx="2462472" cy="145177"/>
            </a:xfrm>
            <a:custGeom>
              <a:avLst/>
              <a:gdLst/>
              <a:ahLst/>
              <a:cxnLst/>
              <a:rect l="l" t="t" r="r" b="b"/>
              <a:pathLst>
                <a:path w="56208" h="5848" extrusionOk="0">
                  <a:moveTo>
                    <a:pt x="12476" y="1"/>
                  </a:moveTo>
                  <a:cubicBezTo>
                    <a:pt x="10975" y="34"/>
                    <a:pt x="9541" y="34"/>
                    <a:pt x="8273" y="67"/>
                  </a:cubicBezTo>
                  <a:cubicBezTo>
                    <a:pt x="7005" y="134"/>
                    <a:pt x="5838" y="201"/>
                    <a:pt x="4804" y="267"/>
                  </a:cubicBezTo>
                  <a:cubicBezTo>
                    <a:pt x="3803" y="334"/>
                    <a:pt x="2902" y="501"/>
                    <a:pt x="2202" y="601"/>
                  </a:cubicBezTo>
                  <a:cubicBezTo>
                    <a:pt x="768" y="801"/>
                    <a:pt x="0" y="968"/>
                    <a:pt x="34" y="1068"/>
                  </a:cubicBezTo>
                  <a:cubicBezTo>
                    <a:pt x="34" y="1107"/>
                    <a:pt x="308" y="1123"/>
                    <a:pt x="818" y="1123"/>
                  </a:cubicBezTo>
                  <a:cubicBezTo>
                    <a:pt x="1178" y="1123"/>
                    <a:pt x="1655" y="1115"/>
                    <a:pt x="2235" y="1101"/>
                  </a:cubicBezTo>
                  <a:cubicBezTo>
                    <a:pt x="2867" y="1073"/>
                    <a:pt x="3597" y="995"/>
                    <a:pt x="4426" y="995"/>
                  </a:cubicBezTo>
                  <a:cubicBezTo>
                    <a:pt x="4560" y="995"/>
                    <a:pt x="4697" y="997"/>
                    <a:pt x="4837" y="1001"/>
                  </a:cubicBezTo>
                  <a:cubicBezTo>
                    <a:pt x="5871" y="968"/>
                    <a:pt x="7005" y="968"/>
                    <a:pt x="8273" y="935"/>
                  </a:cubicBezTo>
                  <a:cubicBezTo>
                    <a:pt x="9541" y="968"/>
                    <a:pt x="10942" y="1001"/>
                    <a:pt x="12443" y="1035"/>
                  </a:cubicBezTo>
                  <a:cubicBezTo>
                    <a:pt x="13944" y="1135"/>
                    <a:pt x="15545" y="1201"/>
                    <a:pt x="17213" y="1301"/>
                  </a:cubicBezTo>
                  <a:cubicBezTo>
                    <a:pt x="18914" y="1435"/>
                    <a:pt x="20682" y="1535"/>
                    <a:pt x="22483" y="1702"/>
                  </a:cubicBezTo>
                  <a:cubicBezTo>
                    <a:pt x="24318" y="1902"/>
                    <a:pt x="26219" y="2069"/>
                    <a:pt x="28154" y="2302"/>
                  </a:cubicBezTo>
                  <a:cubicBezTo>
                    <a:pt x="31990" y="2769"/>
                    <a:pt x="35693" y="3336"/>
                    <a:pt x="39028" y="3803"/>
                  </a:cubicBezTo>
                  <a:cubicBezTo>
                    <a:pt x="42364" y="4270"/>
                    <a:pt x="45366" y="4671"/>
                    <a:pt x="47935" y="5004"/>
                  </a:cubicBezTo>
                  <a:cubicBezTo>
                    <a:pt x="52130" y="5528"/>
                    <a:pt x="55000" y="5847"/>
                    <a:pt x="55885" y="5847"/>
                  </a:cubicBezTo>
                  <a:cubicBezTo>
                    <a:pt x="56070" y="5847"/>
                    <a:pt x="56168" y="5833"/>
                    <a:pt x="56174" y="5805"/>
                  </a:cubicBezTo>
                  <a:cubicBezTo>
                    <a:pt x="56207" y="5605"/>
                    <a:pt x="53072" y="5004"/>
                    <a:pt x="48068" y="4137"/>
                  </a:cubicBezTo>
                  <a:cubicBezTo>
                    <a:pt x="45533" y="3703"/>
                    <a:pt x="42531" y="3203"/>
                    <a:pt x="39195" y="2669"/>
                  </a:cubicBezTo>
                  <a:cubicBezTo>
                    <a:pt x="35859" y="2135"/>
                    <a:pt x="32190" y="1535"/>
                    <a:pt x="28287" y="1068"/>
                  </a:cubicBezTo>
                  <a:cubicBezTo>
                    <a:pt x="26353" y="834"/>
                    <a:pt x="24451" y="668"/>
                    <a:pt x="22617" y="501"/>
                  </a:cubicBezTo>
                  <a:cubicBezTo>
                    <a:pt x="20782" y="334"/>
                    <a:pt x="18981" y="234"/>
                    <a:pt x="17279" y="134"/>
                  </a:cubicBezTo>
                  <a:cubicBezTo>
                    <a:pt x="15612" y="101"/>
                    <a:pt x="13977" y="34"/>
                    <a:pt x="1247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7108054" y="3331526"/>
              <a:ext cx="1099018" cy="116553"/>
            </a:xfrm>
            <a:custGeom>
              <a:avLst/>
              <a:gdLst/>
              <a:ahLst/>
              <a:cxnLst/>
              <a:rect l="l" t="t" r="r" b="b"/>
              <a:pathLst>
                <a:path w="25086" h="4695" extrusionOk="0">
                  <a:moveTo>
                    <a:pt x="608" y="1"/>
                  </a:moveTo>
                  <a:cubicBezTo>
                    <a:pt x="247" y="1"/>
                    <a:pt x="46" y="31"/>
                    <a:pt x="34" y="92"/>
                  </a:cubicBezTo>
                  <a:cubicBezTo>
                    <a:pt x="1" y="259"/>
                    <a:pt x="1368" y="659"/>
                    <a:pt x="3637" y="1159"/>
                  </a:cubicBezTo>
                  <a:cubicBezTo>
                    <a:pt x="4771" y="1393"/>
                    <a:pt x="6139" y="1593"/>
                    <a:pt x="7640" y="1860"/>
                  </a:cubicBezTo>
                  <a:cubicBezTo>
                    <a:pt x="9141" y="2093"/>
                    <a:pt x="10775" y="2360"/>
                    <a:pt x="12510" y="2627"/>
                  </a:cubicBezTo>
                  <a:cubicBezTo>
                    <a:pt x="13377" y="2794"/>
                    <a:pt x="14178" y="2961"/>
                    <a:pt x="15012" y="3127"/>
                  </a:cubicBezTo>
                  <a:cubicBezTo>
                    <a:pt x="15812" y="3294"/>
                    <a:pt x="16579" y="3428"/>
                    <a:pt x="17313" y="3594"/>
                  </a:cubicBezTo>
                  <a:cubicBezTo>
                    <a:pt x="18748" y="3961"/>
                    <a:pt x="20082" y="4362"/>
                    <a:pt x="21249" y="4528"/>
                  </a:cubicBezTo>
                  <a:cubicBezTo>
                    <a:pt x="21933" y="4646"/>
                    <a:pt x="22560" y="4694"/>
                    <a:pt x="23096" y="4694"/>
                  </a:cubicBezTo>
                  <a:cubicBezTo>
                    <a:pt x="23475" y="4694"/>
                    <a:pt x="23808" y="4670"/>
                    <a:pt x="24085" y="4628"/>
                  </a:cubicBezTo>
                  <a:cubicBezTo>
                    <a:pt x="24752" y="4495"/>
                    <a:pt x="25085" y="4328"/>
                    <a:pt x="25052" y="4261"/>
                  </a:cubicBezTo>
                  <a:cubicBezTo>
                    <a:pt x="25019" y="4161"/>
                    <a:pt x="24685" y="4195"/>
                    <a:pt x="24051" y="4128"/>
                  </a:cubicBezTo>
                  <a:cubicBezTo>
                    <a:pt x="23418" y="4095"/>
                    <a:pt x="22517" y="3961"/>
                    <a:pt x="21449" y="3694"/>
                  </a:cubicBezTo>
                  <a:cubicBezTo>
                    <a:pt x="20349" y="3394"/>
                    <a:pt x="19081" y="2927"/>
                    <a:pt x="17613" y="2494"/>
                  </a:cubicBezTo>
                  <a:cubicBezTo>
                    <a:pt x="16846" y="2293"/>
                    <a:pt x="16079" y="2127"/>
                    <a:pt x="15245" y="1960"/>
                  </a:cubicBezTo>
                  <a:cubicBezTo>
                    <a:pt x="14444" y="1760"/>
                    <a:pt x="13577" y="1593"/>
                    <a:pt x="12710" y="1393"/>
                  </a:cubicBezTo>
                  <a:cubicBezTo>
                    <a:pt x="10975" y="1126"/>
                    <a:pt x="9307" y="892"/>
                    <a:pt x="7806" y="726"/>
                  </a:cubicBezTo>
                  <a:cubicBezTo>
                    <a:pt x="6272" y="525"/>
                    <a:pt x="4904" y="392"/>
                    <a:pt x="3770" y="259"/>
                  </a:cubicBezTo>
                  <a:cubicBezTo>
                    <a:pt x="2334" y="90"/>
                    <a:pt x="1232" y="1"/>
                    <a:pt x="60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819982" y="3586702"/>
              <a:ext cx="1353247" cy="209697"/>
            </a:xfrm>
            <a:custGeom>
              <a:avLst/>
              <a:gdLst/>
              <a:ahLst/>
              <a:cxnLst/>
              <a:rect l="l" t="t" r="r" b="b"/>
              <a:pathLst>
                <a:path w="30889" h="8447" extrusionOk="0">
                  <a:moveTo>
                    <a:pt x="30360" y="0"/>
                  </a:moveTo>
                  <a:cubicBezTo>
                    <a:pt x="30163" y="0"/>
                    <a:pt x="29914" y="8"/>
                    <a:pt x="29621" y="20"/>
                  </a:cubicBezTo>
                  <a:cubicBezTo>
                    <a:pt x="29188" y="53"/>
                    <a:pt x="28687" y="87"/>
                    <a:pt x="28120" y="120"/>
                  </a:cubicBezTo>
                  <a:cubicBezTo>
                    <a:pt x="27820" y="154"/>
                    <a:pt x="27520" y="187"/>
                    <a:pt x="27186" y="220"/>
                  </a:cubicBezTo>
                  <a:cubicBezTo>
                    <a:pt x="26886" y="254"/>
                    <a:pt x="26519" y="287"/>
                    <a:pt x="26152" y="354"/>
                  </a:cubicBezTo>
                  <a:cubicBezTo>
                    <a:pt x="25452" y="454"/>
                    <a:pt x="24651" y="554"/>
                    <a:pt x="23817" y="687"/>
                  </a:cubicBezTo>
                  <a:cubicBezTo>
                    <a:pt x="22950" y="821"/>
                    <a:pt x="22049" y="1021"/>
                    <a:pt x="21115" y="1188"/>
                  </a:cubicBezTo>
                  <a:cubicBezTo>
                    <a:pt x="19214" y="1521"/>
                    <a:pt x="17179" y="2022"/>
                    <a:pt x="15011" y="2555"/>
                  </a:cubicBezTo>
                  <a:cubicBezTo>
                    <a:pt x="13944" y="2855"/>
                    <a:pt x="12876" y="3156"/>
                    <a:pt x="11875" y="3456"/>
                  </a:cubicBezTo>
                  <a:cubicBezTo>
                    <a:pt x="11609" y="3523"/>
                    <a:pt x="11375" y="3589"/>
                    <a:pt x="11142" y="3656"/>
                  </a:cubicBezTo>
                  <a:cubicBezTo>
                    <a:pt x="10875" y="3756"/>
                    <a:pt x="10641" y="3823"/>
                    <a:pt x="10408" y="3923"/>
                  </a:cubicBezTo>
                  <a:cubicBezTo>
                    <a:pt x="9907" y="4056"/>
                    <a:pt x="9440" y="4223"/>
                    <a:pt x="9007" y="4390"/>
                  </a:cubicBezTo>
                  <a:cubicBezTo>
                    <a:pt x="7172" y="4957"/>
                    <a:pt x="5571" y="5657"/>
                    <a:pt x="4203" y="6191"/>
                  </a:cubicBezTo>
                  <a:cubicBezTo>
                    <a:pt x="3870" y="6358"/>
                    <a:pt x="3536" y="6458"/>
                    <a:pt x="3236" y="6625"/>
                  </a:cubicBezTo>
                  <a:cubicBezTo>
                    <a:pt x="2936" y="6758"/>
                    <a:pt x="2669" y="6892"/>
                    <a:pt x="2402" y="7025"/>
                  </a:cubicBezTo>
                  <a:cubicBezTo>
                    <a:pt x="1902" y="7292"/>
                    <a:pt x="1468" y="7525"/>
                    <a:pt x="1101" y="7726"/>
                  </a:cubicBezTo>
                  <a:cubicBezTo>
                    <a:pt x="367" y="8093"/>
                    <a:pt x="0" y="8359"/>
                    <a:pt x="34" y="8426"/>
                  </a:cubicBezTo>
                  <a:cubicBezTo>
                    <a:pt x="40" y="8440"/>
                    <a:pt x="65" y="8446"/>
                    <a:pt x="107" y="8446"/>
                  </a:cubicBezTo>
                  <a:cubicBezTo>
                    <a:pt x="269" y="8446"/>
                    <a:pt x="684" y="8345"/>
                    <a:pt x="1268" y="8159"/>
                  </a:cubicBezTo>
                  <a:cubicBezTo>
                    <a:pt x="1668" y="8026"/>
                    <a:pt x="2135" y="7859"/>
                    <a:pt x="2669" y="7659"/>
                  </a:cubicBezTo>
                  <a:cubicBezTo>
                    <a:pt x="2936" y="7559"/>
                    <a:pt x="3236" y="7459"/>
                    <a:pt x="3536" y="7359"/>
                  </a:cubicBezTo>
                  <a:cubicBezTo>
                    <a:pt x="3836" y="7225"/>
                    <a:pt x="4170" y="7125"/>
                    <a:pt x="4503" y="7025"/>
                  </a:cubicBezTo>
                  <a:cubicBezTo>
                    <a:pt x="5904" y="6591"/>
                    <a:pt x="7506" y="5991"/>
                    <a:pt x="9340" y="5457"/>
                  </a:cubicBezTo>
                  <a:cubicBezTo>
                    <a:pt x="9807" y="5324"/>
                    <a:pt x="10274" y="5190"/>
                    <a:pt x="10741" y="5024"/>
                  </a:cubicBezTo>
                  <a:cubicBezTo>
                    <a:pt x="10975" y="4957"/>
                    <a:pt x="11242" y="4890"/>
                    <a:pt x="11475" y="4824"/>
                  </a:cubicBezTo>
                  <a:cubicBezTo>
                    <a:pt x="11709" y="4757"/>
                    <a:pt x="11975" y="4690"/>
                    <a:pt x="12209" y="4623"/>
                  </a:cubicBezTo>
                  <a:cubicBezTo>
                    <a:pt x="13210" y="4357"/>
                    <a:pt x="14244" y="4056"/>
                    <a:pt x="15311" y="3756"/>
                  </a:cubicBezTo>
                  <a:cubicBezTo>
                    <a:pt x="17446" y="3222"/>
                    <a:pt x="19481" y="2689"/>
                    <a:pt x="21349" y="2288"/>
                  </a:cubicBezTo>
                  <a:cubicBezTo>
                    <a:pt x="22283" y="2088"/>
                    <a:pt x="23150" y="1855"/>
                    <a:pt x="23984" y="1688"/>
                  </a:cubicBezTo>
                  <a:cubicBezTo>
                    <a:pt x="24818" y="1521"/>
                    <a:pt x="25585" y="1354"/>
                    <a:pt x="26319" y="1221"/>
                  </a:cubicBezTo>
                  <a:cubicBezTo>
                    <a:pt x="26653" y="1121"/>
                    <a:pt x="26986" y="1054"/>
                    <a:pt x="27320" y="987"/>
                  </a:cubicBezTo>
                  <a:cubicBezTo>
                    <a:pt x="27653" y="921"/>
                    <a:pt x="27954" y="854"/>
                    <a:pt x="28220" y="821"/>
                  </a:cubicBezTo>
                  <a:cubicBezTo>
                    <a:pt x="28787" y="687"/>
                    <a:pt x="29288" y="587"/>
                    <a:pt x="29655" y="487"/>
                  </a:cubicBezTo>
                  <a:cubicBezTo>
                    <a:pt x="30455" y="320"/>
                    <a:pt x="30889" y="154"/>
                    <a:pt x="30889" y="87"/>
                  </a:cubicBezTo>
                  <a:cubicBezTo>
                    <a:pt x="30889" y="23"/>
                    <a:pt x="30701" y="0"/>
                    <a:pt x="3036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584291" y="3674955"/>
              <a:ext cx="3159533" cy="173303"/>
            </a:xfrm>
            <a:custGeom>
              <a:avLst/>
              <a:gdLst/>
              <a:ahLst/>
              <a:cxnLst/>
              <a:rect l="l" t="t" r="r" b="b"/>
              <a:pathLst>
                <a:path w="72119" h="6981" extrusionOk="0">
                  <a:moveTo>
                    <a:pt x="23763" y="1"/>
                  </a:moveTo>
                  <a:cubicBezTo>
                    <a:pt x="22798" y="1"/>
                    <a:pt x="21826" y="11"/>
                    <a:pt x="20848" y="34"/>
                  </a:cubicBezTo>
                  <a:cubicBezTo>
                    <a:pt x="19981" y="68"/>
                    <a:pt x="19080" y="101"/>
                    <a:pt x="18213" y="134"/>
                  </a:cubicBezTo>
                  <a:cubicBezTo>
                    <a:pt x="17312" y="168"/>
                    <a:pt x="16445" y="268"/>
                    <a:pt x="15578" y="335"/>
                  </a:cubicBezTo>
                  <a:cubicBezTo>
                    <a:pt x="13877" y="468"/>
                    <a:pt x="12175" y="635"/>
                    <a:pt x="10508" y="768"/>
                  </a:cubicBezTo>
                  <a:cubicBezTo>
                    <a:pt x="8840" y="902"/>
                    <a:pt x="7172" y="1102"/>
                    <a:pt x="5571" y="1402"/>
                  </a:cubicBezTo>
                  <a:cubicBezTo>
                    <a:pt x="4770" y="1569"/>
                    <a:pt x="3970" y="1736"/>
                    <a:pt x="3169" y="2002"/>
                  </a:cubicBezTo>
                  <a:cubicBezTo>
                    <a:pt x="2402" y="2269"/>
                    <a:pt x="1635" y="2569"/>
                    <a:pt x="901" y="3137"/>
                  </a:cubicBezTo>
                  <a:lnTo>
                    <a:pt x="634" y="3370"/>
                  </a:lnTo>
                  <a:cubicBezTo>
                    <a:pt x="567" y="3470"/>
                    <a:pt x="500" y="3570"/>
                    <a:pt x="400" y="3670"/>
                  </a:cubicBezTo>
                  <a:cubicBezTo>
                    <a:pt x="267" y="3904"/>
                    <a:pt x="167" y="4104"/>
                    <a:pt x="100" y="4371"/>
                  </a:cubicBezTo>
                  <a:cubicBezTo>
                    <a:pt x="33" y="4604"/>
                    <a:pt x="0" y="4904"/>
                    <a:pt x="100" y="5238"/>
                  </a:cubicBezTo>
                  <a:cubicBezTo>
                    <a:pt x="167" y="5538"/>
                    <a:pt x="367" y="5772"/>
                    <a:pt x="567" y="5939"/>
                  </a:cubicBezTo>
                  <a:cubicBezTo>
                    <a:pt x="967" y="6305"/>
                    <a:pt x="1401" y="6439"/>
                    <a:pt x="1801" y="6539"/>
                  </a:cubicBezTo>
                  <a:cubicBezTo>
                    <a:pt x="2168" y="6672"/>
                    <a:pt x="2569" y="6706"/>
                    <a:pt x="2935" y="6772"/>
                  </a:cubicBezTo>
                  <a:cubicBezTo>
                    <a:pt x="3703" y="6873"/>
                    <a:pt x="4437" y="6873"/>
                    <a:pt x="5137" y="6906"/>
                  </a:cubicBezTo>
                  <a:cubicBezTo>
                    <a:pt x="5838" y="6906"/>
                    <a:pt x="6538" y="6939"/>
                    <a:pt x="7239" y="6939"/>
                  </a:cubicBezTo>
                  <a:cubicBezTo>
                    <a:pt x="8040" y="6969"/>
                    <a:pt x="8827" y="6981"/>
                    <a:pt x="9597" y="6981"/>
                  </a:cubicBezTo>
                  <a:cubicBezTo>
                    <a:pt x="11458" y="6981"/>
                    <a:pt x="13226" y="6910"/>
                    <a:pt x="14877" y="6839"/>
                  </a:cubicBezTo>
                  <a:cubicBezTo>
                    <a:pt x="19514" y="6572"/>
                    <a:pt x="23283" y="6105"/>
                    <a:pt x="25852" y="5805"/>
                  </a:cubicBezTo>
                  <a:cubicBezTo>
                    <a:pt x="28454" y="5472"/>
                    <a:pt x="29855" y="5238"/>
                    <a:pt x="29855" y="5171"/>
                  </a:cubicBezTo>
                  <a:cubicBezTo>
                    <a:pt x="29855" y="5139"/>
                    <a:pt x="29704" y="5124"/>
                    <a:pt x="29414" y="5124"/>
                  </a:cubicBezTo>
                  <a:cubicBezTo>
                    <a:pt x="28801" y="5124"/>
                    <a:pt x="27564" y="5191"/>
                    <a:pt x="25818" y="5305"/>
                  </a:cubicBezTo>
                  <a:cubicBezTo>
                    <a:pt x="23217" y="5505"/>
                    <a:pt x="19447" y="5805"/>
                    <a:pt x="14844" y="5972"/>
                  </a:cubicBezTo>
                  <a:cubicBezTo>
                    <a:pt x="13567" y="5990"/>
                    <a:pt x="12230" y="6018"/>
                    <a:pt x="10839" y="6018"/>
                  </a:cubicBezTo>
                  <a:cubicBezTo>
                    <a:pt x="9686" y="6018"/>
                    <a:pt x="8496" y="5999"/>
                    <a:pt x="7272" y="5939"/>
                  </a:cubicBezTo>
                  <a:cubicBezTo>
                    <a:pt x="6571" y="5905"/>
                    <a:pt x="5871" y="5872"/>
                    <a:pt x="5170" y="5838"/>
                  </a:cubicBezTo>
                  <a:cubicBezTo>
                    <a:pt x="4470" y="5805"/>
                    <a:pt x="3769" y="5772"/>
                    <a:pt x="3069" y="5672"/>
                  </a:cubicBezTo>
                  <a:cubicBezTo>
                    <a:pt x="2735" y="5638"/>
                    <a:pt x="2402" y="5572"/>
                    <a:pt x="2102" y="5472"/>
                  </a:cubicBezTo>
                  <a:cubicBezTo>
                    <a:pt x="1768" y="5405"/>
                    <a:pt x="1468" y="5271"/>
                    <a:pt x="1301" y="5105"/>
                  </a:cubicBezTo>
                  <a:cubicBezTo>
                    <a:pt x="1234" y="5038"/>
                    <a:pt x="1201" y="4971"/>
                    <a:pt x="1168" y="4904"/>
                  </a:cubicBezTo>
                  <a:cubicBezTo>
                    <a:pt x="1168" y="4871"/>
                    <a:pt x="1168" y="4771"/>
                    <a:pt x="1201" y="4638"/>
                  </a:cubicBezTo>
                  <a:cubicBezTo>
                    <a:pt x="1268" y="4404"/>
                    <a:pt x="1401" y="4204"/>
                    <a:pt x="1635" y="4004"/>
                  </a:cubicBezTo>
                  <a:cubicBezTo>
                    <a:pt x="2135" y="3604"/>
                    <a:pt x="2802" y="3337"/>
                    <a:pt x="3536" y="3103"/>
                  </a:cubicBezTo>
                  <a:cubicBezTo>
                    <a:pt x="4236" y="2903"/>
                    <a:pt x="5004" y="2736"/>
                    <a:pt x="5771" y="2569"/>
                  </a:cubicBezTo>
                  <a:cubicBezTo>
                    <a:pt x="7339" y="2303"/>
                    <a:pt x="8940" y="2136"/>
                    <a:pt x="10608" y="1969"/>
                  </a:cubicBezTo>
                  <a:cubicBezTo>
                    <a:pt x="12275" y="1836"/>
                    <a:pt x="13977" y="1702"/>
                    <a:pt x="15678" y="1569"/>
                  </a:cubicBezTo>
                  <a:cubicBezTo>
                    <a:pt x="16545" y="1502"/>
                    <a:pt x="17412" y="1402"/>
                    <a:pt x="18280" y="1369"/>
                  </a:cubicBezTo>
                  <a:cubicBezTo>
                    <a:pt x="19147" y="1335"/>
                    <a:pt x="20014" y="1302"/>
                    <a:pt x="20882" y="1302"/>
                  </a:cubicBezTo>
                  <a:cubicBezTo>
                    <a:pt x="22038" y="1266"/>
                    <a:pt x="23185" y="1250"/>
                    <a:pt x="24322" y="1250"/>
                  </a:cubicBezTo>
                  <a:cubicBezTo>
                    <a:pt x="37081" y="1250"/>
                    <a:pt x="48495" y="3330"/>
                    <a:pt x="57041" y="4004"/>
                  </a:cubicBezTo>
                  <a:cubicBezTo>
                    <a:pt x="58175" y="4071"/>
                    <a:pt x="59309" y="4137"/>
                    <a:pt x="60343" y="4204"/>
                  </a:cubicBezTo>
                  <a:cubicBezTo>
                    <a:pt x="61411" y="4271"/>
                    <a:pt x="62378" y="4371"/>
                    <a:pt x="63312" y="4371"/>
                  </a:cubicBezTo>
                  <a:cubicBezTo>
                    <a:pt x="64246" y="4371"/>
                    <a:pt x="65113" y="4404"/>
                    <a:pt x="65880" y="4404"/>
                  </a:cubicBezTo>
                  <a:lnTo>
                    <a:pt x="67015" y="4404"/>
                  </a:lnTo>
                  <a:cubicBezTo>
                    <a:pt x="67381" y="4404"/>
                    <a:pt x="67748" y="4371"/>
                    <a:pt x="68049" y="4371"/>
                  </a:cubicBezTo>
                  <a:cubicBezTo>
                    <a:pt x="70684" y="4237"/>
                    <a:pt x="72118" y="4137"/>
                    <a:pt x="72085" y="4037"/>
                  </a:cubicBezTo>
                  <a:cubicBezTo>
                    <a:pt x="72085" y="3970"/>
                    <a:pt x="70650" y="3904"/>
                    <a:pt x="68049" y="3870"/>
                  </a:cubicBezTo>
                  <a:cubicBezTo>
                    <a:pt x="67848" y="3870"/>
                    <a:pt x="67619" y="3885"/>
                    <a:pt x="67389" y="3885"/>
                  </a:cubicBezTo>
                  <a:cubicBezTo>
                    <a:pt x="67274" y="3885"/>
                    <a:pt x="67159" y="3882"/>
                    <a:pt x="67048" y="3870"/>
                  </a:cubicBezTo>
                  <a:cubicBezTo>
                    <a:pt x="66681" y="3837"/>
                    <a:pt x="66314" y="3837"/>
                    <a:pt x="65914" y="3804"/>
                  </a:cubicBezTo>
                  <a:cubicBezTo>
                    <a:pt x="65113" y="3770"/>
                    <a:pt x="64279" y="3704"/>
                    <a:pt x="63345" y="3670"/>
                  </a:cubicBezTo>
                  <a:cubicBezTo>
                    <a:pt x="62445" y="3637"/>
                    <a:pt x="61444" y="3537"/>
                    <a:pt x="60410" y="3437"/>
                  </a:cubicBezTo>
                  <a:cubicBezTo>
                    <a:pt x="59376" y="3337"/>
                    <a:pt x="58275" y="3237"/>
                    <a:pt x="57107" y="3103"/>
                  </a:cubicBezTo>
                  <a:cubicBezTo>
                    <a:pt x="52504" y="2603"/>
                    <a:pt x="47034" y="1802"/>
                    <a:pt x="40896" y="1068"/>
                  </a:cubicBezTo>
                  <a:cubicBezTo>
                    <a:pt x="35628" y="435"/>
                    <a:pt x="29838" y="1"/>
                    <a:pt x="2376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6457738" y="90151"/>
              <a:ext cx="1975831" cy="172757"/>
            </a:xfrm>
            <a:custGeom>
              <a:avLst/>
              <a:gdLst/>
              <a:ahLst/>
              <a:cxnLst/>
              <a:rect l="l" t="t" r="r" b="b"/>
              <a:pathLst>
                <a:path w="45100" h="6959" extrusionOk="0">
                  <a:moveTo>
                    <a:pt x="3036" y="1"/>
                  </a:moveTo>
                  <a:cubicBezTo>
                    <a:pt x="2636" y="1"/>
                    <a:pt x="2269" y="34"/>
                    <a:pt x="1969" y="34"/>
                  </a:cubicBezTo>
                  <a:cubicBezTo>
                    <a:pt x="701" y="101"/>
                    <a:pt x="1" y="201"/>
                    <a:pt x="1" y="267"/>
                  </a:cubicBezTo>
                  <a:cubicBezTo>
                    <a:pt x="34" y="468"/>
                    <a:pt x="2803" y="501"/>
                    <a:pt x="7273" y="1035"/>
                  </a:cubicBezTo>
                  <a:cubicBezTo>
                    <a:pt x="11709" y="1568"/>
                    <a:pt x="17880" y="2502"/>
                    <a:pt x="24552" y="4070"/>
                  </a:cubicBezTo>
                  <a:cubicBezTo>
                    <a:pt x="25386" y="4270"/>
                    <a:pt x="26220" y="4437"/>
                    <a:pt x="27020" y="4637"/>
                  </a:cubicBezTo>
                  <a:cubicBezTo>
                    <a:pt x="27821" y="4871"/>
                    <a:pt x="28588" y="5071"/>
                    <a:pt x="29355" y="5304"/>
                  </a:cubicBezTo>
                  <a:cubicBezTo>
                    <a:pt x="29755" y="5404"/>
                    <a:pt x="30122" y="5505"/>
                    <a:pt x="30523" y="5638"/>
                  </a:cubicBezTo>
                  <a:cubicBezTo>
                    <a:pt x="30923" y="5738"/>
                    <a:pt x="31290" y="5871"/>
                    <a:pt x="31690" y="5972"/>
                  </a:cubicBezTo>
                  <a:cubicBezTo>
                    <a:pt x="32457" y="6172"/>
                    <a:pt x="33225" y="6338"/>
                    <a:pt x="33958" y="6472"/>
                  </a:cubicBezTo>
                  <a:cubicBezTo>
                    <a:pt x="35460" y="6739"/>
                    <a:pt x="36894" y="6906"/>
                    <a:pt x="38228" y="6939"/>
                  </a:cubicBezTo>
                  <a:cubicBezTo>
                    <a:pt x="38492" y="6952"/>
                    <a:pt x="38753" y="6958"/>
                    <a:pt x="39010" y="6958"/>
                  </a:cubicBezTo>
                  <a:cubicBezTo>
                    <a:pt x="40091" y="6958"/>
                    <a:pt x="41115" y="6841"/>
                    <a:pt x="42031" y="6572"/>
                  </a:cubicBezTo>
                  <a:cubicBezTo>
                    <a:pt x="42598" y="6405"/>
                    <a:pt x="43165" y="6138"/>
                    <a:pt x="43599" y="5805"/>
                  </a:cubicBezTo>
                  <a:cubicBezTo>
                    <a:pt x="43732" y="5738"/>
                    <a:pt x="43832" y="5638"/>
                    <a:pt x="43932" y="5538"/>
                  </a:cubicBezTo>
                  <a:cubicBezTo>
                    <a:pt x="44032" y="5438"/>
                    <a:pt x="44132" y="5338"/>
                    <a:pt x="44233" y="5238"/>
                  </a:cubicBezTo>
                  <a:cubicBezTo>
                    <a:pt x="44399" y="5038"/>
                    <a:pt x="44533" y="4804"/>
                    <a:pt x="44633" y="4571"/>
                  </a:cubicBezTo>
                  <a:cubicBezTo>
                    <a:pt x="45066" y="3703"/>
                    <a:pt x="45100" y="2803"/>
                    <a:pt x="44900" y="2135"/>
                  </a:cubicBezTo>
                  <a:cubicBezTo>
                    <a:pt x="44733" y="1468"/>
                    <a:pt x="44366" y="1068"/>
                    <a:pt x="44099" y="835"/>
                  </a:cubicBezTo>
                  <a:cubicBezTo>
                    <a:pt x="43903" y="638"/>
                    <a:pt x="43730" y="560"/>
                    <a:pt x="43680" y="560"/>
                  </a:cubicBezTo>
                  <a:cubicBezTo>
                    <a:pt x="43670" y="560"/>
                    <a:pt x="43665" y="562"/>
                    <a:pt x="43665" y="568"/>
                  </a:cubicBezTo>
                  <a:cubicBezTo>
                    <a:pt x="43632" y="601"/>
                    <a:pt x="43732" y="734"/>
                    <a:pt x="43932" y="1001"/>
                  </a:cubicBezTo>
                  <a:cubicBezTo>
                    <a:pt x="44099" y="1268"/>
                    <a:pt x="44333" y="1668"/>
                    <a:pt x="44433" y="2236"/>
                  </a:cubicBezTo>
                  <a:cubicBezTo>
                    <a:pt x="44533" y="2803"/>
                    <a:pt x="44433" y="3536"/>
                    <a:pt x="43999" y="4270"/>
                  </a:cubicBezTo>
                  <a:cubicBezTo>
                    <a:pt x="43899" y="4437"/>
                    <a:pt x="43799" y="4604"/>
                    <a:pt x="43665" y="4771"/>
                  </a:cubicBezTo>
                  <a:cubicBezTo>
                    <a:pt x="43565" y="4837"/>
                    <a:pt x="43499" y="4904"/>
                    <a:pt x="43432" y="4971"/>
                  </a:cubicBezTo>
                  <a:cubicBezTo>
                    <a:pt x="43332" y="5038"/>
                    <a:pt x="43265" y="5104"/>
                    <a:pt x="43165" y="5171"/>
                  </a:cubicBezTo>
                  <a:cubicBezTo>
                    <a:pt x="42765" y="5404"/>
                    <a:pt x="42298" y="5571"/>
                    <a:pt x="41797" y="5705"/>
                  </a:cubicBezTo>
                  <a:cubicBezTo>
                    <a:pt x="41054" y="5897"/>
                    <a:pt x="40224" y="5968"/>
                    <a:pt x="39332" y="5968"/>
                  </a:cubicBezTo>
                  <a:cubicBezTo>
                    <a:pt x="38984" y="5968"/>
                    <a:pt x="38627" y="5957"/>
                    <a:pt x="38262" y="5938"/>
                  </a:cubicBezTo>
                  <a:cubicBezTo>
                    <a:pt x="36994" y="5838"/>
                    <a:pt x="35593" y="5638"/>
                    <a:pt x="34159" y="5338"/>
                  </a:cubicBezTo>
                  <a:cubicBezTo>
                    <a:pt x="33458" y="5204"/>
                    <a:pt x="32724" y="5004"/>
                    <a:pt x="31990" y="4804"/>
                  </a:cubicBezTo>
                  <a:cubicBezTo>
                    <a:pt x="31623" y="4704"/>
                    <a:pt x="31257" y="4604"/>
                    <a:pt x="30890" y="4470"/>
                  </a:cubicBezTo>
                  <a:cubicBezTo>
                    <a:pt x="30489" y="4370"/>
                    <a:pt x="30089" y="4237"/>
                    <a:pt x="29722" y="4137"/>
                  </a:cubicBezTo>
                  <a:cubicBezTo>
                    <a:pt x="28922" y="3903"/>
                    <a:pt x="28121" y="3670"/>
                    <a:pt x="27320" y="3436"/>
                  </a:cubicBezTo>
                  <a:cubicBezTo>
                    <a:pt x="26486" y="3236"/>
                    <a:pt x="25653" y="3036"/>
                    <a:pt x="24819" y="2836"/>
                  </a:cubicBezTo>
                  <a:cubicBezTo>
                    <a:pt x="18080" y="1268"/>
                    <a:pt x="11843" y="468"/>
                    <a:pt x="7339" y="167"/>
                  </a:cubicBezTo>
                  <a:cubicBezTo>
                    <a:pt x="7039" y="134"/>
                    <a:pt x="6772" y="134"/>
                    <a:pt x="6506" y="101"/>
                  </a:cubicBezTo>
                  <a:cubicBezTo>
                    <a:pt x="6239" y="101"/>
                    <a:pt x="5972" y="67"/>
                    <a:pt x="5738" y="67"/>
                  </a:cubicBezTo>
                  <a:cubicBezTo>
                    <a:pt x="5205" y="67"/>
                    <a:pt x="4738" y="34"/>
                    <a:pt x="4271" y="34"/>
                  </a:cubicBezTo>
                  <a:cubicBezTo>
                    <a:pt x="3837" y="34"/>
                    <a:pt x="3403" y="1"/>
                    <a:pt x="30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7942503" y="124881"/>
              <a:ext cx="945551" cy="299538"/>
            </a:xfrm>
            <a:custGeom>
              <a:avLst/>
              <a:gdLst/>
              <a:ahLst/>
              <a:cxnLst/>
              <a:rect l="l" t="t" r="r" b="b"/>
              <a:pathLst>
                <a:path w="21583" h="12066" extrusionOk="0">
                  <a:moveTo>
                    <a:pt x="20891" y="1"/>
                  </a:moveTo>
                  <a:cubicBezTo>
                    <a:pt x="20888" y="1"/>
                    <a:pt x="20885" y="1"/>
                    <a:pt x="20882" y="3"/>
                  </a:cubicBezTo>
                  <a:cubicBezTo>
                    <a:pt x="20782" y="3"/>
                    <a:pt x="20782" y="403"/>
                    <a:pt x="20782" y="1137"/>
                  </a:cubicBezTo>
                  <a:cubicBezTo>
                    <a:pt x="20749" y="1837"/>
                    <a:pt x="20816" y="2871"/>
                    <a:pt x="20549" y="4072"/>
                  </a:cubicBezTo>
                  <a:cubicBezTo>
                    <a:pt x="20449" y="4372"/>
                    <a:pt x="20382" y="4673"/>
                    <a:pt x="20282" y="5006"/>
                  </a:cubicBezTo>
                  <a:cubicBezTo>
                    <a:pt x="20149" y="5306"/>
                    <a:pt x="20082" y="5640"/>
                    <a:pt x="19882" y="5940"/>
                  </a:cubicBezTo>
                  <a:cubicBezTo>
                    <a:pt x="19581" y="6574"/>
                    <a:pt x="19148" y="7174"/>
                    <a:pt x="18581" y="7741"/>
                  </a:cubicBezTo>
                  <a:cubicBezTo>
                    <a:pt x="17480" y="8842"/>
                    <a:pt x="15845" y="9643"/>
                    <a:pt x="14011" y="10143"/>
                  </a:cubicBezTo>
                  <a:cubicBezTo>
                    <a:pt x="13110" y="10377"/>
                    <a:pt x="12176" y="10543"/>
                    <a:pt x="11276" y="10677"/>
                  </a:cubicBezTo>
                  <a:cubicBezTo>
                    <a:pt x="10408" y="10810"/>
                    <a:pt x="9508" y="10877"/>
                    <a:pt x="8674" y="10910"/>
                  </a:cubicBezTo>
                  <a:cubicBezTo>
                    <a:pt x="7006" y="11010"/>
                    <a:pt x="5505" y="11010"/>
                    <a:pt x="4204" y="11010"/>
                  </a:cubicBezTo>
                  <a:cubicBezTo>
                    <a:pt x="3155" y="10997"/>
                    <a:pt x="2268" y="10983"/>
                    <a:pt x="1585" y="10983"/>
                  </a:cubicBezTo>
                  <a:cubicBezTo>
                    <a:pt x="595" y="10983"/>
                    <a:pt x="34" y="11012"/>
                    <a:pt x="34" y="11111"/>
                  </a:cubicBezTo>
                  <a:cubicBezTo>
                    <a:pt x="1" y="11277"/>
                    <a:pt x="1569" y="11611"/>
                    <a:pt x="4170" y="11878"/>
                  </a:cubicBezTo>
                  <a:cubicBezTo>
                    <a:pt x="5160" y="11982"/>
                    <a:pt x="6333" y="12066"/>
                    <a:pt x="7625" y="12066"/>
                  </a:cubicBezTo>
                  <a:cubicBezTo>
                    <a:pt x="7988" y="12066"/>
                    <a:pt x="8360" y="12059"/>
                    <a:pt x="8740" y="12045"/>
                  </a:cubicBezTo>
                  <a:cubicBezTo>
                    <a:pt x="9608" y="12045"/>
                    <a:pt x="10508" y="11978"/>
                    <a:pt x="11442" y="11878"/>
                  </a:cubicBezTo>
                  <a:cubicBezTo>
                    <a:pt x="12376" y="11744"/>
                    <a:pt x="13344" y="11611"/>
                    <a:pt x="14344" y="11311"/>
                  </a:cubicBezTo>
                  <a:cubicBezTo>
                    <a:pt x="15312" y="11044"/>
                    <a:pt x="16279" y="10677"/>
                    <a:pt x="17113" y="10243"/>
                  </a:cubicBezTo>
                  <a:cubicBezTo>
                    <a:pt x="17980" y="9776"/>
                    <a:pt x="18781" y="9176"/>
                    <a:pt x="19381" y="8509"/>
                  </a:cubicBezTo>
                  <a:cubicBezTo>
                    <a:pt x="20015" y="7842"/>
                    <a:pt x="20515" y="7108"/>
                    <a:pt x="20816" y="6374"/>
                  </a:cubicBezTo>
                  <a:cubicBezTo>
                    <a:pt x="21016" y="6007"/>
                    <a:pt x="21083" y="5607"/>
                    <a:pt x="21216" y="5273"/>
                  </a:cubicBezTo>
                  <a:cubicBezTo>
                    <a:pt x="21283" y="4906"/>
                    <a:pt x="21349" y="4539"/>
                    <a:pt x="21416" y="4206"/>
                  </a:cubicBezTo>
                  <a:cubicBezTo>
                    <a:pt x="21583" y="2871"/>
                    <a:pt x="21383" y="1804"/>
                    <a:pt x="21283" y="1070"/>
                  </a:cubicBezTo>
                  <a:cubicBezTo>
                    <a:pt x="21122" y="397"/>
                    <a:pt x="20962" y="1"/>
                    <a:pt x="2089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5288668" y="243346"/>
              <a:ext cx="2460983" cy="145177"/>
            </a:xfrm>
            <a:custGeom>
              <a:avLst/>
              <a:gdLst/>
              <a:ahLst/>
              <a:cxnLst/>
              <a:rect l="l" t="t" r="r" b="b"/>
              <a:pathLst>
                <a:path w="56174" h="5848" extrusionOk="0">
                  <a:moveTo>
                    <a:pt x="12442" y="1"/>
                  </a:moveTo>
                  <a:cubicBezTo>
                    <a:pt x="10941" y="34"/>
                    <a:pt x="9540" y="34"/>
                    <a:pt x="8239" y="67"/>
                  </a:cubicBezTo>
                  <a:cubicBezTo>
                    <a:pt x="6972" y="134"/>
                    <a:pt x="5804" y="234"/>
                    <a:pt x="4804" y="301"/>
                  </a:cubicBezTo>
                  <a:cubicBezTo>
                    <a:pt x="3770" y="334"/>
                    <a:pt x="2902" y="501"/>
                    <a:pt x="2202" y="601"/>
                  </a:cubicBezTo>
                  <a:cubicBezTo>
                    <a:pt x="767" y="801"/>
                    <a:pt x="0" y="968"/>
                    <a:pt x="0" y="1068"/>
                  </a:cubicBezTo>
                  <a:cubicBezTo>
                    <a:pt x="20" y="1107"/>
                    <a:pt x="291" y="1123"/>
                    <a:pt x="801" y="1123"/>
                  </a:cubicBezTo>
                  <a:cubicBezTo>
                    <a:pt x="1161" y="1123"/>
                    <a:pt x="1641" y="1115"/>
                    <a:pt x="2235" y="1101"/>
                  </a:cubicBezTo>
                  <a:cubicBezTo>
                    <a:pt x="2867" y="1073"/>
                    <a:pt x="3572" y="995"/>
                    <a:pt x="4415" y="995"/>
                  </a:cubicBezTo>
                  <a:cubicBezTo>
                    <a:pt x="4552" y="995"/>
                    <a:pt x="4693" y="997"/>
                    <a:pt x="4837" y="1001"/>
                  </a:cubicBezTo>
                  <a:cubicBezTo>
                    <a:pt x="5838" y="968"/>
                    <a:pt x="7005" y="968"/>
                    <a:pt x="8273" y="935"/>
                  </a:cubicBezTo>
                  <a:cubicBezTo>
                    <a:pt x="9540" y="968"/>
                    <a:pt x="10941" y="1001"/>
                    <a:pt x="12442" y="1035"/>
                  </a:cubicBezTo>
                  <a:cubicBezTo>
                    <a:pt x="13910" y="1135"/>
                    <a:pt x="15511" y="1202"/>
                    <a:pt x="17212" y="1302"/>
                  </a:cubicBezTo>
                  <a:cubicBezTo>
                    <a:pt x="18880" y="1435"/>
                    <a:pt x="20648" y="1535"/>
                    <a:pt x="22483" y="1735"/>
                  </a:cubicBezTo>
                  <a:cubicBezTo>
                    <a:pt x="24318" y="1902"/>
                    <a:pt x="26186" y="2069"/>
                    <a:pt x="28120" y="2336"/>
                  </a:cubicBezTo>
                  <a:cubicBezTo>
                    <a:pt x="31990" y="2769"/>
                    <a:pt x="35659" y="3336"/>
                    <a:pt x="38995" y="3803"/>
                  </a:cubicBezTo>
                  <a:cubicBezTo>
                    <a:pt x="42364" y="4270"/>
                    <a:pt x="45366" y="4671"/>
                    <a:pt x="47901" y="5004"/>
                  </a:cubicBezTo>
                  <a:cubicBezTo>
                    <a:pt x="52124" y="5529"/>
                    <a:pt x="54999" y="5847"/>
                    <a:pt x="55885" y="5847"/>
                  </a:cubicBezTo>
                  <a:cubicBezTo>
                    <a:pt x="56070" y="5847"/>
                    <a:pt x="56168" y="5834"/>
                    <a:pt x="56174" y="5805"/>
                  </a:cubicBezTo>
                  <a:cubicBezTo>
                    <a:pt x="56174" y="5605"/>
                    <a:pt x="53071" y="5004"/>
                    <a:pt x="48034" y="4137"/>
                  </a:cubicBezTo>
                  <a:cubicBezTo>
                    <a:pt x="45533" y="3703"/>
                    <a:pt x="42531" y="3203"/>
                    <a:pt x="39161" y="2669"/>
                  </a:cubicBezTo>
                  <a:cubicBezTo>
                    <a:pt x="35826" y="2136"/>
                    <a:pt x="32156" y="1535"/>
                    <a:pt x="28287" y="1068"/>
                  </a:cubicBezTo>
                  <a:cubicBezTo>
                    <a:pt x="26319" y="835"/>
                    <a:pt x="24418" y="668"/>
                    <a:pt x="22583" y="501"/>
                  </a:cubicBezTo>
                  <a:cubicBezTo>
                    <a:pt x="20748" y="334"/>
                    <a:pt x="18980" y="268"/>
                    <a:pt x="17279" y="134"/>
                  </a:cubicBezTo>
                  <a:cubicBezTo>
                    <a:pt x="15578" y="101"/>
                    <a:pt x="13977" y="34"/>
                    <a:pt x="1244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7053992" y="19201"/>
              <a:ext cx="1097528" cy="116553"/>
            </a:xfrm>
            <a:custGeom>
              <a:avLst/>
              <a:gdLst/>
              <a:ahLst/>
              <a:cxnLst/>
              <a:rect l="l" t="t" r="r" b="b"/>
              <a:pathLst>
                <a:path w="25052" h="4695" extrusionOk="0">
                  <a:moveTo>
                    <a:pt x="580" y="1"/>
                  </a:moveTo>
                  <a:cubicBezTo>
                    <a:pt x="237" y="1"/>
                    <a:pt x="46" y="30"/>
                    <a:pt x="34" y="90"/>
                  </a:cubicBezTo>
                  <a:cubicBezTo>
                    <a:pt x="1" y="257"/>
                    <a:pt x="1368" y="657"/>
                    <a:pt x="3637" y="1157"/>
                  </a:cubicBezTo>
                  <a:cubicBezTo>
                    <a:pt x="4771" y="1391"/>
                    <a:pt x="6105" y="1591"/>
                    <a:pt x="7606" y="1858"/>
                  </a:cubicBezTo>
                  <a:cubicBezTo>
                    <a:pt x="9107" y="2091"/>
                    <a:pt x="10775" y="2358"/>
                    <a:pt x="12476" y="2625"/>
                  </a:cubicBezTo>
                  <a:cubicBezTo>
                    <a:pt x="13343" y="2792"/>
                    <a:pt x="14177" y="2959"/>
                    <a:pt x="14978" y="3125"/>
                  </a:cubicBezTo>
                  <a:cubicBezTo>
                    <a:pt x="15779" y="3292"/>
                    <a:pt x="16579" y="3426"/>
                    <a:pt x="17280" y="3592"/>
                  </a:cubicBezTo>
                  <a:cubicBezTo>
                    <a:pt x="18747" y="3959"/>
                    <a:pt x="20082" y="4360"/>
                    <a:pt x="21249" y="4560"/>
                  </a:cubicBezTo>
                  <a:cubicBezTo>
                    <a:pt x="21907" y="4654"/>
                    <a:pt x="22501" y="4695"/>
                    <a:pt x="23014" y="4695"/>
                  </a:cubicBezTo>
                  <a:cubicBezTo>
                    <a:pt x="23412" y="4695"/>
                    <a:pt x="23760" y="4670"/>
                    <a:pt x="24051" y="4627"/>
                  </a:cubicBezTo>
                  <a:cubicBezTo>
                    <a:pt x="24718" y="4526"/>
                    <a:pt x="25052" y="4326"/>
                    <a:pt x="25052" y="4260"/>
                  </a:cubicBezTo>
                  <a:cubicBezTo>
                    <a:pt x="25018" y="4160"/>
                    <a:pt x="24652" y="4193"/>
                    <a:pt x="24018" y="4126"/>
                  </a:cubicBezTo>
                  <a:cubicBezTo>
                    <a:pt x="23417" y="4093"/>
                    <a:pt x="22517" y="3959"/>
                    <a:pt x="21416" y="3693"/>
                  </a:cubicBezTo>
                  <a:cubicBezTo>
                    <a:pt x="20348" y="3392"/>
                    <a:pt x="19081" y="2925"/>
                    <a:pt x="17580" y="2492"/>
                  </a:cubicBezTo>
                  <a:cubicBezTo>
                    <a:pt x="16846" y="2292"/>
                    <a:pt x="16045" y="2125"/>
                    <a:pt x="15245" y="1958"/>
                  </a:cubicBezTo>
                  <a:cubicBezTo>
                    <a:pt x="14411" y="1758"/>
                    <a:pt x="13577" y="1591"/>
                    <a:pt x="12710" y="1391"/>
                  </a:cubicBezTo>
                  <a:cubicBezTo>
                    <a:pt x="10942" y="1124"/>
                    <a:pt x="9274" y="891"/>
                    <a:pt x="7773" y="724"/>
                  </a:cubicBezTo>
                  <a:cubicBezTo>
                    <a:pt x="6272" y="524"/>
                    <a:pt x="4904" y="424"/>
                    <a:pt x="3770" y="290"/>
                  </a:cubicBezTo>
                  <a:cubicBezTo>
                    <a:pt x="2312" y="97"/>
                    <a:pt x="1198" y="1"/>
                    <a:pt x="58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530186" y="362580"/>
              <a:ext cx="3158088" cy="173303"/>
            </a:xfrm>
            <a:custGeom>
              <a:avLst/>
              <a:gdLst/>
              <a:ahLst/>
              <a:cxnLst/>
              <a:rect l="l" t="t" r="r" b="b"/>
              <a:pathLst>
                <a:path w="72086" h="6981" extrusionOk="0">
                  <a:moveTo>
                    <a:pt x="23762" y="1"/>
                  </a:moveTo>
                  <a:cubicBezTo>
                    <a:pt x="22798" y="1"/>
                    <a:pt x="21827" y="12"/>
                    <a:pt x="20849" y="34"/>
                  </a:cubicBezTo>
                  <a:cubicBezTo>
                    <a:pt x="19948" y="68"/>
                    <a:pt x="19081" y="101"/>
                    <a:pt x="18180" y="135"/>
                  </a:cubicBezTo>
                  <a:cubicBezTo>
                    <a:pt x="17313" y="168"/>
                    <a:pt x="16446" y="268"/>
                    <a:pt x="15579" y="335"/>
                  </a:cubicBezTo>
                  <a:cubicBezTo>
                    <a:pt x="13844" y="468"/>
                    <a:pt x="12143" y="602"/>
                    <a:pt x="10475" y="768"/>
                  </a:cubicBezTo>
                  <a:cubicBezTo>
                    <a:pt x="8807" y="902"/>
                    <a:pt x="7173" y="1102"/>
                    <a:pt x="5538" y="1402"/>
                  </a:cubicBezTo>
                  <a:cubicBezTo>
                    <a:pt x="4738" y="1569"/>
                    <a:pt x="3937" y="1736"/>
                    <a:pt x="3170" y="2003"/>
                  </a:cubicBezTo>
                  <a:cubicBezTo>
                    <a:pt x="2369" y="2269"/>
                    <a:pt x="1602" y="2536"/>
                    <a:pt x="868" y="3137"/>
                  </a:cubicBezTo>
                  <a:lnTo>
                    <a:pt x="635" y="3370"/>
                  </a:lnTo>
                  <a:cubicBezTo>
                    <a:pt x="535" y="3470"/>
                    <a:pt x="468" y="3570"/>
                    <a:pt x="401" y="3670"/>
                  </a:cubicBezTo>
                  <a:cubicBezTo>
                    <a:pt x="234" y="3904"/>
                    <a:pt x="134" y="4104"/>
                    <a:pt x="68" y="4371"/>
                  </a:cubicBezTo>
                  <a:cubicBezTo>
                    <a:pt x="1" y="4604"/>
                    <a:pt x="1" y="4905"/>
                    <a:pt x="68" y="5205"/>
                  </a:cubicBezTo>
                  <a:cubicBezTo>
                    <a:pt x="168" y="5505"/>
                    <a:pt x="334" y="5772"/>
                    <a:pt x="535" y="5939"/>
                  </a:cubicBezTo>
                  <a:cubicBezTo>
                    <a:pt x="968" y="6306"/>
                    <a:pt x="1368" y="6439"/>
                    <a:pt x="1769" y="6539"/>
                  </a:cubicBezTo>
                  <a:cubicBezTo>
                    <a:pt x="2169" y="6639"/>
                    <a:pt x="2536" y="6706"/>
                    <a:pt x="2936" y="6773"/>
                  </a:cubicBezTo>
                  <a:cubicBezTo>
                    <a:pt x="3670" y="6839"/>
                    <a:pt x="4404" y="6873"/>
                    <a:pt x="5138" y="6906"/>
                  </a:cubicBezTo>
                  <a:cubicBezTo>
                    <a:pt x="5838" y="6906"/>
                    <a:pt x="6539" y="6939"/>
                    <a:pt x="7206" y="6939"/>
                  </a:cubicBezTo>
                  <a:cubicBezTo>
                    <a:pt x="8007" y="6969"/>
                    <a:pt x="8794" y="6981"/>
                    <a:pt x="9565" y="6981"/>
                  </a:cubicBezTo>
                  <a:cubicBezTo>
                    <a:pt x="11426" y="6981"/>
                    <a:pt x="13194" y="6910"/>
                    <a:pt x="14845" y="6839"/>
                  </a:cubicBezTo>
                  <a:cubicBezTo>
                    <a:pt x="19515" y="6572"/>
                    <a:pt x="23251" y="6105"/>
                    <a:pt x="25853" y="5805"/>
                  </a:cubicBezTo>
                  <a:cubicBezTo>
                    <a:pt x="28421" y="5472"/>
                    <a:pt x="29822" y="5238"/>
                    <a:pt x="29822" y="5171"/>
                  </a:cubicBezTo>
                  <a:cubicBezTo>
                    <a:pt x="29822" y="5139"/>
                    <a:pt x="29675" y="5124"/>
                    <a:pt x="29389" y="5124"/>
                  </a:cubicBezTo>
                  <a:cubicBezTo>
                    <a:pt x="28783" y="5124"/>
                    <a:pt x="27554" y="5192"/>
                    <a:pt x="25786" y="5305"/>
                  </a:cubicBezTo>
                  <a:cubicBezTo>
                    <a:pt x="23184" y="5505"/>
                    <a:pt x="19448" y="5805"/>
                    <a:pt x="14811" y="5972"/>
                  </a:cubicBezTo>
                  <a:cubicBezTo>
                    <a:pt x="13661" y="5989"/>
                    <a:pt x="12443" y="6014"/>
                    <a:pt x="11175" y="6014"/>
                  </a:cubicBezTo>
                  <a:cubicBezTo>
                    <a:pt x="9908" y="6014"/>
                    <a:pt x="8590" y="5989"/>
                    <a:pt x="7239" y="5905"/>
                  </a:cubicBezTo>
                  <a:cubicBezTo>
                    <a:pt x="6572" y="5905"/>
                    <a:pt x="5872" y="5872"/>
                    <a:pt x="5171" y="5839"/>
                  </a:cubicBezTo>
                  <a:cubicBezTo>
                    <a:pt x="4437" y="5805"/>
                    <a:pt x="3737" y="5772"/>
                    <a:pt x="3070" y="5672"/>
                  </a:cubicBezTo>
                  <a:cubicBezTo>
                    <a:pt x="2736" y="5638"/>
                    <a:pt x="2369" y="5572"/>
                    <a:pt x="2069" y="5472"/>
                  </a:cubicBezTo>
                  <a:cubicBezTo>
                    <a:pt x="1769" y="5405"/>
                    <a:pt x="1469" y="5272"/>
                    <a:pt x="1302" y="5105"/>
                  </a:cubicBezTo>
                  <a:cubicBezTo>
                    <a:pt x="1202" y="5038"/>
                    <a:pt x="1168" y="4971"/>
                    <a:pt x="1168" y="4905"/>
                  </a:cubicBezTo>
                  <a:cubicBezTo>
                    <a:pt x="1135" y="4838"/>
                    <a:pt x="1135" y="4771"/>
                    <a:pt x="1168" y="4638"/>
                  </a:cubicBezTo>
                  <a:cubicBezTo>
                    <a:pt x="1235" y="4404"/>
                    <a:pt x="1368" y="4204"/>
                    <a:pt x="1602" y="4004"/>
                  </a:cubicBezTo>
                  <a:cubicBezTo>
                    <a:pt x="2102" y="3604"/>
                    <a:pt x="2803" y="3337"/>
                    <a:pt x="3503" y="3103"/>
                  </a:cubicBezTo>
                  <a:cubicBezTo>
                    <a:pt x="4237" y="2903"/>
                    <a:pt x="4971" y="2736"/>
                    <a:pt x="5772" y="2570"/>
                  </a:cubicBezTo>
                  <a:cubicBezTo>
                    <a:pt x="7306" y="2303"/>
                    <a:pt x="8941" y="2136"/>
                    <a:pt x="10575" y="1969"/>
                  </a:cubicBezTo>
                  <a:cubicBezTo>
                    <a:pt x="12243" y="1836"/>
                    <a:pt x="13944" y="1702"/>
                    <a:pt x="15679" y="1569"/>
                  </a:cubicBezTo>
                  <a:cubicBezTo>
                    <a:pt x="16513" y="1502"/>
                    <a:pt x="17380" y="1402"/>
                    <a:pt x="18247" y="1369"/>
                  </a:cubicBezTo>
                  <a:cubicBezTo>
                    <a:pt x="19114" y="1335"/>
                    <a:pt x="19982" y="1302"/>
                    <a:pt x="20882" y="1302"/>
                  </a:cubicBezTo>
                  <a:cubicBezTo>
                    <a:pt x="22039" y="1267"/>
                    <a:pt x="23186" y="1250"/>
                    <a:pt x="24322" y="1250"/>
                  </a:cubicBezTo>
                  <a:cubicBezTo>
                    <a:pt x="37077" y="1250"/>
                    <a:pt x="48463" y="3330"/>
                    <a:pt x="57008" y="4004"/>
                  </a:cubicBezTo>
                  <a:cubicBezTo>
                    <a:pt x="58176" y="4071"/>
                    <a:pt x="59276" y="4137"/>
                    <a:pt x="60344" y="4204"/>
                  </a:cubicBezTo>
                  <a:cubicBezTo>
                    <a:pt x="61378" y="4271"/>
                    <a:pt x="62345" y="4371"/>
                    <a:pt x="63279" y="4371"/>
                  </a:cubicBezTo>
                  <a:cubicBezTo>
                    <a:pt x="64213" y="4371"/>
                    <a:pt x="65081" y="4404"/>
                    <a:pt x="65881" y="4404"/>
                  </a:cubicBezTo>
                  <a:lnTo>
                    <a:pt x="67015" y="4404"/>
                  </a:lnTo>
                  <a:cubicBezTo>
                    <a:pt x="67382" y="4404"/>
                    <a:pt x="67716" y="4371"/>
                    <a:pt x="68049" y="4371"/>
                  </a:cubicBezTo>
                  <a:cubicBezTo>
                    <a:pt x="70651" y="4237"/>
                    <a:pt x="72086" y="4137"/>
                    <a:pt x="72086" y="4037"/>
                  </a:cubicBezTo>
                  <a:cubicBezTo>
                    <a:pt x="72086" y="3971"/>
                    <a:pt x="70651" y="3904"/>
                    <a:pt x="68049" y="3871"/>
                  </a:cubicBezTo>
                  <a:lnTo>
                    <a:pt x="67015" y="3871"/>
                  </a:lnTo>
                  <a:cubicBezTo>
                    <a:pt x="66648" y="3837"/>
                    <a:pt x="66281" y="3837"/>
                    <a:pt x="65881" y="3804"/>
                  </a:cubicBezTo>
                  <a:cubicBezTo>
                    <a:pt x="65114" y="3770"/>
                    <a:pt x="64247" y="3704"/>
                    <a:pt x="63313" y="3670"/>
                  </a:cubicBezTo>
                  <a:cubicBezTo>
                    <a:pt x="62412" y="3637"/>
                    <a:pt x="61411" y="3504"/>
                    <a:pt x="60377" y="3437"/>
                  </a:cubicBezTo>
                  <a:cubicBezTo>
                    <a:pt x="59343" y="3337"/>
                    <a:pt x="58242" y="3203"/>
                    <a:pt x="57108" y="3103"/>
                  </a:cubicBezTo>
                  <a:cubicBezTo>
                    <a:pt x="52472" y="2603"/>
                    <a:pt x="47001" y="1802"/>
                    <a:pt x="40897" y="1069"/>
                  </a:cubicBezTo>
                  <a:cubicBezTo>
                    <a:pt x="35600" y="435"/>
                    <a:pt x="29831" y="1"/>
                    <a:pt x="2376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3860900" y="2944926"/>
              <a:ext cx="1354737" cy="210019"/>
            </a:xfrm>
            <a:custGeom>
              <a:avLst/>
              <a:gdLst/>
              <a:ahLst/>
              <a:cxnLst/>
              <a:rect l="l" t="t" r="r" b="b"/>
              <a:pathLst>
                <a:path w="30923" h="8460" extrusionOk="0">
                  <a:moveTo>
                    <a:pt x="546" y="0"/>
                  </a:moveTo>
                  <a:cubicBezTo>
                    <a:pt x="203" y="0"/>
                    <a:pt x="21" y="24"/>
                    <a:pt x="0" y="87"/>
                  </a:cubicBezTo>
                  <a:cubicBezTo>
                    <a:pt x="0" y="187"/>
                    <a:pt x="434" y="320"/>
                    <a:pt x="1234" y="487"/>
                  </a:cubicBezTo>
                  <a:cubicBezTo>
                    <a:pt x="1635" y="587"/>
                    <a:pt x="2102" y="687"/>
                    <a:pt x="2669" y="821"/>
                  </a:cubicBezTo>
                  <a:cubicBezTo>
                    <a:pt x="2969" y="854"/>
                    <a:pt x="3269" y="921"/>
                    <a:pt x="3569" y="988"/>
                  </a:cubicBezTo>
                  <a:cubicBezTo>
                    <a:pt x="3903" y="1054"/>
                    <a:pt x="4237" y="1121"/>
                    <a:pt x="4604" y="1221"/>
                  </a:cubicBezTo>
                  <a:cubicBezTo>
                    <a:pt x="5304" y="1355"/>
                    <a:pt x="6071" y="1521"/>
                    <a:pt x="6905" y="1688"/>
                  </a:cubicBezTo>
                  <a:cubicBezTo>
                    <a:pt x="7739" y="1855"/>
                    <a:pt x="8606" y="2088"/>
                    <a:pt x="9540" y="2289"/>
                  </a:cubicBezTo>
                  <a:cubicBezTo>
                    <a:pt x="11408" y="2689"/>
                    <a:pt x="13443" y="3256"/>
                    <a:pt x="15578" y="3756"/>
                  </a:cubicBezTo>
                  <a:cubicBezTo>
                    <a:pt x="16645" y="4056"/>
                    <a:pt x="17680" y="4357"/>
                    <a:pt x="18680" y="4624"/>
                  </a:cubicBezTo>
                  <a:cubicBezTo>
                    <a:pt x="18947" y="4690"/>
                    <a:pt x="19181" y="4757"/>
                    <a:pt x="19447" y="4824"/>
                  </a:cubicBezTo>
                  <a:cubicBezTo>
                    <a:pt x="19681" y="4890"/>
                    <a:pt x="19914" y="4957"/>
                    <a:pt x="20148" y="5057"/>
                  </a:cubicBezTo>
                  <a:cubicBezTo>
                    <a:pt x="20648" y="5191"/>
                    <a:pt x="21115" y="5324"/>
                    <a:pt x="21549" y="5457"/>
                  </a:cubicBezTo>
                  <a:cubicBezTo>
                    <a:pt x="23384" y="5991"/>
                    <a:pt x="25018" y="6592"/>
                    <a:pt x="26386" y="7025"/>
                  </a:cubicBezTo>
                  <a:cubicBezTo>
                    <a:pt x="26719" y="7125"/>
                    <a:pt x="27053" y="7225"/>
                    <a:pt x="27353" y="7359"/>
                  </a:cubicBezTo>
                  <a:cubicBezTo>
                    <a:pt x="27687" y="7459"/>
                    <a:pt x="27954" y="7559"/>
                    <a:pt x="28220" y="7659"/>
                  </a:cubicBezTo>
                  <a:cubicBezTo>
                    <a:pt x="28754" y="7859"/>
                    <a:pt x="29221" y="8026"/>
                    <a:pt x="29621" y="8159"/>
                  </a:cubicBezTo>
                  <a:cubicBezTo>
                    <a:pt x="30213" y="8339"/>
                    <a:pt x="30606" y="8460"/>
                    <a:pt x="30786" y="8460"/>
                  </a:cubicBezTo>
                  <a:cubicBezTo>
                    <a:pt x="30839" y="8460"/>
                    <a:pt x="30874" y="8449"/>
                    <a:pt x="30889" y="8426"/>
                  </a:cubicBezTo>
                  <a:cubicBezTo>
                    <a:pt x="30922" y="8360"/>
                    <a:pt x="30522" y="8093"/>
                    <a:pt x="29822" y="7692"/>
                  </a:cubicBezTo>
                  <a:cubicBezTo>
                    <a:pt x="29455" y="7526"/>
                    <a:pt x="29021" y="7292"/>
                    <a:pt x="28487" y="7025"/>
                  </a:cubicBezTo>
                  <a:cubicBezTo>
                    <a:pt x="28220" y="6892"/>
                    <a:pt x="27954" y="6758"/>
                    <a:pt x="27653" y="6625"/>
                  </a:cubicBezTo>
                  <a:cubicBezTo>
                    <a:pt x="27353" y="6458"/>
                    <a:pt x="27020" y="6358"/>
                    <a:pt x="26686" y="6191"/>
                  </a:cubicBezTo>
                  <a:cubicBezTo>
                    <a:pt x="25352" y="5658"/>
                    <a:pt x="23751" y="4957"/>
                    <a:pt x="21916" y="4390"/>
                  </a:cubicBezTo>
                  <a:cubicBezTo>
                    <a:pt x="21449" y="4223"/>
                    <a:pt x="20982" y="4056"/>
                    <a:pt x="20515" y="3923"/>
                  </a:cubicBezTo>
                  <a:cubicBezTo>
                    <a:pt x="20248" y="3823"/>
                    <a:pt x="20015" y="3756"/>
                    <a:pt x="19781" y="3656"/>
                  </a:cubicBezTo>
                  <a:cubicBezTo>
                    <a:pt x="19514" y="3589"/>
                    <a:pt x="19281" y="3523"/>
                    <a:pt x="19014" y="3456"/>
                  </a:cubicBezTo>
                  <a:cubicBezTo>
                    <a:pt x="18013" y="3156"/>
                    <a:pt x="16979" y="2856"/>
                    <a:pt x="15878" y="2555"/>
                  </a:cubicBezTo>
                  <a:cubicBezTo>
                    <a:pt x="13743" y="2022"/>
                    <a:pt x="11675" y="1521"/>
                    <a:pt x="9774" y="1188"/>
                  </a:cubicBezTo>
                  <a:cubicBezTo>
                    <a:pt x="8840" y="988"/>
                    <a:pt x="7939" y="821"/>
                    <a:pt x="7105" y="687"/>
                  </a:cubicBezTo>
                  <a:cubicBezTo>
                    <a:pt x="6238" y="554"/>
                    <a:pt x="5471" y="454"/>
                    <a:pt x="4737" y="354"/>
                  </a:cubicBezTo>
                  <a:cubicBezTo>
                    <a:pt x="4370" y="287"/>
                    <a:pt x="4036" y="254"/>
                    <a:pt x="3703" y="220"/>
                  </a:cubicBezTo>
                  <a:cubicBezTo>
                    <a:pt x="3369" y="187"/>
                    <a:pt x="3069" y="154"/>
                    <a:pt x="2769" y="120"/>
                  </a:cubicBezTo>
                  <a:cubicBezTo>
                    <a:pt x="2202" y="87"/>
                    <a:pt x="1701" y="54"/>
                    <a:pt x="1301" y="20"/>
                  </a:cubicBezTo>
                  <a:cubicBezTo>
                    <a:pt x="996" y="8"/>
                    <a:pt x="744" y="0"/>
                    <a:pt x="54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5754850" y="2709213"/>
              <a:ext cx="3016318" cy="412021"/>
            </a:xfrm>
            <a:custGeom>
              <a:avLst/>
              <a:gdLst/>
              <a:ahLst/>
              <a:cxnLst/>
              <a:rect l="l" t="t" r="r" b="b"/>
              <a:pathLst>
                <a:path w="68850" h="16597" extrusionOk="0">
                  <a:moveTo>
                    <a:pt x="7082" y="0"/>
                  </a:moveTo>
                  <a:cubicBezTo>
                    <a:pt x="7002" y="0"/>
                    <a:pt x="6718" y="74"/>
                    <a:pt x="6271" y="242"/>
                  </a:cubicBezTo>
                  <a:cubicBezTo>
                    <a:pt x="5738" y="509"/>
                    <a:pt x="4970" y="842"/>
                    <a:pt x="4103" y="1543"/>
                  </a:cubicBezTo>
                  <a:cubicBezTo>
                    <a:pt x="3236" y="2210"/>
                    <a:pt x="2202" y="3144"/>
                    <a:pt x="1368" y="4478"/>
                  </a:cubicBezTo>
                  <a:cubicBezTo>
                    <a:pt x="967" y="5145"/>
                    <a:pt x="601" y="5946"/>
                    <a:pt x="334" y="6813"/>
                  </a:cubicBezTo>
                  <a:cubicBezTo>
                    <a:pt x="100" y="7714"/>
                    <a:pt x="0" y="8681"/>
                    <a:pt x="134" y="9715"/>
                  </a:cubicBezTo>
                  <a:cubicBezTo>
                    <a:pt x="200" y="9949"/>
                    <a:pt x="234" y="10216"/>
                    <a:pt x="300" y="10483"/>
                  </a:cubicBezTo>
                  <a:cubicBezTo>
                    <a:pt x="367" y="10716"/>
                    <a:pt x="467" y="10983"/>
                    <a:pt x="534" y="11250"/>
                  </a:cubicBezTo>
                  <a:cubicBezTo>
                    <a:pt x="734" y="11717"/>
                    <a:pt x="1001" y="12217"/>
                    <a:pt x="1301" y="12684"/>
                  </a:cubicBezTo>
                  <a:cubicBezTo>
                    <a:pt x="1935" y="13618"/>
                    <a:pt x="2869" y="14419"/>
                    <a:pt x="3936" y="14986"/>
                  </a:cubicBezTo>
                  <a:cubicBezTo>
                    <a:pt x="6038" y="16153"/>
                    <a:pt x="8606" y="16520"/>
                    <a:pt x="11175" y="16587"/>
                  </a:cubicBezTo>
                  <a:cubicBezTo>
                    <a:pt x="11424" y="16593"/>
                    <a:pt x="11675" y="16596"/>
                    <a:pt x="11926" y="16596"/>
                  </a:cubicBezTo>
                  <a:cubicBezTo>
                    <a:pt x="14295" y="16596"/>
                    <a:pt x="16741" y="16328"/>
                    <a:pt x="19214" y="16087"/>
                  </a:cubicBezTo>
                  <a:cubicBezTo>
                    <a:pt x="22016" y="15820"/>
                    <a:pt x="24851" y="15219"/>
                    <a:pt x="27753" y="14552"/>
                  </a:cubicBezTo>
                  <a:cubicBezTo>
                    <a:pt x="33491" y="13218"/>
                    <a:pt x="38861" y="11683"/>
                    <a:pt x="43831" y="10649"/>
                  </a:cubicBezTo>
                  <a:cubicBezTo>
                    <a:pt x="48109" y="9760"/>
                    <a:pt x="52064" y="9240"/>
                    <a:pt x="55508" y="9240"/>
                  </a:cubicBezTo>
                  <a:cubicBezTo>
                    <a:pt x="56066" y="9240"/>
                    <a:pt x="56611" y="9254"/>
                    <a:pt x="57141" y="9282"/>
                  </a:cubicBezTo>
                  <a:cubicBezTo>
                    <a:pt x="59042" y="9348"/>
                    <a:pt x="60744" y="9615"/>
                    <a:pt x="62211" y="9982"/>
                  </a:cubicBezTo>
                  <a:cubicBezTo>
                    <a:pt x="62578" y="10082"/>
                    <a:pt x="62945" y="10149"/>
                    <a:pt x="63279" y="10249"/>
                  </a:cubicBezTo>
                  <a:cubicBezTo>
                    <a:pt x="63612" y="10349"/>
                    <a:pt x="63912" y="10483"/>
                    <a:pt x="64246" y="10583"/>
                  </a:cubicBezTo>
                  <a:cubicBezTo>
                    <a:pt x="64846" y="10783"/>
                    <a:pt x="65380" y="11016"/>
                    <a:pt x="65881" y="11250"/>
                  </a:cubicBezTo>
                  <a:cubicBezTo>
                    <a:pt x="66815" y="11683"/>
                    <a:pt x="67548" y="12084"/>
                    <a:pt x="68049" y="12384"/>
                  </a:cubicBezTo>
                  <a:cubicBezTo>
                    <a:pt x="68469" y="12654"/>
                    <a:pt x="68727" y="12789"/>
                    <a:pt x="68799" y="12789"/>
                  </a:cubicBezTo>
                  <a:cubicBezTo>
                    <a:pt x="68807" y="12789"/>
                    <a:pt x="68813" y="12788"/>
                    <a:pt x="68816" y="12784"/>
                  </a:cubicBezTo>
                  <a:cubicBezTo>
                    <a:pt x="68849" y="12751"/>
                    <a:pt x="68616" y="12551"/>
                    <a:pt x="68182" y="12184"/>
                  </a:cubicBezTo>
                  <a:cubicBezTo>
                    <a:pt x="67749" y="11817"/>
                    <a:pt x="67048" y="11350"/>
                    <a:pt x="66081" y="10816"/>
                  </a:cubicBezTo>
                  <a:cubicBezTo>
                    <a:pt x="65614" y="10549"/>
                    <a:pt x="65080" y="10249"/>
                    <a:pt x="64446" y="10016"/>
                  </a:cubicBezTo>
                  <a:cubicBezTo>
                    <a:pt x="64146" y="9916"/>
                    <a:pt x="63812" y="9749"/>
                    <a:pt x="63479" y="9649"/>
                  </a:cubicBezTo>
                  <a:cubicBezTo>
                    <a:pt x="63145" y="9549"/>
                    <a:pt x="62778" y="9415"/>
                    <a:pt x="62411" y="9315"/>
                  </a:cubicBezTo>
                  <a:cubicBezTo>
                    <a:pt x="60910" y="8881"/>
                    <a:pt x="59176" y="8548"/>
                    <a:pt x="57208" y="8381"/>
                  </a:cubicBezTo>
                  <a:cubicBezTo>
                    <a:pt x="56420" y="8321"/>
                    <a:pt x="55601" y="8291"/>
                    <a:pt x="54754" y="8291"/>
                  </a:cubicBezTo>
                  <a:cubicBezTo>
                    <a:pt x="51406" y="8291"/>
                    <a:pt x="47625" y="8750"/>
                    <a:pt x="43631" y="9549"/>
                  </a:cubicBezTo>
                  <a:cubicBezTo>
                    <a:pt x="38594" y="10516"/>
                    <a:pt x="33157" y="12017"/>
                    <a:pt x="27453" y="13351"/>
                  </a:cubicBezTo>
                  <a:cubicBezTo>
                    <a:pt x="24618" y="14018"/>
                    <a:pt x="21816" y="14586"/>
                    <a:pt x="19080" y="14886"/>
                  </a:cubicBezTo>
                  <a:cubicBezTo>
                    <a:pt x="18747" y="14919"/>
                    <a:pt x="18413" y="14952"/>
                    <a:pt x="18080" y="14986"/>
                  </a:cubicBezTo>
                  <a:cubicBezTo>
                    <a:pt x="17713" y="15019"/>
                    <a:pt x="17379" y="15053"/>
                    <a:pt x="17046" y="15086"/>
                  </a:cubicBezTo>
                  <a:cubicBezTo>
                    <a:pt x="16378" y="15186"/>
                    <a:pt x="15711" y="15253"/>
                    <a:pt x="15044" y="15286"/>
                  </a:cubicBezTo>
                  <a:cubicBezTo>
                    <a:pt x="13710" y="15386"/>
                    <a:pt x="12442" y="15453"/>
                    <a:pt x="11175" y="15453"/>
                  </a:cubicBezTo>
                  <a:cubicBezTo>
                    <a:pt x="8706" y="15419"/>
                    <a:pt x="6305" y="15086"/>
                    <a:pt x="4403" y="14085"/>
                  </a:cubicBezTo>
                  <a:cubicBezTo>
                    <a:pt x="3436" y="13585"/>
                    <a:pt x="2635" y="12951"/>
                    <a:pt x="2102" y="12150"/>
                  </a:cubicBezTo>
                  <a:cubicBezTo>
                    <a:pt x="1801" y="11750"/>
                    <a:pt x="1568" y="11317"/>
                    <a:pt x="1401" y="10883"/>
                  </a:cubicBezTo>
                  <a:cubicBezTo>
                    <a:pt x="1301" y="10649"/>
                    <a:pt x="1234" y="10449"/>
                    <a:pt x="1134" y="10216"/>
                  </a:cubicBezTo>
                  <a:cubicBezTo>
                    <a:pt x="1068" y="10016"/>
                    <a:pt x="1034" y="9782"/>
                    <a:pt x="1001" y="9582"/>
                  </a:cubicBezTo>
                  <a:cubicBezTo>
                    <a:pt x="834" y="8681"/>
                    <a:pt x="901" y="7814"/>
                    <a:pt x="1068" y="7013"/>
                  </a:cubicBezTo>
                  <a:cubicBezTo>
                    <a:pt x="1301" y="6213"/>
                    <a:pt x="1601" y="5479"/>
                    <a:pt x="1968" y="4845"/>
                  </a:cubicBezTo>
                  <a:cubicBezTo>
                    <a:pt x="2702" y="3544"/>
                    <a:pt x="3603" y="2610"/>
                    <a:pt x="4403" y="1910"/>
                  </a:cubicBezTo>
                  <a:cubicBezTo>
                    <a:pt x="6004" y="509"/>
                    <a:pt x="7139" y="109"/>
                    <a:pt x="7105" y="8"/>
                  </a:cubicBezTo>
                  <a:cubicBezTo>
                    <a:pt x="7105" y="3"/>
                    <a:pt x="7097" y="0"/>
                    <a:pt x="708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133325" y="2715866"/>
              <a:ext cx="2649541" cy="290899"/>
            </a:xfrm>
            <a:custGeom>
              <a:avLst/>
              <a:gdLst/>
              <a:ahLst/>
              <a:cxnLst/>
              <a:rect l="l" t="t" r="r" b="b"/>
              <a:pathLst>
                <a:path w="60478" h="11718" extrusionOk="0">
                  <a:moveTo>
                    <a:pt x="5387" y="1"/>
                  </a:moveTo>
                  <a:cubicBezTo>
                    <a:pt x="5248" y="1"/>
                    <a:pt x="4348" y="459"/>
                    <a:pt x="3069" y="1675"/>
                  </a:cubicBezTo>
                  <a:cubicBezTo>
                    <a:pt x="2402" y="2309"/>
                    <a:pt x="1602" y="3176"/>
                    <a:pt x="935" y="4344"/>
                  </a:cubicBezTo>
                  <a:cubicBezTo>
                    <a:pt x="601" y="4944"/>
                    <a:pt x="301" y="5611"/>
                    <a:pt x="134" y="6412"/>
                  </a:cubicBezTo>
                  <a:cubicBezTo>
                    <a:pt x="1" y="7179"/>
                    <a:pt x="34" y="8113"/>
                    <a:pt x="434" y="8947"/>
                  </a:cubicBezTo>
                  <a:cubicBezTo>
                    <a:pt x="634" y="9381"/>
                    <a:pt x="868" y="9748"/>
                    <a:pt x="1168" y="10115"/>
                  </a:cubicBezTo>
                  <a:cubicBezTo>
                    <a:pt x="1468" y="10481"/>
                    <a:pt x="1869" y="10815"/>
                    <a:pt x="2336" y="11049"/>
                  </a:cubicBezTo>
                  <a:cubicBezTo>
                    <a:pt x="3203" y="11516"/>
                    <a:pt x="4237" y="11682"/>
                    <a:pt x="5238" y="11716"/>
                  </a:cubicBezTo>
                  <a:cubicBezTo>
                    <a:pt x="5299" y="11717"/>
                    <a:pt x="5361" y="11717"/>
                    <a:pt x="5423" y="11717"/>
                  </a:cubicBezTo>
                  <a:cubicBezTo>
                    <a:pt x="7429" y="11717"/>
                    <a:pt x="9436" y="11197"/>
                    <a:pt x="11442" y="10615"/>
                  </a:cubicBezTo>
                  <a:cubicBezTo>
                    <a:pt x="15645" y="9447"/>
                    <a:pt x="20248" y="8247"/>
                    <a:pt x="25119" y="7212"/>
                  </a:cubicBezTo>
                  <a:cubicBezTo>
                    <a:pt x="29989" y="6212"/>
                    <a:pt x="34725" y="5511"/>
                    <a:pt x="39028" y="5278"/>
                  </a:cubicBezTo>
                  <a:cubicBezTo>
                    <a:pt x="40245" y="5202"/>
                    <a:pt x="41426" y="5167"/>
                    <a:pt x="42568" y="5167"/>
                  </a:cubicBezTo>
                  <a:cubicBezTo>
                    <a:pt x="45466" y="5167"/>
                    <a:pt x="48106" y="5395"/>
                    <a:pt x="50403" y="5778"/>
                  </a:cubicBezTo>
                  <a:cubicBezTo>
                    <a:pt x="52004" y="6045"/>
                    <a:pt x="53439" y="6379"/>
                    <a:pt x="54673" y="6745"/>
                  </a:cubicBezTo>
                  <a:cubicBezTo>
                    <a:pt x="55307" y="6946"/>
                    <a:pt x="55874" y="7112"/>
                    <a:pt x="56408" y="7313"/>
                  </a:cubicBezTo>
                  <a:cubicBezTo>
                    <a:pt x="56908" y="7513"/>
                    <a:pt x="57408" y="7646"/>
                    <a:pt x="57809" y="7846"/>
                  </a:cubicBezTo>
                  <a:cubicBezTo>
                    <a:pt x="58242" y="8013"/>
                    <a:pt x="58609" y="8146"/>
                    <a:pt x="58943" y="8280"/>
                  </a:cubicBezTo>
                  <a:cubicBezTo>
                    <a:pt x="59243" y="8447"/>
                    <a:pt x="59543" y="8547"/>
                    <a:pt x="59743" y="8647"/>
                  </a:cubicBezTo>
                  <a:cubicBezTo>
                    <a:pt x="60122" y="8822"/>
                    <a:pt x="60373" y="8920"/>
                    <a:pt x="60431" y="8920"/>
                  </a:cubicBezTo>
                  <a:cubicBezTo>
                    <a:pt x="60439" y="8920"/>
                    <a:pt x="60444" y="8918"/>
                    <a:pt x="60444" y="8914"/>
                  </a:cubicBezTo>
                  <a:cubicBezTo>
                    <a:pt x="60477" y="8880"/>
                    <a:pt x="60277" y="8714"/>
                    <a:pt x="59877" y="8447"/>
                  </a:cubicBezTo>
                  <a:cubicBezTo>
                    <a:pt x="59677" y="8313"/>
                    <a:pt x="59410" y="8146"/>
                    <a:pt x="59110" y="7980"/>
                  </a:cubicBezTo>
                  <a:cubicBezTo>
                    <a:pt x="58776" y="7813"/>
                    <a:pt x="58409" y="7613"/>
                    <a:pt x="58009" y="7379"/>
                  </a:cubicBezTo>
                  <a:cubicBezTo>
                    <a:pt x="57608" y="7179"/>
                    <a:pt x="57108" y="6979"/>
                    <a:pt x="56608" y="6745"/>
                  </a:cubicBezTo>
                  <a:cubicBezTo>
                    <a:pt x="56074" y="6545"/>
                    <a:pt x="55507" y="6312"/>
                    <a:pt x="54873" y="6078"/>
                  </a:cubicBezTo>
                  <a:cubicBezTo>
                    <a:pt x="53639" y="5645"/>
                    <a:pt x="52205" y="5244"/>
                    <a:pt x="50570" y="4911"/>
                  </a:cubicBezTo>
                  <a:cubicBezTo>
                    <a:pt x="47896" y="4365"/>
                    <a:pt x="44754" y="4065"/>
                    <a:pt x="41308" y="4065"/>
                  </a:cubicBezTo>
                  <a:cubicBezTo>
                    <a:pt x="40540" y="4065"/>
                    <a:pt x="39758" y="4080"/>
                    <a:pt x="38962" y="4110"/>
                  </a:cubicBezTo>
                  <a:cubicBezTo>
                    <a:pt x="34559" y="4310"/>
                    <a:pt x="29789" y="4978"/>
                    <a:pt x="24852" y="6012"/>
                  </a:cubicBezTo>
                  <a:cubicBezTo>
                    <a:pt x="19948" y="7012"/>
                    <a:pt x="15312" y="8280"/>
                    <a:pt x="11142" y="9514"/>
                  </a:cubicBezTo>
                  <a:cubicBezTo>
                    <a:pt x="9074" y="10115"/>
                    <a:pt x="7106" y="10648"/>
                    <a:pt x="5238" y="10682"/>
                  </a:cubicBezTo>
                  <a:cubicBezTo>
                    <a:pt x="4337" y="10682"/>
                    <a:pt x="3470" y="10548"/>
                    <a:pt x="2769" y="10181"/>
                  </a:cubicBezTo>
                  <a:cubicBezTo>
                    <a:pt x="2402" y="10014"/>
                    <a:pt x="2102" y="9781"/>
                    <a:pt x="1869" y="9514"/>
                  </a:cubicBezTo>
                  <a:cubicBezTo>
                    <a:pt x="1602" y="9214"/>
                    <a:pt x="1368" y="8880"/>
                    <a:pt x="1235" y="8580"/>
                  </a:cubicBezTo>
                  <a:cubicBezTo>
                    <a:pt x="901" y="7913"/>
                    <a:pt x="835" y="7212"/>
                    <a:pt x="935" y="6512"/>
                  </a:cubicBezTo>
                  <a:cubicBezTo>
                    <a:pt x="1035" y="5845"/>
                    <a:pt x="1268" y="5211"/>
                    <a:pt x="1535" y="4677"/>
                  </a:cubicBezTo>
                  <a:cubicBezTo>
                    <a:pt x="2102" y="3543"/>
                    <a:pt x="2803" y="2676"/>
                    <a:pt x="3403" y="2009"/>
                  </a:cubicBezTo>
                  <a:cubicBezTo>
                    <a:pt x="4637" y="674"/>
                    <a:pt x="5471" y="74"/>
                    <a:pt x="5404" y="7"/>
                  </a:cubicBezTo>
                  <a:cubicBezTo>
                    <a:pt x="5402" y="3"/>
                    <a:pt x="5396" y="1"/>
                    <a:pt x="538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330601" y="2680093"/>
              <a:ext cx="2453710" cy="207040"/>
            </a:xfrm>
            <a:custGeom>
              <a:avLst/>
              <a:gdLst/>
              <a:ahLst/>
              <a:cxnLst/>
              <a:rect l="l" t="t" r="r" b="b"/>
              <a:pathLst>
                <a:path w="56008" h="8340" extrusionOk="0">
                  <a:moveTo>
                    <a:pt x="8393" y="0"/>
                  </a:moveTo>
                  <a:cubicBezTo>
                    <a:pt x="7970" y="0"/>
                    <a:pt x="7141" y="109"/>
                    <a:pt x="6038" y="581"/>
                  </a:cubicBezTo>
                  <a:cubicBezTo>
                    <a:pt x="5205" y="915"/>
                    <a:pt x="4271" y="1448"/>
                    <a:pt x="3270" y="2182"/>
                  </a:cubicBezTo>
                  <a:cubicBezTo>
                    <a:pt x="2736" y="2549"/>
                    <a:pt x="2236" y="2983"/>
                    <a:pt x="1735" y="3516"/>
                  </a:cubicBezTo>
                  <a:cubicBezTo>
                    <a:pt x="1235" y="4017"/>
                    <a:pt x="701" y="4617"/>
                    <a:pt x="334" y="5384"/>
                  </a:cubicBezTo>
                  <a:cubicBezTo>
                    <a:pt x="168" y="5785"/>
                    <a:pt x="1" y="6252"/>
                    <a:pt x="134" y="6819"/>
                  </a:cubicBezTo>
                  <a:cubicBezTo>
                    <a:pt x="201" y="6952"/>
                    <a:pt x="201" y="7119"/>
                    <a:pt x="301" y="7219"/>
                  </a:cubicBezTo>
                  <a:cubicBezTo>
                    <a:pt x="368" y="7353"/>
                    <a:pt x="468" y="7486"/>
                    <a:pt x="568" y="7586"/>
                  </a:cubicBezTo>
                  <a:lnTo>
                    <a:pt x="735" y="7719"/>
                  </a:lnTo>
                  <a:lnTo>
                    <a:pt x="901" y="7820"/>
                  </a:lnTo>
                  <a:cubicBezTo>
                    <a:pt x="1002" y="7920"/>
                    <a:pt x="1102" y="7953"/>
                    <a:pt x="1235" y="8020"/>
                  </a:cubicBezTo>
                  <a:cubicBezTo>
                    <a:pt x="1899" y="8281"/>
                    <a:pt x="2564" y="8339"/>
                    <a:pt x="3228" y="8339"/>
                  </a:cubicBezTo>
                  <a:cubicBezTo>
                    <a:pt x="3498" y="8339"/>
                    <a:pt x="3767" y="8330"/>
                    <a:pt x="4037" y="8320"/>
                  </a:cubicBezTo>
                  <a:cubicBezTo>
                    <a:pt x="5905" y="8220"/>
                    <a:pt x="7840" y="7853"/>
                    <a:pt x="9841" y="7386"/>
                  </a:cubicBezTo>
                  <a:cubicBezTo>
                    <a:pt x="11843" y="6952"/>
                    <a:pt x="13944" y="6385"/>
                    <a:pt x="16079" y="5818"/>
                  </a:cubicBezTo>
                  <a:cubicBezTo>
                    <a:pt x="18214" y="5284"/>
                    <a:pt x="20449" y="4651"/>
                    <a:pt x="22717" y="4317"/>
                  </a:cubicBezTo>
                  <a:cubicBezTo>
                    <a:pt x="28741" y="3494"/>
                    <a:pt x="34470" y="3036"/>
                    <a:pt x="39409" y="3036"/>
                  </a:cubicBezTo>
                  <a:cubicBezTo>
                    <a:pt x="42073" y="3036"/>
                    <a:pt x="44507" y="3169"/>
                    <a:pt x="46634" y="3450"/>
                  </a:cubicBezTo>
                  <a:cubicBezTo>
                    <a:pt x="49670" y="3850"/>
                    <a:pt x="52038" y="4551"/>
                    <a:pt x="53606" y="5218"/>
                  </a:cubicBezTo>
                  <a:cubicBezTo>
                    <a:pt x="55032" y="5869"/>
                    <a:pt x="55767" y="6462"/>
                    <a:pt x="55917" y="6462"/>
                  </a:cubicBezTo>
                  <a:cubicBezTo>
                    <a:pt x="55928" y="6462"/>
                    <a:pt x="55936" y="6459"/>
                    <a:pt x="55941" y="6452"/>
                  </a:cubicBezTo>
                  <a:cubicBezTo>
                    <a:pt x="56008" y="6419"/>
                    <a:pt x="55340" y="5651"/>
                    <a:pt x="53806" y="4784"/>
                  </a:cubicBezTo>
                  <a:cubicBezTo>
                    <a:pt x="52272" y="3950"/>
                    <a:pt x="49836" y="3083"/>
                    <a:pt x="46734" y="2582"/>
                  </a:cubicBezTo>
                  <a:cubicBezTo>
                    <a:pt x="44177" y="2165"/>
                    <a:pt x="41156" y="1957"/>
                    <a:pt x="37846" y="1957"/>
                  </a:cubicBezTo>
                  <a:cubicBezTo>
                    <a:pt x="37184" y="1957"/>
                    <a:pt x="36510" y="1965"/>
                    <a:pt x="35826" y="1982"/>
                  </a:cubicBezTo>
                  <a:cubicBezTo>
                    <a:pt x="31723" y="2082"/>
                    <a:pt x="27254" y="2449"/>
                    <a:pt x="22517" y="3083"/>
                  </a:cubicBezTo>
                  <a:cubicBezTo>
                    <a:pt x="20149" y="3450"/>
                    <a:pt x="17914" y="4084"/>
                    <a:pt x="15779" y="4651"/>
                  </a:cubicBezTo>
                  <a:cubicBezTo>
                    <a:pt x="13611" y="5251"/>
                    <a:pt x="11576" y="5818"/>
                    <a:pt x="9574" y="6285"/>
                  </a:cubicBezTo>
                  <a:cubicBezTo>
                    <a:pt x="7606" y="6752"/>
                    <a:pt x="5738" y="7152"/>
                    <a:pt x="3970" y="7286"/>
                  </a:cubicBezTo>
                  <a:cubicBezTo>
                    <a:pt x="3632" y="7312"/>
                    <a:pt x="3293" y="7333"/>
                    <a:pt x="2969" y="7333"/>
                  </a:cubicBezTo>
                  <a:cubicBezTo>
                    <a:pt x="2461" y="7333"/>
                    <a:pt x="1988" y="7282"/>
                    <a:pt x="1602" y="7119"/>
                  </a:cubicBezTo>
                  <a:cubicBezTo>
                    <a:pt x="1268" y="7019"/>
                    <a:pt x="1102" y="6819"/>
                    <a:pt x="1035" y="6619"/>
                  </a:cubicBezTo>
                  <a:cubicBezTo>
                    <a:pt x="968" y="6385"/>
                    <a:pt x="1035" y="6052"/>
                    <a:pt x="1168" y="5751"/>
                  </a:cubicBezTo>
                  <a:cubicBezTo>
                    <a:pt x="1402" y="5118"/>
                    <a:pt x="1869" y="4551"/>
                    <a:pt x="2302" y="4050"/>
                  </a:cubicBezTo>
                  <a:cubicBezTo>
                    <a:pt x="2736" y="3550"/>
                    <a:pt x="3203" y="3116"/>
                    <a:pt x="3670" y="2749"/>
                  </a:cubicBezTo>
                  <a:cubicBezTo>
                    <a:pt x="4604" y="1982"/>
                    <a:pt x="5505" y="1415"/>
                    <a:pt x="6239" y="1015"/>
                  </a:cubicBezTo>
                  <a:cubicBezTo>
                    <a:pt x="7740" y="214"/>
                    <a:pt x="8707" y="147"/>
                    <a:pt x="8707" y="47"/>
                  </a:cubicBezTo>
                  <a:cubicBezTo>
                    <a:pt x="8707" y="26"/>
                    <a:pt x="8597" y="0"/>
                    <a:pt x="839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697423" y="2637940"/>
              <a:ext cx="1793143" cy="140907"/>
            </a:xfrm>
            <a:custGeom>
              <a:avLst/>
              <a:gdLst/>
              <a:ahLst/>
              <a:cxnLst/>
              <a:rect l="l" t="t" r="r" b="b"/>
              <a:pathLst>
                <a:path w="40930" h="5676" extrusionOk="0">
                  <a:moveTo>
                    <a:pt x="25962" y="1"/>
                  </a:moveTo>
                  <a:cubicBezTo>
                    <a:pt x="24126" y="1"/>
                    <a:pt x="22186" y="92"/>
                    <a:pt x="20182" y="311"/>
                  </a:cubicBezTo>
                  <a:cubicBezTo>
                    <a:pt x="17313" y="611"/>
                    <a:pt x="14611" y="1112"/>
                    <a:pt x="12142" y="1645"/>
                  </a:cubicBezTo>
                  <a:cubicBezTo>
                    <a:pt x="9707" y="2246"/>
                    <a:pt x="7539" y="2846"/>
                    <a:pt x="5738" y="3447"/>
                  </a:cubicBezTo>
                  <a:cubicBezTo>
                    <a:pt x="2169" y="4581"/>
                    <a:pt x="0" y="5481"/>
                    <a:pt x="34" y="5648"/>
                  </a:cubicBezTo>
                  <a:cubicBezTo>
                    <a:pt x="41" y="5667"/>
                    <a:pt x="77" y="5676"/>
                    <a:pt x="138" y="5676"/>
                  </a:cubicBezTo>
                  <a:cubicBezTo>
                    <a:pt x="627" y="5676"/>
                    <a:pt x="2777" y="5110"/>
                    <a:pt x="6005" y="4280"/>
                  </a:cubicBezTo>
                  <a:cubicBezTo>
                    <a:pt x="7806" y="3813"/>
                    <a:pt x="9974" y="3280"/>
                    <a:pt x="12409" y="2779"/>
                  </a:cubicBezTo>
                  <a:cubicBezTo>
                    <a:pt x="14811" y="2279"/>
                    <a:pt x="17480" y="1845"/>
                    <a:pt x="20315" y="1545"/>
                  </a:cubicBezTo>
                  <a:cubicBezTo>
                    <a:pt x="22679" y="1281"/>
                    <a:pt x="24956" y="1179"/>
                    <a:pt x="27076" y="1179"/>
                  </a:cubicBezTo>
                  <a:cubicBezTo>
                    <a:pt x="30041" y="1179"/>
                    <a:pt x="32700" y="1378"/>
                    <a:pt x="34859" y="1612"/>
                  </a:cubicBezTo>
                  <a:cubicBezTo>
                    <a:pt x="36727" y="1845"/>
                    <a:pt x="38228" y="2046"/>
                    <a:pt x="39262" y="2212"/>
                  </a:cubicBezTo>
                  <a:cubicBezTo>
                    <a:pt x="39951" y="2301"/>
                    <a:pt x="40448" y="2346"/>
                    <a:pt x="40702" y="2346"/>
                  </a:cubicBezTo>
                  <a:cubicBezTo>
                    <a:pt x="40830" y="2346"/>
                    <a:pt x="40896" y="2335"/>
                    <a:pt x="40896" y="2312"/>
                  </a:cubicBezTo>
                  <a:cubicBezTo>
                    <a:pt x="40930" y="2212"/>
                    <a:pt x="40363" y="2012"/>
                    <a:pt x="39362" y="1712"/>
                  </a:cubicBezTo>
                  <a:cubicBezTo>
                    <a:pt x="38361" y="1412"/>
                    <a:pt x="36860" y="1078"/>
                    <a:pt x="34992" y="745"/>
                  </a:cubicBezTo>
                  <a:cubicBezTo>
                    <a:pt x="32546" y="330"/>
                    <a:pt x="29443" y="1"/>
                    <a:pt x="2596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7625406" y="2982586"/>
              <a:ext cx="1511095" cy="203540"/>
            </a:xfrm>
            <a:custGeom>
              <a:avLst/>
              <a:gdLst/>
              <a:ahLst/>
              <a:cxnLst/>
              <a:rect l="l" t="t" r="r" b="b"/>
              <a:pathLst>
                <a:path w="34492" h="8199" extrusionOk="0">
                  <a:moveTo>
                    <a:pt x="12154" y="1"/>
                  </a:moveTo>
                  <a:cubicBezTo>
                    <a:pt x="10840" y="1"/>
                    <a:pt x="9046" y="211"/>
                    <a:pt x="6905" y="738"/>
                  </a:cubicBezTo>
                  <a:cubicBezTo>
                    <a:pt x="6338" y="905"/>
                    <a:pt x="5738" y="1072"/>
                    <a:pt x="5137" y="1272"/>
                  </a:cubicBezTo>
                  <a:cubicBezTo>
                    <a:pt x="4837" y="1372"/>
                    <a:pt x="4537" y="1505"/>
                    <a:pt x="4237" y="1605"/>
                  </a:cubicBezTo>
                  <a:cubicBezTo>
                    <a:pt x="3936" y="1706"/>
                    <a:pt x="3569" y="1806"/>
                    <a:pt x="3269" y="1939"/>
                  </a:cubicBezTo>
                  <a:cubicBezTo>
                    <a:pt x="2602" y="2239"/>
                    <a:pt x="1935" y="2573"/>
                    <a:pt x="1301" y="3073"/>
                  </a:cubicBezTo>
                  <a:cubicBezTo>
                    <a:pt x="968" y="3307"/>
                    <a:pt x="667" y="3607"/>
                    <a:pt x="401" y="4007"/>
                  </a:cubicBezTo>
                  <a:cubicBezTo>
                    <a:pt x="167" y="4374"/>
                    <a:pt x="0" y="4975"/>
                    <a:pt x="134" y="5508"/>
                  </a:cubicBezTo>
                  <a:cubicBezTo>
                    <a:pt x="234" y="6075"/>
                    <a:pt x="601" y="6476"/>
                    <a:pt x="934" y="6776"/>
                  </a:cubicBezTo>
                  <a:cubicBezTo>
                    <a:pt x="1301" y="7076"/>
                    <a:pt x="1668" y="7310"/>
                    <a:pt x="2068" y="7510"/>
                  </a:cubicBezTo>
                  <a:cubicBezTo>
                    <a:pt x="2235" y="7610"/>
                    <a:pt x="2435" y="7676"/>
                    <a:pt x="2669" y="7777"/>
                  </a:cubicBezTo>
                  <a:cubicBezTo>
                    <a:pt x="2869" y="7843"/>
                    <a:pt x="3102" y="7910"/>
                    <a:pt x="3303" y="7977"/>
                  </a:cubicBezTo>
                  <a:cubicBezTo>
                    <a:pt x="3736" y="8077"/>
                    <a:pt x="4203" y="8143"/>
                    <a:pt x="4637" y="8177"/>
                  </a:cubicBezTo>
                  <a:cubicBezTo>
                    <a:pt x="4893" y="8191"/>
                    <a:pt x="5149" y="8198"/>
                    <a:pt x="5406" y="8198"/>
                  </a:cubicBezTo>
                  <a:cubicBezTo>
                    <a:pt x="6917" y="8198"/>
                    <a:pt x="8429" y="7962"/>
                    <a:pt x="9941" y="7676"/>
                  </a:cubicBezTo>
                  <a:cubicBezTo>
                    <a:pt x="13443" y="6943"/>
                    <a:pt x="16646" y="5909"/>
                    <a:pt x="19614" y="5275"/>
                  </a:cubicBezTo>
                  <a:cubicBezTo>
                    <a:pt x="20877" y="4994"/>
                    <a:pt x="22045" y="4784"/>
                    <a:pt x="23159" y="4784"/>
                  </a:cubicBezTo>
                  <a:cubicBezTo>
                    <a:pt x="23369" y="4784"/>
                    <a:pt x="23577" y="4792"/>
                    <a:pt x="23784" y="4808"/>
                  </a:cubicBezTo>
                  <a:cubicBezTo>
                    <a:pt x="25152" y="4908"/>
                    <a:pt x="26386" y="5008"/>
                    <a:pt x="27520" y="5208"/>
                  </a:cubicBezTo>
                  <a:cubicBezTo>
                    <a:pt x="29788" y="5508"/>
                    <a:pt x="31523" y="6142"/>
                    <a:pt x="32657" y="6709"/>
                  </a:cubicBezTo>
                  <a:cubicBezTo>
                    <a:pt x="33744" y="7206"/>
                    <a:pt x="34311" y="7617"/>
                    <a:pt x="34437" y="7617"/>
                  </a:cubicBezTo>
                  <a:cubicBezTo>
                    <a:pt x="34447" y="7617"/>
                    <a:pt x="34454" y="7614"/>
                    <a:pt x="34458" y="7610"/>
                  </a:cubicBezTo>
                  <a:cubicBezTo>
                    <a:pt x="34492" y="7543"/>
                    <a:pt x="34025" y="6976"/>
                    <a:pt x="32924" y="6275"/>
                  </a:cubicBezTo>
                  <a:cubicBezTo>
                    <a:pt x="31790" y="5575"/>
                    <a:pt x="30022" y="4774"/>
                    <a:pt x="27687" y="4341"/>
                  </a:cubicBezTo>
                  <a:cubicBezTo>
                    <a:pt x="26519" y="4107"/>
                    <a:pt x="25252" y="3940"/>
                    <a:pt x="23884" y="3807"/>
                  </a:cubicBezTo>
                  <a:cubicBezTo>
                    <a:pt x="23717" y="3807"/>
                    <a:pt x="23517" y="3774"/>
                    <a:pt x="23350" y="3774"/>
                  </a:cubicBezTo>
                  <a:cubicBezTo>
                    <a:pt x="23184" y="3740"/>
                    <a:pt x="22983" y="3740"/>
                    <a:pt x="22783" y="3740"/>
                  </a:cubicBezTo>
                  <a:cubicBezTo>
                    <a:pt x="22416" y="3740"/>
                    <a:pt x="22049" y="3774"/>
                    <a:pt x="21682" y="3807"/>
                  </a:cubicBezTo>
                  <a:cubicBezTo>
                    <a:pt x="20915" y="3874"/>
                    <a:pt x="20181" y="4007"/>
                    <a:pt x="19414" y="4141"/>
                  </a:cubicBezTo>
                  <a:cubicBezTo>
                    <a:pt x="16345" y="4741"/>
                    <a:pt x="13110" y="5742"/>
                    <a:pt x="9707" y="6442"/>
                  </a:cubicBezTo>
                  <a:cubicBezTo>
                    <a:pt x="8172" y="6767"/>
                    <a:pt x="6689" y="6987"/>
                    <a:pt x="5281" y="6987"/>
                  </a:cubicBezTo>
                  <a:cubicBezTo>
                    <a:pt x="5098" y="6987"/>
                    <a:pt x="4917" y="6984"/>
                    <a:pt x="4737" y="6976"/>
                  </a:cubicBezTo>
                  <a:cubicBezTo>
                    <a:pt x="4337" y="6943"/>
                    <a:pt x="3970" y="6909"/>
                    <a:pt x="3603" y="6809"/>
                  </a:cubicBezTo>
                  <a:cubicBezTo>
                    <a:pt x="3436" y="6776"/>
                    <a:pt x="3269" y="6709"/>
                    <a:pt x="3102" y="6676"/>
                  </a:cubicBezTo>
                  <a:cubicBezTo>
                    <a:pt x="2936" y="6576"/>
                    <a:pt x="2769" y="6542"/>
                    <a:pt x="2602" y="6442"/>
                  </a:cubicBezTo>
                  <a:cubicBezTo>
                    <a:pt x="2269" y="6275"/>
                    <a:pt x="1935" y="6109"/>
                    <a:pt x="1701" y="5909"/>
                  </a:cubicBezTo>
                  <a:cubicBezTo>
                    <a:pt x="1468" y="5708"/>
                    <a:pt x="1301" y="5475"/>
                    <a:pt x="1234" y="5241"/>
                  </a:cubicBezTo>
                  <a:cubicBezTo>
                    <a:pt x="1101" y="4874"/>
                    <a:pt x="1468" y="4307"/>
                    <a:pt x="1968" y="3907"/>
                  </a:cubicBezTo>
                  <a:cubicBezTo>
                    <a:pt x="2469" y="3507"/>
                    <a:pt x="3069" y="3173"/>
                    <a:pt x="3670" y="2906"/>
                  </a:cubicBezTo>
                  <a:cubicBezTo>
                    <a:pt x="3970" y="2773"/>
                    <a:pt x="4237" y="2640"/>
                    <a:pt x="4570" y="2539"/>
                  </a:cubicBezTo>
                  <a:cubicBezTo>
                    <a:pt x="4870" y="2406"/>
                    <a:pt x="5171" y="2306"/>
                    <a:pt x="5471" y="2173"/>
                  </a:cubicBezTo>
                  <a:cubicBezTo>
                    <a:pt x="6038" y="1972"/>
                    <a:pt x="6605" y="1772"/>
                    <a:pt x="7172" y="1605"/>
                  </a:cubicBezTo>
                  <a:cubicBezTo>
                    <a:pt x="9340" y="905"/>
                    <a:pt x="11175" y="605"/>
                    <a:pt x="12442" y="505"/>
                  </a:cubicBezTo>
                  <a:cubicBezTo>
                    <a:pt x="12776" y="471"/>
                    <a:pt x="13043" y="471"/>
                    <a:pt x="13276" y="438"/>
                  </a:cubicBezTo>
                  <a:lnTo>
                    <a:pt x="13910" y="438"/>
                  </a:lnTo>
                  <a:cubicBezTo>
                    <a:pt x="14244" y="438"/>
                    <a:pt x="14444" y="438"/>
                    <a:pt x="14444" y="371"/>
                  </a:cubicBezTo>
                  <a:cubicBezTo>
                    <a:pt x="14444" y="338"/>
                    <a:pt x="14277" y="271"/>
                    <a:pt x="13944" y="204"/>
                  </a:cubicBezTo>
                  <a:cubicBezTo>
                    <a:pt x="13777" y="171"/>
                    <a:pt x="13577" y="104"/>
                    <a:pt x="13310" y="71"/>
                  </a:cubicBezTo>
                  <a:cubicBezTo>
                    <a:pt x="13043" y="38"/>
                    <a:pt x="12776" y="38"/>
                    <a:pt x="12442" y="4"/>
                  </a:cubicBezTo>
                  <a:cubicBezTo>
                    <a:pt x="12349" y="2"/>
                    <a:pt x="12253" y="1"/>
                    <a:pt x="121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7952754" y="3010017"/>
              <a:ext cx="670819" cy="88526"/>
            </a:xfrm>
            <a:custGeom>
              <a:avLst/>
              <a:gdLst/>
              <a:ahLst/>
              <a:cxnLst/>
              <a:rect l="l" t="t" r="r" b="b"/>
              <a:pathLst>
                <a:path w="15312" h="3566" extrusionOk="0">
                  <a:moveTo>
                    <a:pt x="12976" y="0"/>
                  </a:moveTo>
                  <a:cubicBezTo>
                    <a:pt x="11542" y="0"/>
                    <a:pt x="9540" y="300"/>
                    <a:pt x="7439" y="867"/>
                  </a:cubicBezTo>
                  <a:cubicBezTo>
                    <a:pt x="5337" y="1434"/>
                    <a:pt x="3469" y="2068"/>
                    <a:pt x="2135" y="2535"/>
                  </a:cubicBezTo>
                  <a:cubicBezTo>
                    <a:pt x="834" y="2969"/>
                    <a:pt x="0" y="3269"/>
                    <a:pt x="34" y="3436"/>
                  </a:cubicBezTo>
                  <a:cubicBezTo>
                    <a:pt x="34" y="3516"/>
                    <a:pt x="242" y="3565"/>
                    <a:pt x="617" y="3565"/>
                  </a:cubicBezTo>
                  <a:cubicBezTo>
                    <a:pt x="1023" y="3565"/>
                    <a:pt x="1624" y="3508"/>
                    <a:pt x="2369" y="3369"/>
                  </a:cubicBezTo>
                  <a:cubicBezTo>
                    <a:pt x="3770" y="3136"/>
                    <a:pt x="5671" y="2635"/>
                    <a:pt x="7739" y="2068"/>
                  </a:cubicBezTo>
                  <a:cubicBezTo>
                    <a:pt x="9807" y="1501"/>
                    <a:pt x="11675" y="1101"/>
                    <a:pt x="13043" y="867"/>
                  </a:cubicBezTo>
                  <a:cubicBezTo>
                    <a:pt x="14444" y="634"/>
                    <a:pt x="15311" y="567"/>
                    <a:pt x="15311" y="400"/>
                  </a:cubicBezTo>
                  <a:cubicBezTo>
                    <a:pt x="15311" y="234"/>
                    <a:pt x="14444" y="0"/>
                    <a:pt x="1297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6175689" y="3053387"/>
              <a:ext cx="1378131" cy="124646"/>
            </a:xfrm>
            <a:custGeom>
              <a:avLst/>
              <a:gdLst/>
              <a:ahLst/>
              <a:cxnLst/>
              <a:rect l="l" t="t" r="r" b="b"/>
              <a:pathLst>
                <a:path w="31457" h="5021" extrusionOk="0">
                  <a:moveTo>
                    <a:pt x="31350" y="1"/>
                  </a:moveTo>
                  <a:cubicBezTo>
                    <a:pt x="31187" y="1"/>
                    <a:pt x="30766" y="102"/>
                    <a:pt x="30156" y="288"/>
                  </a:cubicBezTo>
                  <a:cubicBezTo>
                    <a:pt x="29789" y="421"/>
                    <a:pt x="29322" y="555"/>
                    <a:pt x="28788" y="755"/>
                  </a:cubicBezTo>
                  <a:cubicBezTo>
                    <a:pt x="28221" y="888"/>
                    <a:pt x="27587" y="1055"/>
                    <a:pt x="26887" y="1255"/>
                  </a:cubicBezTo>
                  <a:cubicBezTo>
                    <a:pt x="24118" y="1956"/>
                    <a:pt x="20249" y="2790"/>
                    <a:pt x="15879" y="3257"/>
                  </a:cubicBezTo>
                  <a:cubicBezTo>
                    <a:pt x="7173" y="4357"/>
                    <a:pt x="1" y="4057"/>
                    <a:pt x="1" y="4491"/>
                  </a:cubicBezTo>
                  <a:cubicBezTo>
                    <a:pt x="1" y="4658"/>
                    <a:pt x="1769" y="4824"/>
                    <a:pt x="4671" y="4991"/>
                  </a:cubicBezTo>
                  <a:cubicBezTo>
                    <a:pt x="5160" y="5014"/>
                    <a:pt x="5679" y="5021"/>
                    <a:pt x="6225" y="5021"/>
                  </a:cubicBezTo>
                  <a:cubicBezTo>
                    <a:pt x="7317" y="5021"/>
                    <a:pt x="8518" y="4991"/>
                    <a:pt x="9808" y="4991"/>
                  </a:cubicBezTo>
                  <a:cubicBezTo>
                    <a:pt x="10742" y="4958"/>
                    <a:pt x="11776" y="4858"/>
                    <a:pt x="12810" y="4791"/>
                  </a:cubicBezTo>
                  <a:cubicBezTo>
                    <a:pt x="13344" y="4758"/>
                    <a:pt x="13844" y="4724"/>
                    <a:pt x="14411" y="4691"/>
                  </a:cubicBezTo>
                  <a:cubicBezTo>
                    <a:pt x="14945" y="4658"/>
                    <a:pt x="15479" y="4558"/>
                    <a:pt x="16046" y="4491"/>
                  </a:cubicBezTo>
                  <a:cubicBezTo>
                    <a:pt x="20449" y="4024"/>
                    <a:pt x="24385" y="3023"/>
                    <a:pt x="27154" y="2089"/>
                  </a:cubicBezTo>
                  <a:cubicBezTo>
                    <a:pt x="27854" y="1822"/>
                    <a:pt x="28455" y="1589"/>
                    <a:pt x="29022" y="1389"/>
                  </a:cubicBezTo>
                  <a:cubicBezTo>
                    <a:pt x="29522" y="1155"/>
                    <a:pt x="29989" y="922"/>
                    <a:pt x="30356" y="722"/>
                  </a:cubicBezTo>
                  <a:cubicBezTo>
                    <a:pt x="31056" y="355"/>
                    <a:pt x="31457" y="121"/>
                    <a:pt x="31423" y="21"/>
                  </a:cubicBezTo>
                  <a:cubicBezTo>
                    <a:pt x="31417" y="7"/>
                    <a:pt x="31392" y="1"/>
                    <a:pt x="3135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4945242" y="1528561"/>
              <a:ext cx="4110868" cy="252718"/>
            </a:xfrm>
            <a:custGeom>
              <a:avLst/>
              <a:gdLst/>
              <a:ahLst/>
              <a:cxnLst/>
              <a:rect l="l" t="t" r="r" b="b"/>
              <a:pathLst>
                <a:path w="93834" h="10180" extrusionOk="0">
                  <a:moveTo>
                    <a:pt x="46433" y="0"/>
                  </a:moveTo>
                  <a:cubicBezTo>
                    <a:pt x="44766" y="33"/>
                    <a:pt x="43131" y="133"/>
                    <a:pt x="41530" y="200"/>
                  </a:cubicBezTo>
                  <a:cubicBezTo>
                    <a:pt x="40729" y="234"/>
                    <a:pt x="39929" y="267"/>
                    <a:pt x="39128" y="300"/>
                  </a:cubicBezTo>
                  <a:cubicBezTo>
                    <a:pt x="38328" y="367"/>
                    <a:pt x="37527" y="434"/>
                    <a:pt x="36760" y="500"/>
                  </a:cubicBezTo>
                  <a:cubicBezTo>
                    <a:pt x="35192" y="600"/>
                    <a:pt x="33658" y="734"/>
                    <a:pt x="32157" y="901"/>
                  </a:cubicBezTo>
                  <a:cubicBezTo>
                    <a:pt x="31423" y="1001"/>
                    <a:pt x="30689" y="1067"/>
                    <a:pt x="29955" y="1168"/>
                  </a:cubicBezTo>
                  <a:cubicBezTo>
                    <a:pt x="29221" y="1234"/>
                    <a:pt x="28487" y="1301"/>
                    <a:pt x="27787" y="1434"/>
                  </a:cubicBezTo>
                  <a:cubicBezTo>
                    <a:pt x="26352" y="1635"/>
                    <a:pt x="24951" y="1835"/>
                    <a:pt x="23617" y="2001"/>
                  </a:cubicBezTo>
                  <a:cubicBezTo>
                    <a:pt x="22283" y="2235"/>
                    <a:pt x="20982" y="2468"/>
                    <a:pt x="19714" y="2702"/>
                  </a:cubicBezTo>
                  <a:cubicBezTo>
                    <a:pt x="18447" y="2902"/>
                    <a:pt x="17246" y="3169"/>
                    <a:pt x="16078" y="3402"/>
                  </a:cubicBezTo>
                  <a:cubicBezTo>
                    <a:pt x="15478" y="3536"/>
                    <a:pt x="14911" y="3669"/>
                    <a:pt x="14377" y="3803"/>
                  </a:cubicBezTo>
                  <a:cubicBezTo>
                    <a:pt x="13810" y="3936"/>
                    <a:pt x="13276" y="4103"/>
                    <a:pt x="12743" y="4236"/>
                  </a:cubicBezTo>
                  <a:cubicBezTo>
                    <a:pt x="8540" y="5437"/>
                    <a:pt x="5304" y="6905"/>
                    <a:pt x="3169" y="8106"/>
                  </a:cubicBezTo>
                  <a:cubicBezTo>
                    <a:pt x="2635" y="8406"/>
                    <a:pt x="2168" y="8640"/>
                    <a:pt x="1768" y="8906"/>
                  </a:cubicBezTo>
                  <a:cubicBezTo>
                    <a:pt x="1368" y="9173"/>
                    <a:pt x="1068" y="9373"/>
                    <a:pt x="801" y="9574"/>
                  </a:cubicBezTo>
                  <a:cubicBezTo>
                    <a:pt x="267" y="9941"/>
                    <a:pt x="0" y="10141"/>
                    <a:pt x="0" y="10174"/>
                  </a:cubicBezTo>
                  <a:cubicBezTo>
                    <a:pt x="4" y="10177"/>
                    <a:pt x="10" y="10179"/>
                    <a:pt x="18" y="10179"/>
                  </a:cubicBezTo>
                  <a:cubicBezTo>
                    <a:pt x="97" y="10179"/>
                    <a:pt x="394" y="10044"/>
                    <a:pt x="934" y="9774"/>
                  </a:cubicBezTo>
                  <a:cubicBezTo>
                    <a:pt x="1201" y="9640"/>
                    <a:pt x="1535" y="9440"/>
                    <a:pt x="1968" y="9240"/>
                  </a:cubicBezTo>
                  <a:cubicBezTo>
                    <a:pt x="2369" y="9007"/>
                    <a:pt x="2869" y="8806"/>
                    <a:pt x="3403" y="8540"/>
                  </a:cubicBezTo>
                  <a:cubicBezTo>
                    <a:pt x="5571" y="7505"/>
                    <a:pt x="8807" y="6171"/>
                    <a:pt x="12976" y="5104"/>
                  </a:cubicBezTo>
                  <a:cubicBezTo>
                    <a:pt x="13510" y="4970"/>
                    <a:pt x="14044" y="4837"/>
                    <a:pt x="14611" y="4703"/>
                  </a:cubicBezTo>
                  <a:cubicBezTo>
                    <a:pt x="15144" y="4603"/>
                    <a:pt x="15711" y="4470"/>
                    <a:pt x="16279" y="4336"/>
                  </a:cubicBezTo>
                  <a:cubicBezTo>
                    <a:pt x="17446" y="4136"/>
                    <a:pt x="18647" y="3903"/>
                    <a:pt x="19881" y="3703"/>
                  </a:cubicBezTo>
                  <a:cubicBezTo>
                    <a:pt x="21149" y="3503"/>
                    <a:pt x="22450" y="3302"/>
                    <a:pt x="23784" y="3102"/>
                  </a:cubicBezTo>
                  <a:cubicBezTo>
                    <a:pt x="25118" y="2935"/>
                    <a:pt x="26519" y="2735"/>
                    <a:pt x="27920" y="2569"/>
                  </a:cubicBezTo>
                  <a:cubicBezTo>
                    <a:pt x="28621" y="2468"/>
                    <a:pt x="29355" y="2402"/>
                    <a:pt x="30088" y="2302"/>
                  </a:cubicBezTo>
                  <a:cubicBezTo>
                    <a:pt x="30822" y="2235"/>
                    <a:pt x="31556" y="2168"/>
                    <a:pt x="32290" y="2102"/>
                  </a:cubicBezTo>
                  <a:cubicBezTo>
                    <a:pt x="33791" y="1935"/>
                    <a:pt x="35292" y="1835"/>
                    <a:pt x="36860" y="1701"/>
                  </a:cubicBezTo>
                  <a:cubicBezTo>
                    <a:pt x="37627" y="1635"/>
                    <a:pt x="38394" y="1601"/>
                    <a:pt x="39195" y="1534"/>
                  </a:cubicBezTo>
                  <a:cubicBezTo>
                    <a:pt x="39995" y="1501"/>
                    <a:pt x="40796" y="1468"/>
                    <a:pt x="41597" y="1434"/>
                  </a:cubicBezTo>
                  <a:cubicBezTo>
                    <a:pt x="43198" y="1368"/>
                    <a:pt x="44832" y="1301"/>
                    <a:pt x="46467" y="1234"/>
                  </a:cubicBezTo>
                  <a:cubicBezTo>
                    <a:pt x="47043" y="1240"/>
                    <a:pt x="47616" y="1242"/>
                    <a:pt x="48186" y="1242"/>
                  </a:cubicBezTo>
                  <a:cubicBezTo>
                    <a:pt x="49057" y="1242"/>
                    <a:pt x="49920" y="1238"/>
                    <a:pt x="50777" y="1238"/>
                  </a:cubicBezTo>
                  <a:cubicBezTo>
                    <a:pt x="52574" y="1238"/>
                    <a:pt x="54339" y="1256"/>
                    <a:pt x="56074" y="1368"/>
                  </a:cubicBezTo>
                  <a:cubicBezTo>
                    <a:pt x="56841" y="1401"/>
                    <a:pt x="57608" y="1401"/>
                    <a:pt x="58375" y="1434"/>
                  </a:cubicBezTo>
                  <a:cubicBezTo>
                    <a:pt x="59142" y="1468"/>
                    <a:pt x="59910" y="1501"/>
                    <a:pt x="60644" y="1568"/>
                  </a:cubicBezTo>
                  <a:cubicBezTo>
                    <a:pt x="62145" y="1668"/>
                    <a:pt x="63579" y="1801"/>
                    <a:pt x="65013" y="1901"/>
                  </a:cubicBezTo>
                  <a:cubicBezTo>
                    <a:pt x="70684" y="2368"/>
                    <a:pt x="75754" y="3302"/>
                    <a:pt x="80024" y="4103"/>
                  </a:cubicBezTo>
                  <a:cubicBezTo>
                    <a:pt x="84260" y="4937"/>
                    <a:pt x="87696" y="5637"/>
                    <a:pt x="90098" y="6071"/>
                  </a:cubicBezTo>
                  <a:cubicBezTo>
                    <a:pt x="92064" y="6431"/>
                    <a:pt x="93317" y="6630"/>
                    <a:pt x="93706" y="6630"/>
                  </a:cubicBezTo>
                  <a:cubicBezTo>
                    <a:pt x="93785" y="6630"/>
                    <a:pt x="93828" y="6622"/>
                    <a:pt x="93834" y="6605"/>
                  </a:cubicBezTo>
                  <a:cubicBezTo>
                    <a:pt x="93834" y="6538"/>
                    <a:pt x="92533" y="6171"/>
                    <a:pt x="90198" y="5604"/>
                  </a:cubicBezTo>
                  <a:cubicBezTo>
                    <a:pt x="87830" y="5004"/>
                    <a:pt x="84427" y="4170"/>
                    <a:pt x="80191" y="3236"/>
                  </a:cubicBezTo>
                  <a:cubicBezTo>
                    <a:pt x="75955" y="2302"/>
                    <a:pt x="70851" y="1301"/>
                    <a:pt x="65113" y="767"/>
                  </a:cubicBezTo>
                  <a:cubicBezTo>
                    <a:pt x="63679" y="634"/>
                    <a:pt x="62211" y="500"/>
                    <a:pt x="60710" y="367"/>
                  </a:cubicBezTo>
                  <a:cubicBezTo>
                    <a:pt x="59976" y="300"/>
                    <a:pt x="59209" y="267"/>
                    <a:pt x="58442" y="234"/>
                  </a:cubicBezTo>
                  <a:cubicBezTo>
                    <a:pt x="57675" y="200"/>
                    <a:pt x="56908" y="167"/>
                    <a:pt x="56107" y="133"/>
                  </a:cubicBezTo>
                  <a:cubicBezTo>
                    <a:pt x="54373" y="22"/>
                    <a:pt x="52597" y="4"/>
                    <a:pt x="50785" y="4"/>
                  </a:cubicBezTo>
                  <a:cubicBezTo>
                    <a:pt x="49921" y="4"/>
                    <a:pt x="49049" y="8"/>
                    <a:pt x="48170" y="8"/>
                  </a:cubicBezTo>
                  <a:cubicBezTo>
                    <a:pt x="47594" y="8"/>
                    <a:pt x="47015" y="6"/>
                    <a:pt x="4643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7764240" y="1474368"/>
              <a:ext cx="1296250" cy="120699"/>
            </a:xfrm>
            <a:custGeom>
              <a:avLst/>
              <a:gdLst/>
              <a:ahLst/>
              <a:cxnLst/>
              <a:rect l="l" t="t" r="r" b="b"/>
              <a:pathLst>
                <a:path w="29588" h="4862" extrusionOk="0">
                  <a:moveTo>
                    <a:pt x="3761" y="0"/>
                  </a:moveTo>
                  <a:cubicBezTo>
                    <a:pt x="3655" y="0"/>
                    <a:pt x="3547" y="4"/>
                    <a:pt x="3436" y="15"/>
                  </a:cubicBezTo>
                  <a:cubicBezTo>
                    <a:pt x="3136" y="15"/>
                    <a:pt x="2836" y="15"/>
                    <a:pt x="2569" y="48"/>
                  </a:cubicBezTo>
                  <a:cubicBezTo>
                    <a:pt x="2035" y="82"/>
                    <a:pt x="1568" y="115"/>
                    <a:pt x="1201" y="148"/>
                  </a:cubicBezTo>
                  <a:cubicBezTo>
                    <a:pt x="434" y="215"/>
                    <a:pt x="0" y="315"/>
                    <a:pt x="34" y="382"/>
                  </a:cubicBezTo>
                  <a:cubicBezTo>
                    <a:pt x="34" y="482"/>
                    <a:pt x="434" y="549"/>
                    <a:pt x="1201" y="615"/>
                  </a:cubicBezTo>
                  <a:cubicBezTo>
                    <a:pt x="1568" y="682"/>
                    <a:pt x="2035" y="715"/>
                    <a:pt x="2569" y="749"/>
                  </a:cubicBezTo>
                  <a:cubicBezTo>
                    <a:pt x="2836" y="749"/>
                    <a:pt x="3136" y="782"/>
                    <a:pt x="3436" y="782"/>
                  </a:cubicBezTo>
                  <a:cubicBezTo>
                    <a:pt x="3736" y="815"/>
                    <a:pt x="4036" y="849"/>
                    <a:pt x="4370" y="882"/>
                  </a:cubicBezTo>
                  <a:cubicBezTo>
                    <a:pt x="5037" y="949"/>
                    <a:pt x="5771" y="1049"/>
                    <a:pt x="6572" y="1116"/>
                  </a:cubicBezTo>
                  <a:cubicBezTo>
                    <a:pt x="7339" y="1182"/>
                    <a:pt x="8206" y="1349"/>
                    <a:pt x="9073" y="1449"/>
                  </a:cubicBezTo>
                  <a:cubicBezTo>
                    <a:pt x="9507" y="1516"/>
                    <a:pt x="9974" y="1549"/>
                    <a:pt x="10441" y="1616"/>
                  </a:cubicBezTo>
                  <a:cubicBezTo>
                    <a:pt x="10908" y="1683"/>
                    <a:pt x="11375" y="1749"/>
                    <a:pt x="11842" y="1849"/>
                  </a:cubicBezTo>
                  <a:cubicBezTo>
                    <a:pt x="12809" y="1983"/>
                    <a:pt x="13810" y="2116"/>
                    <a:pt x="14811" y="2283"/>
                  </a:cubicBezTo>
                  <a:cubicBezTo>
                    <a:pt x="18880" y="2884"/>
                    <a:pt x="22550" y="3617"/>
                    <a:pt x="25185" y="4118"/>
                  </a:cubicBezTo>
                  <a:cubicBezTo>
                    <a:pt x="27356" y="4558"/>
                    <a:pt x="28871" y="4861"/>
                    <a:pt x="29356" y="4861"/>
                  </a:cubicBezTo>
                  <a:cubicBezTo>
                    <a:pt x="29459" y="4861"/>
                    <a:pt x="29515" y="4848"/>
                    <a:pt x="29521" y="4818"/>
                  </a:cubicBezTo>
                  <a:cubicBezTo>
                    <a:pt x="29588" y="4651"/>
                    <a:pt x="28020" y="4051"/>
                    <a:pt x="25385" y="3250"/>
                  </a:cubicBezTo>
                  <a:cubicBezTo>
                    <a:pt x="22783" y="2550"/>
                    <a:pt x="19114" y="1649"/>
                    <a:pt x="15011" y="1049"/>
                  </a:cubicBezTo>
                  <a:cubicBezTo>
                    <a:pt x="13977" y="882"/>
                    <a:pt x="12976" y="749"/>
                    <a:pt x="12009" y="615"/>
                  </a:cubicBezTo>
                  <a:cubicBezTo>
                    <a:pt x="11508" y="549"/>
                    <a:pt x="11041" y="515"/>
                    <a:pt x="10574" y="448"/>
                  </a:cubicBezTo>
                  <a:cubicBezTo>
                    <a:pt x="10107" y="382"/>
                    <a:pt x="9640" y="348"/>
                    <a:pt x="9207" y="315"/>
                  </a:cubicBezTo>
                  <a:cubicBezTo>
                    <a:pt x="8306" y="215"/>
                    <a:pt x="7472" y="115"/>
                    <a:pt x="6638" y="82"/>
                  </a:cubicBezTo>
                  <a:cubicBezTo>
                    <a:pt x="5838" y="48"/>
                    <a:pt x="5104" y="48"/>
                    <a:pt x="4403" y="15"/>
                  </a:cubicBezTo>
                  <a:cubicBezTo>
                    <a:pt x="4181" y="15"/>
                    <a:pt x="3973" y="0"/>
                    <a:pt x="376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6595126" y="1630393"/>
              <a:ext cx="2462472" cy="145177"/>
            </a:xfrm>
            <a:custGeom>
              <a:avLst/>
              <a:gdLst/>
              <a:ahLst/>
              <a:cxnLst/>
              <a:rect l="l" t="t" r="r" b="b"/>
              <a:pathLst>
                <a:path w="56208" h="5848" extrusionOk="0">
                  <a:moveTo>
                    <a:pt x="12476" y="1"/>
                  </a:moveTo>
                  <a:cubicBezTo>
                    <a:pt x="10942" y="34"/>
                    <a:pt x="9541" y="34"/>
                    <a:pt x="8273" y="68"/>
                  </a:cubicBezTo>
                  <a:cubicBezTo>
                    <a:pt x="6972" y="134"/>
                    <a:pt x="5838" y="234"/>
                    <a:pt x="4804" y="268"/>
                  </a:cubicBezTo>
                  <a:cubicBezTo>
                    <a:pt x="3770" y="335"/>
                    <a:pt x="2903" y="501"/>
                    <a:pt x="2202" y="601"/>
                  </a:cubicBezTo>
                  <a:cubicBezTo>
                    <a:pt x="768" y="802"/>
                    <a:pt x="0" y="968"/>
                    <a:pt x="34" y="1068"/>
                  </a:cubicBezTo>
                  <a:cubicBezTo>
                    <a:pt x="34" y="1108"/>
                    <a:pt x="309" y="1124"/>
                    <a:pt x="818" y="1124"/>
                  </a:cubicBezTo>
                  <a:cubicBezTo>
                    <a:pt x="1178" y="1124"/>
                    <a:pt x="1655" y="1116"/>
                    <a:pt x="2235" y="1102"/>
                  </a:cubicBezTo>
                  <a:cubicBezTo>
                    <a:pt x="2867" y="1073"/>
                    <a:pt x="3597" y="995"/>
                    <a:pt x="4426" y="995"/>
                  </a:cubicBezTo>
                  <a:cubicBezTo>
                    <a:pt x="4560" y="995"/>
                    <a:pt x="4698" y="997"/>
                    <a:pt x="4837" y="1002"/>
                  </a:cubicBezTo>
                  <a:cubicBezTo>
                    <a:pt x="5871" y="968"/>
                    <a:pt x="7005" y="968"/>
                    <a:pt x="8273" y="935"/>
                  </a:cubicBezTo>
                  <a:cubicBezTo>
                    <a:pt x="9541" y="968"/>
                    <a:pt x="10942" y="1002"/>
                    <a:pt x="12443" y="1035"/>
                  </a:cubicBezTo>
                  <a:cubicBezTo>
                    <a:pt x="13944" y="1135"/>
                    <a:pt x="15545" y="1202"/>
                    <a:pt x="17213" y="1302"/>
                  </a:cubicBezTo>
                  <a:cubicBezTo>
                    <a:pt x="18914" y="1435"/>
                    <a:pt x="20682" y="1535"/>
                    <a:pt x="22483" y="1736"/>
                  </a:cubicBezTo>
                  <a:cubicBezTo>
                    <a:pt x="24318" y="1902"/>
                    <a:pt x="26219" y="2069"/>
                    <a:pt x="28154" y="2336"/>
                  </a:cubicBezTo>
                  <a:cubicBezTo>
                    <a:pt x="31990" y="2770"/>
                    <a:pt x="35693" y="3337"/>
                    <a:pt x="39028" y="3804"/>
                  </a:cubicBezTo>
                  <a:cubicBezTo>
                    <a:pt x="42364" y="4271"/>
                    <a:pt x="45366" y="4671"/>
                    <a:pt x="47935" y="5005"/>
                  </a:cubicBezTo>
                  <a:cubicBezTo>
                    <a:pt x="52130" y="5529"/>
                    <a:pt x="55000" y="5848"/>
                    <a:pt x="55885" y="5848"/>
                  </a:cubicBezTo>
                  <a:cubicBezTo>
                    <a:pt x="56070" y="5848"/>
                    <a:pt x="56168" y="5834"/>
                    <a:pt x="56174" y="5805"/>
                  </a:cubicBezTo>
                  <a:cubicBezTo>
                    <a:pt x="56207" y="5638"/>
                    <a:pt x="53072" y="5005"/>
                    <a:pt x="48035" y="4137"/>
                  </a:cubicBezTo>
                  <a:cubicBezTo>
                    <a:pt x="45533" y="3704"/>
                    <a:pt x="42531" y="3203"/>
                    <a:pt x="39195" y="2670"/>
                  </a:cubicBezTo>
                  <a:cubicBezTo>
                    <a:pt x="35826" y="2136"/>
                    <a:pt x="32190" y="1535"/>
                    <a:pt x="28287" y="1068"/>
                  </a:cubicBezTo>
                  <a:cubicBezTo>
                    <a:pt x="26353" y="835"/>
                    <a:pt x="24451" y="668"/>
                    <a:pt x="22617" y="501"/>
                  </a:cubicBezTo>
                  <a:cubicBezTo>
                    <a:pt x="20749" y="335"/>
                    <a:pt x="18981" y="234"/>
                    <a:pt x="17279" y="134"/>
                  </a:cubicBezTo>
                  <a:cubicBezTo>
                    <a:pt x="15578" y="101"/>
                    <a:pt x="13977" y="34"/>
                    <a:pt x="1247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8359004" y="1404982"/>
              <a:ext cx="700040" cy="70007"/>
            </a:xfrm>
            <a:custGeom>
              <a:avLst/>
              <a:gdLst/>
              <a:ahLst/>
              <a:cxnLst/>
              <a:rect l="l" t="t" r="r" b="b"/>
              <a:pathLst>
                <a:path w="15979" h="2820" extrusionOk="0">
                  <a:moveTo>
                    <a:pt x="813" y="0"/>
                  </a:moveTo>
                  <a:cubicBezTo>
                    <a:pt x="350" y="0"/>
                    <a:pt x="85" y="43"/>
                    <a:pt x="67" y="141"/>
                  </a:cubicBezTo>
                  <a:cubicBezTo>
                    <a:pt x="1" y="441"/>
                    <a:pt x="3503" y="1409"/>
                    <a:pt x="7906" y="1976"/>
                  </a:cubicBezTo>
                  <a:cubicBezTo>
                    <a:pt x="10074" y="2309"/>
                    <a:pt x="12076" y="2510"/>
                    <a:pt x="13510" y="2676"/>
                  </a:cubicBezTo>
                  <a:cubicBezTo>
                    <a:pt x="14298" y="2768"/>
                    <a:pt x="14925" y="2819"/>
                    <a:pt x="15336" y="2819"/>
                  </a:cubicBezTo>
                  <a:cubicBezTo>
                    <a:pt x="15673" y="2819"/>
                    <a:pt x="15864" y="2785"/>
                    <a:pt x="15879" y="2710"/>
                  </a:cubicBezTo>
                  <a:cubicBezTo>
                    <a:pt x="15979" y="2410"/>
                    <a:pt x="12476" y="1309"/>
                    <a:pt x="8073" y="742"/>
                  </a:cubicBezTo>
                  <a:cubicBezTo>
                    <a:pt x="4846" y="326"/>
                    <a:pt x="2084" y="0"/>
                    <a:pt x="81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5072378" y="1661374"/>
              <a:ext cx="1353291" cy="209697"/>
            </a:xfrm>
            <a:custGeom>
              <a:avLst/>
              <a:gdLst/>
              <a:ahLst/>
              <a:cxnLst/>
              <a:rect l="l" t="t" r="r" b="b"/>
              <a:pathLst>
                <a:path w="30890" h="8447" extrusionOk="0">
                  <a:moveTo>
                    <a:pt x="30351" y="1"/>
                  </a:moveTo>
                  <a:cubicBezTo>
                    <a:pt x="30149" y="1"/>
                    <a:pt x="29893" y="8"/>
                    <a:pt x="29588" y="21"/>
                  </a:cubicBezTo>
                  <a:cubicBezTo>
                    <a:pt x="29188" y="54"/>
                    <a:pt x="28687" y="87"/>
                    <a:pt x="28120" y="121"/>
                  </a:cubicBezTo>
                  <a:cubicBezTo>
                    <a:pt x="27820" y="154"/>
                    <a:pt x="27520" y="187"/>
                    <a:pt x="27186" y="221"/>
                  </a:cubicBezTo>
                  <a:cubicBezTo>
                    <a:pt x="26853" y="254"/>
                    <a:pt x="26519" y="287"/>
                    <a:pt x="26152" y="354"/>
                  </a:cubicBezTo>
                  <a:cubicBezTo>
                    <a:pt x="25452" y="454"/>
                    <a:pt x="24651" y="554"/>
                    <a:pt x="23817" y="688"/>
                  </a:cubicBezTo>
                  <a:cubicBezTo>
                    <a:pt x="22950" y="821"/>
                    <a:pt x="22049" y="1021"/>
                    <a:pt x="21115" y="1188"/>
                  </a:cubicBezTo>
                  <a:cubicBezTo>
                    <a:pt x="19214" y="1522"/>
                    <a:pt x="17146" y="2022"/>
                    <a:pt x="15011" y="2556"/>
                  </a:cubicBezTo>
                  <a:cubicBezTo>
                    <a:pt x="13944" y="2856"/>
                    <a:pt x="12876" y="3156"/>
                    <a:pt x="11875" y="3456"/>
                  </a:cubicBezTo>
                  <a:cubicBezTo>
                    <a:pt x="11609" y="3523"/>
                    <a:pt x="11375" y="3590"/>
                    <a:pt x="11108" y="3657"/>
                  </a:cubicBezTo>
                  <a:cubicBezTo>
                    <a:pt x="10875" y="3757"/>
                    <a:pt x="10641" y="3823"/>
                    <a:pt x="10408" y="3923"/>
                  </a:cubicBezTo>
                  <a:cubicBezTo>
                    <a:pt x="9907" y="4057"/>
                    <a:pt x="9440" y="4224"/>
                    <a:pt x="9007" y="4390"/>
                  </a:cubicBezTo>
                  <a:cubicBezTo>
                    <a:pt x="7172" y="4957"/>
                    <a:pt x="5538" y="5658"/>
                    <a:pt x="4203" y="6192"/>
                  </a:cubicBezTo>
                  <a:cubicBezTo>
                    <a:pt x="3870" y="6358"/>
                    <a:pt x="3536" y="6459"/>
                    <a:pt x="3236" y="6625"/>
                  </a:cubicBezTo>
                  <a:cubicBezTo>
                    <a:pt x="2936" y="6759"/>
                    <a:pt x="2669" y="6892"/>
                    <a:pt x="2402" y="7026"/>
                  </a:cubicBezTo>
                  <a:cubicBezTo>
                    <a:pt x="1902" y="7292"/>
                    <a:pt x="1435" y="7526"/>
                    <a:pt x="1101" y="7726"/>
                  </a:cubicBezTo>
                  <a:cubicBezTo>
                    <a:pt x="367" y="8093"/>
                    <a:pt x="0" y="8360"/>
                    <a:pt x="34" y="8427"/>
                  </a:cubicBezTo>
                  <a:cubicBezTo>
                    <a:pt x="40" y="8440"/>
                    <a:pt x="63" y="8447"/>
                    <a:pt x="101" y="8447"/>
                  </a:cubicBezTo>
                  <a:cubicBezTo>
                    <a:pt x="254" y="8447"/>
                    <a:pt x="654" y="8340"/>
                    <a:pt x="1268" y="8126"/>
                  </a:cubicBezTo>
                  <a:cubicBezTo>
                    <a:pt x="1668" y="8026"/>
                    <a:pt x="2135" y="7860"/>
                    <a:pt x="2669" y="7659"/>
                  </a:cubicBezTo>
                  <a:cubicBezTo>
                    <a:pt x="2936" y="7559"/>
                    <a:pt x="3236" y="7459"/>
                    <a:pt x="3536" y="7326"/>
                  </a:cubicBezTo>
                  <a:cubicBezTo>
                    <a:pt x="3836" y="7226"/>
                    <a:pt x="4170" y="7126"/>
                    <a:pt x="4504" y="7026"/>
                  </a:cubicBezTo>
                  <a:cubicBezTo>
                    <a:pt x="5871" y="6559"/>
                    <a:pt x="7506" y="5992"/>
                    <a:pt x="9340" y="5458"/>
                  </a:cubicBezTo>
                  <a:cubicBezTo>
                    <a:pt x="9807" y="5324"/>
                    <a:pt x="10274" y="5191"/>
                    <a:pt x="10741" y="5024"/>
                  </a:cubicBezTo>
                  <a:cubicBezTo>
                    <a:pt x="10975" y="4957"/>
                    <a:pt x="11208" y="4891"/>
                    <a:pt x="11475" y="4824"/>
                  </a:cubicBezTo>
                  <a:cubicBezTo>
                    <a:pt x="11709" y="4757"/>
                    <a:pt x="11976" y="4691"/>
                    <a:pt x="12209" y="4624"/>
                  </a:cubicBezTo>
                  <a:cubicBezTo>
                    <a:pt x="13210" y="4357"/>
                    <a:pt x="14244" y="4057"/>
                    <a:pt x="15311" y="3757"/>
                  </a:cubicBezTo>
                  <a:cubicBezTo>
                    <a:pt x="17446" y="3223"/>
                    <a:pt x="19481" y="2689"/>
                    <a:pt x="21349" y="2289"/>
                  </a:cubicBezTo>
                  <a:cubicBezTo>
                    <a:pt x="22283" y="2089"/>
                    <a:pt x="23150" y="1855"/>
                    <a:pt x="23984" y="1688"/>
                  </a:cubicBezTo>
                  <a:cubicBezTo>
                    <a:pt x="24818" y="1522"/>
                    <a:pt x="25585" y="1355"/>
                    <a:pt x="26319" y="1221"/>
                  </a:cubicBezTo>
                  <a:cubicBezTo>
                    <a:pt x="26653" y="1121"/>
                    <a:pt x="26986" y="1055"/>
                    <a:pt x="27320" y="988"/>
                  </a:cubicBezTo>
                  <a:cubicBezTo>
                    <a:pt x="27620" y="921"/>
                    <a:pt x="27920" y="855"/>
                    <a:pt x="28220" y="821"/>
                  </a:cubicBezTo>
                  <a:cubicBezTo>
                    <a:pt x="28788" y="688"/>
                    <a:pt x="29255" y="588"/>
                    <a:pt x="29655" y="488"/>
                  </a:cubicBezTo>
                  <a:cubicBezTo>
                    <a:pt x="30455" y="321"/>
                    <a:pt x="30889" y="154"/>
                    <a:pt x="30889" y="87"/>
                  </a:cubicBezTo>
                  <a:cubicBezTo>
                    <a:pt x="30889" y="24"/>
                    <a:pt x="30701" y="1"/>
                    <a:pt x="3035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5034395" y="1412305"/>
              <a:ext cx="2512109" cy="195894"/>
            </a:xfrm>
            <a:custGeom>
              <a:avLst/>
              <a:gdLst/>
              <a:ahLst/>
              <a:cxnLst/>
              <a:rect l="l" t="t" r="r" b="b"/>
              <a:pathLst>
                <a:path w="57341" h="7891" extrusionOk="0">
                  <a:moveTo>
                    <a:pt x="40554" y="1"/>
                  </a:moveTo>
                  <a:cubicBezTo>
                    <a:pt x="36762" y="1"/>
                    <a:pt x="32531" y="150"/>
                    <a:pt x="28087" y="480"/>
                  </a:cubicBezTo>
                  <a:cubicBezTo>
                    <a:pt x="19981" y="1114"/>
                    <a:pt x="12676" y="2215"/>
                    <a:pt x="7539" y="3749"/>
                  </a:cubicBezTo>
                  <a:cubicBezTo>
                    <a:pt x="4970" y="4516"/>
                    <a:pt x="2969" y="5384"/>
                    <a:pt x="1701" y="6217"/>
                  </a:cubicBezTo>
                  <a:cubicBezTo>
                    <a:pt x="434" y="7051"/>
                    <a:pt x="0" y="7885"/>
                    <a:pt x="67" y="7885"/>
                  </a:cubicBezTo>
                  <a:cubicBezTo>
                    <a:pt x="70" y="7889"/>
                    <a:pt x="74" y="7890"/>
                    <a:pt x="80" y="7890"/>
                  </a:cubicBezTo>
                  <a:cubicBezTo>
                    <a:pt x="187" y="7890"/>
                    <a:pt x="731" y="7286"/>
                    <a:pt x="1968" y="6651"/>
                  </a:cubicBezTo>
                  <a:cubicBezTo>
                    <a:pt x="3236" y="5951"/>
                    <a:pt x="5237" y="5217"/>
                    <a:pt x="7772" y="4616"/>
                  </a:cubicBezTo>
                  <a:cubicBezTo>
                    <a:pt x="12876" y="3315"/>
                    <a:pt x="20148" y="2348"/>
                    <a:pt x="28187" y="1714"/>
                  </a:cubicBezTo>
                  <a:cubicBezTo>
                    <a:pt x="34143" y="1269"/>
                    <a:pt x="39696" y="1081"/>
                    <a:pt x="44317" y="1081"/>
                  </a:cubicBezTo>
                  <a:cubicBezTo>
                    <a:pt x="45934" y="1081"/>
                    <a:pt x="47436" y="1104"/>
                    <a:pt x="48802" y="1147"/>
                  </a:cubicBezTo>
                  <a:cubicBezTo>
                    <a:pt x="51437" y="1214"/>
                    <a:pt x="53572" y="1381"/>
                    <a:pt x="55039" y="1547"/>
                  </a:cubicBezTo>
                  <a:cubicBezTo>
                    <a:pt x="56231" y="1656"/>
                    <a:pt x="56982" y="1808"/>
                    <a:pt x="57241" y="1808"/>
                  </a:cubicBezTo>
                  <a:cubicBezTo>
                    <a:pt x="57301" y="1808"/>
                    <a:pt x="57335" y="1800"/>
                    <a:pt x="57341" y="1781"/>
                  </a:cubicBezTo>
                  <a:cubicBezTo>
                    <a:pt x="57341" y="1714"/>
                    <a:pt x="56574" y="1381"/>
                    <a:pt x="55106" y="1047"/>
                  </a:cubicBezTo>
                  <a:cubicBezTo>
                    <a:pt x="53638" y="747"/>
                    <a:pt x="51503" y="447"/>
                    <a:pt x="48835" y="280"/>
                  </a:cubicBezTo>
                  <a:cubicBezTo>
                    <a:pt x="46451" y="100"/>
                    <a:pt x="43649" y="1"/>
                    <a:pt x="405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5836687" y="1749627"/>
              <a:ext cx="3158044" cy="173328"/>
            </a:xfrm>
            <a:custGeom>
              <a:avLst/>
              <a:gdLst/>
              <a:ahLst/>
              <a:cxnLst/>
              <a:rect l="l" t="t" r="r" b="b"/>
              <a:pathLst>
                <a:path w="72085" h="6982" extrusionOk="0">
                  <a:moveTo>
                    <a:pt x="23761" y="1"/>
                  </a:moveTo>
                  <a:cubicBezTo>
                    <a:pt x="22798" y="1"/>
                    <a:pt x="21826" y="12"/>
                    <a:pt x="20848" y="35"/>
                  </a:cubicBezTo>
                  <a:cubicBezTo>
                    <a:pt x="19948" y="68"/>
                    <a:pt x="19080" y="102"/>
                    <a:pt x="18180" y="135"/>
                  </a:cubicBezTo>
                  <a:cubicBezTo>
                    <a:pt x="17312" y="168"/>
                    <a:pt x="16445" y="268"/>
                    <a:pt x="15578" y="335"/>
                  </a:cubicBezTo>
                  <a:cubicBezTo>
                    <a:pt x="13843" y="468"/>
                    <a:pt x="12142" y="635"/>
                    <a:pt x="10474" y="769"/>
                  </a:cubicBezTo>
                  <a:cubicBezTo>
                    <a:pt x="8806" y="902"/>
                    <a:pt x="7172" y="1102"/>
                    <a:pt x="5537" y="1402"/>
                  </a:cubicBezTo>
                  <a:cubicBezTo>
                    <a:pt x="4737" y="1569"/>
                    <a:pt x="3936" y="1736"/>
                    <a:pt x="3169" y="2003"/>
                  </a:cubicBezTo>
                  <a:cubicBezTo>
                    <a:pt x="2368" y="2270"/>
                    <a:pt x="1601" y="2537"/>
                    <a:pt x="867" y="3137"/>
                  </a:cubicBezTo>
                  <a:lnTo>
                    <a:pt x="634" y="3371"/>
                  </a:lnTo>
                  <a:cubicBezTo>
                    <a:pt x="534" y="3471"/>
                    <a:pt x="467" y="3571"/>
                    <a:pt x="400" y="3671"/>
                  </a:cubicBezTo>
                  <a:cubicBezTo>
                    <a:pt x="234" y="3904"/>
                    <a:pt x="134" y="4104"/>
                    <a:pt x="67" y="4371"/>
                  </a:cubicBezTo>
                  <a:cubicBezTo>
                    <a:pt x="0" y="4605"/>
                    <a:pt x="0" y="4905"/>
                    <a:pt x="67" y="5205"/>
                  </a:cubicBezTo>
                  <a:cubicBezTo>
                    <a:pt x="167" y="5539"/>
                    <a:pt x="367" y="5772"/>
                    <a:pt x="534" y="5939"/>
                  </a:cubicBezTo>
                  <a:cubicBezTo>
                    <a:pt x="967" y="6306"/>
                    <a:pt x="1368" y="6439"/>
                    <a:pt x="1768" y="6539"/>
                  </a:cubicBezTo>
                  <a:cubicBezTo>
                    <a:pt x="2168" y="6640"/>
                    <a:pt x="2535" y="6706"/>
                    <a:pt x="2936" y="6773"/>
                  </a:cubicBezTo>
                  <a:cubicBezTo>
                    <a:pt x="3669" y="6873"/>
                    <a:pt x="4403" y="6873"/>
                    <a:pt x="5137" y="6906"/>
                  </a:cubicBezTo>
                  <a:cubicBezTo>
                    <a:pt x="5838" y="6906"/>
                    <a:pt x="6538" y="6940"/>
                    <a:pt x="7205" y="6940"/>
                  </a:cubicBezTo>
                  <a:cubicBezTo>
                    <a:pt x="8016" y="6969"/>
                    <a:pt x="8807" y="6981"/>
                    <a:pt x="9579" y="6981"/>
                  </a:cubicBezTo>
                  <a:cubicBezTo>
                    <a:pt x="11442" y="6981"/>
                    <a:pt x="13193" y="6910"/>
                    <a:pt x="14844" y="6840"/>
                  </a:cubicBezTo>
                  <a:cubicBezTo>
                    <a:pt x="19514" y="6573"/>
                    <a:pt x="23250" y="6106"/>
                    <a:pt x="25852" y="5806"/>
                  </a:cubicBezTo>
                  <a:cubicBezTo>
                    <a:pt x="28420" y="5472"/>
                    <a:pt x="29855" y="5239"/>
                    <a:pt x="29821" y="5172"/>
                  </a:cubicBezTo>
                  <a:cubicBezTo>
                    <a:pt x="29821" y="5140"/>
                    <a:pt x="29674" y="5125"/>
                    <a:pt x="29388" y="5125"/>
                  </a:cubicBezTo>
                  <a:cubicBezTo>
                    <a:pt x="28782" y="5125"/>
                    <a:pt x="27553" y="5192"/>
                    <a:pt x="25785" y="5305"/>
                  </a:cubicBezTo>
                  <a:cubicBezTo>
                    <a:pt x="23183" y="5505"/>
                    <a:pt x="19447" y="5806"/>
                    <a:pt x="14811" y="5972"/>
                  </a:cubicBezTo>
                  <a:cubicBezTo>
                    <a:pt x="13552" y="5991"/>
                    <a:pt x="12223" y="6019"/>
                    <a:pt x="10830" y="6019"/>
                  </a:cubicBezTo>
                  <a:cubicBezTo>
                    <a:pt x="9676" y="6019"/>
                    <a:pt x="8478" y="5999"/>
                    <a:pt x="7239" y="5939"/>
                  </a:cubicBezTo>
                  <a:cubicBezTo>
                    <a:pt x="6571" y="5906"/>
                    <a:pt x="5871" y="5872"/>
                    <a:pt x="5170" y="5839"/>
                  </a:cubicBezTo>
                  <a:cubicBezTo>
                    <a:pt x="4470" y="5806"/>
                    <a:pt x="3769" y="5772"/>
                    <a:pt x="3069" y="5672"/>
                  </a:cubicBezTo>
                  <a:cubicBezTo>
                    <a:pt x="2735" y="5639"/>
                    <a:pt x="2402" y="5572"/>
                    <a:pt x="2068" y="5472"/>
                  </a:cubicBezTo>
                  <a:cubicBezTo>
                    <a:pt x="1768" y="5405"/>
                    <a:pt x="1468" y="5272"/>
                    <a:pt x="1301" y="5105"/>
                  </a:cubicBezTo>
                  <a:cubicBezTo>
                    <a:pt x="1201" y="5038"/>
                    <a:pt x="1168" y="4972"/>
                    <a:pt x="1168" y="4905"/>
                  </a:cubicBezTo>
                  <a:cubicBezTo>
                    <a:pt x="1134" y="4872"/>
                    <a:pt x="1134" y="4772"/>
                    <a:pt x="1168" y="4638"/>
                  </a:cubicBezTo>
                  <a:cubicBezTo>
                    <a:pt x="1268" y="4405"/>
                    <a:pt x="1368" y="4204"/>
                    <a:pt x="1635" y="4004"/>
                  </a:cubicBezTo>
                  <a:cubicBezTo>
                    <a:pt x="2102" y="3637"/>
                    <a:pt x="2802" y="3337"/>
                    <a:pt x="3503" y="3104"/>
                  </a:cubicBezTo>
                  <a:cubicBezTo>
                    <a:pt x="4236" y="2904"/>
                    <a:pt x="5004" y="2737"/>
                    <a:pt x="5771" y="2570"/>
                  </a:cubicBezTo>
                  <a:cubicBezTo>
                    <a:pt x="7305" y="2303"/>
                    <a:pt x="8940" y="2136"/>
                    <a:pt x="10608" y="1970"/>
                  </a:cubicBezTo>
                  <a:cubicBezTo>
                    <a:pt x="12242" y="1836"/>
                    <a:pt x="13943" y="1703"/>
                    <a:pt x="15678" y="1569"/>
                  </a:cubicBezTo>
                  <a:cubicBezTo>
                    <a:pt x="16545" y="1503"/>
                    <a:pt x="17379" y="1402"/>
                    <a:pt x="18246" y="1369"/>
                  </a:cubicBezTo>
                  <a:cubicBezTo>
                    <a:pt x="19114" y="1336"/>
                    <a:pt x="20014" y="1302"/>
                    <a:pt x="20882" y="1302"/>
                  </a:cubicBezTo>
                  <a:cubicBezTo>
                    <a:pt x="22038" y="1267"/>
                    <a:pt x="23185" y="1250"/>
                    <a:pt x="24322" y="1250"/>
                  </a:cubicBezTo>
                  <a:cubicBezTo>
                    <a:pt x="37081" y="1250"/>
                    <a:pt x="48493" y="3330"/>
                    <a:pt x="57008" y="4004"/>
                  </a:cubicBezTo>
                  <a:cubicBezTo>
                    <a:pt x="58175" y="4071"/>
                    <a:pt x="59276" y="4138"/>
                    <a:pt x="60343" y="4204"/>
                  </a:cubicBezTo>
                  <a:cubicBezTo>
                    <a:pt x="61377" y="4271"/>
                    <a:pt x="62378" y="4371"/>
                    <a:pt x="63312" y="4371"/>
                  </a:cubicBezTo>
                  <a:cubicBezTo>
                    <a:pt x="64213" y="4371"/>
                    <a:pt x="65080" y="4371"/>
                    <a:pt x="65881" y="4405"/>
                  </a:cubicBezTo>
                  <a:lnTo>
                    <a:pt x="67015" y="4405"/>
                  </a:lnTo>
                  <a:cubicBezTo>
                    <a:pt x="67382" y="4405"/>
                    <a:pt x="67715" y="4371"/>
                    <a:pt x="68049" y="4371"/>
                  </a:cubicBezTo>
                  <a:cubicBezTo>
                    <a:pt x="70651" y="4238"/>
                    <a:pt x="72085" y="4138"/>
                    <a:pt x="72085" y="4038"/>
                  </a:cubicBezTo>
                  <a:cubicBezTo>
                    <a:pt x="72085" y="3971"/>
                    <a:pt x="70651" y="3904"/>
                    <a:pt x="68049" y="3871"/>
                  </a:cubicBezTo>
                  <a:cubicBezTo>
                    <a:pt x="67826" y="3871"/>
                    <a:pt x="67604" y="3886"/>
                    <a:pt x="67372" y="3886"/>
                  </a:cubicBezTo>
                  <a:cubicBezTo>
                    <a:pt x="67256" y="3886"/>
                    <a:pt x="67137" y="3882"/>
                    <a:pt x="67015" y="3871"/>
                  </a:cubicBezTo>
                  <a:cubicBezTo>
                    <a:pt x="66648" y="3838"/>
                    <a:pt x="66281" y="3838"/>
                    <a:pt x="65881" y="3804"/>
                  </a:cubicBezTo>
                  <a:cubicBezTo>
                    <a:pt x="65113" y="3771"/>
                    <a:pt x="64246" y="3704"/>
                    <a:pt x="63312" y="3671"/>
                  </a:cubicBezTo>
                  <a:cubicBezTo>
                    <a:pt x="62411" y="3637"/>
                    <a:pt x="61411" y="3537"/>
                    <a:pt x="60377" y="3437"/>
                  </a:cubicBezTo>
                  <a:cubicBezTo>
                    <a:pt x="59343" y="3337"/>
                    <a:pt x="58242" y="3237"/>
                    <a:pt x="57108" y="3104"/>
                  </a:cubicBezTo>
                  <a:cubicBezTo>
                    <a:pt x="52471" y="2603"/>
                    <a:pt x="47000" y="1803"/>
                    <a:pt x="40896" y="1069"/>
                  </a:cubicBezTo>
                  <a:cubicBezTo>
                    <a:pt x="35599" y="436"/>
                    <a:pt x="29830" y="1"/>
                    <a:pt x="2376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700980" y="3726194"/>
              <a:ext cx="1378131" cy="124473"/>
            </a:xfrm>
            <a:custGeom>
              <a:avLst/>
              <a:gdLst/>
              <a:ahLst/>
              <a:cxnLst/>
              <a:rect l="l" t="t" r="r" b="b"/>
              <a:pathLst>
                <a:path w="31457" h="5014" extrusionOk="0">
                  <a:moveTo>
                    <a:pt x="142" y="0"/>
                  </a:moveTo>
                  <a:cubicBezTo>
                    <a:pt x="79" y="0"/>
                    <a:pt x="42" y="13"/>
                    <a:pt x="34" y="38"/>
                  </a:cubicBezTo>
                  <a:cubicBezTo>
                    <a:pt x="0" y="105"/>
                    <a:pt x="367" y="339"/>
                    <a:pt x="1101" y="739"/>
                  </a:cubicBezTo>
                  <a:cubicBezTo>
                    <a:pt x="1468" y="906"/>
                    <a:pt x="1935" y="1139"/>
                    <a:pt x="2435" y="1406"/>
                  </a:cubicBezTo>
                  <a:cubicBezTo>
                    <a:pt x="3003" y="1606"/>
                    <a:pt x="3603" y="1840"/>
                    <a:pt x="4303" y="2073"/>
                  </a:cubicBezTo>
                  <a:cubicBezTo>
                    <a:pt x="7072" y="3041"/>
                    <a:pt x="11008" y="4008"/>
                    <a:pt x="15411" y="4508"/>
                  </a:cubicBezTo>
                  <a:cubicBezTo>
                    <a:pt x="15978" y="4542"/>
                    <a:pt x="16512" y="4642"/>
                    <a:pt x="17046" y="4675"/>
                  </a:cubicBezTo>
                  <a:cubicBezTo>
                    <a:pt x="17580" y="4742"/>
                    <a:pt x="18113" y="4775"/>
                    <a:pt x="18647" y="4809"/>
                  </a:cubicBezTo>
                  <a:cubicBezTo>
                    <a:pt x="19681" y="4875"/>
                    <a:pt x="20715" y="4975"/>
                    <a:pt x="21649" y="4975"/>
                  </a:cubicBezTo>
                  <a:cubicBezTo>
                    <a:pt x="22766" y="4995"/>
                    <a:pt x="23816" y="5014"/>
                    <a:pt x="24781" y="5014"/>
                  </a:cubicBezTo>
                  <a:cubicBezTo>
                    <a:pt x="25487" y="5014"/>
                    <a:pt x="26147" y="5004"/>
                    <a:pt x="26753" y="4975"/>
                  </a:cubicBezTo>
                  <a:cubicBezTo>
                    <a:pt x="29655" y="4842"/>
                    <a:pt x="31456" y="4642"/>
                    <a:pt x="31456" y="4475"/>
                  </a:cubicBezTo>
                  <a:cubicBezTo>
                    <a:pt x="31423" y="4041"/>
                    <a:pt x="24284" y="4342"/>
                    <a:pt x="15578" y="3274"/>
                  </a:cubicBezTo>
                  <a:cubicBezTo>
                    <a:pt x="11208" y="2807"/>
                    <a:pt x="7306" y="1973"/>
                    <a:pt x="4537" y="1239"/>
                  </a:cubicBezTo>
                  <a:cubicBezTo>
                    <a:pt x="3870" y="1039"/>
                    <a:pt x="3236" y="872"/>
                    <a:pt x="2669" y="739"/>
                  </a:cubicBezTo>
                  <a:cubicBezTo>
                    <a:pt x="2135" y="572"/>
                    <a:pt x="1668" y="405"/>
                    <a:pt x="1301" y="305"/>
                  </a:cubicBezTo>
                  <a:cubicBezTo>
                    <a:pt x="730" y="107"/>
                    <a:pt x="325" y="0"/>
                    <a:pt x="14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230416" y="2913945"/>
              <a:ext cx="2460983" cy="144407"/>
            </a:xfrm>
            <a:custGeom>
              <a:avLst/>
              <a:gdLst/>
              <a:ahLst/>
              <a:cxnLst/>
              <a:rect l="l" t="t" r="r" b="b"/>
              <a:pathLst>
                <a:path w="56174" h="5817" extrusionOk="0">
                  <a:moveTo>
                    <a:pt x="43732" y="1"/>
                  </a:moveTo>
                  <a:cubicBezTo>
                    <a:pt x="42197" y="1"/>
                    <a:pt x="40596" y="67"/>
                    <a:pt x="38895" y="134"/>
                  </a:cubicBezTo>
                  <a:cubicBezTo>
                    <a:pt x="37194" y="234"/>
                    <a:pt x="35426" y="334"/>
                    <a:pt x="33591" y="468"/>
                  </a:cubicBezTo>
                  <a:cubicBezTo>
                    <a:pt x="31756" y="668"/>
                    <a:pt x="29855" y="801"/>
                    <a:pt x="27887" y="1068"/>
                  </a:cubicBezTo>
                  <a:cubicBezTo>
                    <a:pt x="24018" y="1502"/>
                    <a:pt x="20348" y="2136"/>
                    <a:pt x="17013" y="2636"/>
                  </a:cubicBezTo>
                  <a:cubicBezTo>
                    <a:pt x="13643" y="3170"/>
                    <a:pt x="10641" y="3670"/>
                    <a:pt x="8140" y="4104"/>
                  </a:cubicBezTo>
                  <a:cubicBezTo>
                    <a:pt x="3103" y="4971"/>
                    <a:pt x="0" y="5605"/>
                    <a:pt x="0" y="5771"/>
                  </a:cubicBezTo>
                  <a:cubicBezTo>
                    <a:pt x="6" y="5802"/>
                    <a:pt x="115" y="5817"/>
                    <a:pt x="320" y="5817"/>
                  </a:cubicBezTo>
                  <a:cubicBezTo>
                    <a:pt x="1241" y="5817"/>
                    <a:pt x="4099" y="5517"/>
                    <a:pt x="8273" y="4971"/>
                  </a:cubicBezTo>
                  <a:cubicBezTo>
                    <a:pt x="10808" y="4671"/>
                    <a:pt x="13810" y="4237"/>
                    <a:pt x="17179" y="3770"/>
                  </a:cubicBezTo>
                  <a:cubicBezTo>
                    <a:pt x="20515" y="3336"/>
                    <a:pt x="24184" y="2736"/>
                    <a:pt x="28054" y="2302"/>
                  </a:cubicBezTo>
                  <a:cubicBezTo>
                    <a:pt x="29988" y="2069"/>
                    <a:pt x="31856" y="1902"/>
                    <a:pt x="33691" y="1702"/>
                  </a:cubicBezTo>
                  <a:cubicBezTo>
                    <a:pt x="35526" y="1535"/>
                    <a:pt x="37294" y="1402"/>
                    <a:pt x="38962" y="1268"/>
                  </a:cubicBezTo>
                  <a:cubicBezTo>
                    <a:pt x="40663" y="1202"/>
                    <a:pt x="42231" y="1101"/>
                    <a:pt x="43732" y="1035"/>
                  </a:cubicBezTo>
                  <a:cubicBezTo>
                    <a:pt x="45233" y="1001"/>
                    <a:pt x="46634" y="968"/>
                    <a:pt x="47901" y="935"/>
                  </a:cubicBezTo>
                  <a:cubicBezTo>
                    <a:pt x="49169" y="935"/>
                    <a:pt x="50336" y="968"/>
                    <a:pt x="51337" y="968"/>
                  </a:cubicBezTo>
                  <a:cubicBezTo>
                    <a:pt x="52371" y="968"/>
                    <a:pt x="53238" y="1068"/>
                    <a:pt x="53939" y="1068"/>
                  </a:cubicBezTo>
                  <a:cubicBezTo>
                    <a:pt x="54656" y="1101"/>
                    <a:pt x="55215" y="1118"/>
                    <a:pt x="55594" y="1118"/>
                  </a:cubicBezTo>
                  <a:cubicBezTo>
                    <a:pt x="55974" y="1118"/>
                    <a:pt x="56174" y="1101"/>
                    <a:pt x="56174" y="1068"/>
                  </a:cubicBezTo>
                  <a:cubicBezTo>
                    <a:pt x="56174" y="968"/>
                    <a:pt x="55407" y="801"/>
                    <a:pt x="53972" y="568"/>
                  </a:cubicBezTo>
                  <a:cubicBezTo>
                    <a:pt x="53272" y="501"/>
                    <a:pt x="52404" y="301"/>
                    <a:pt x="51370" y="268"/>
                  </a:cubicBezTo>
                  <a:cubicBezTo>
                    <a:pt x="50370" y="201"/>
                    <a:pt x="49202" y="134"/>
                    <a:pt x="47935" y="34"/>
                  </a:cubicBezTo>
                  <a:cubicBezTo>
                    <a:pt x="46634" y="34"/>
                    <a:pt x="45233" y="1"/>
                    <a:pt x="4373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139286" y="3248025"/>
              <a:ext cx="860047" cy="110501"/>
            </a:xfrm>
            <a:custGeom>
              <a:avLst/>
              <a:gdLst/>
              <a:ahLst/>
              <a:cxnLst/>
              <a:rect l="l" t="t" r="r" b="b"/>
              <a:pathLst>
                <a:path w="40597" h="5216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17" y="5211"/>
                    <a:pt x="29077" y="5216"/>
                    <a:pt x="29334" y="5216"/>
                  </a:cubicBezTo>
                  <a:cubicBezTo>
                    <a:pt x="31561" y="5216"/>
                    <a:pt x="33578" y="4842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" name="Google Shape;98;p2"/>
          <p:cNvSpPr/>
          <p:nvPr/>
        </p:nvSpPr>
        <p:spPr>
          <a:xfrm>
            <a:off x="77810" y="4647351"/>
            <a:ext cx="1471666" cy="212899"/>
          </a:xfrm>
          <a:custGeom>
            <a:avLst/>
            <a:gdLst/>
            <a:ahLst/>
            <a:cxnLst/>
            <a:rect l="l" t="t" r="r" b="b"/>
            <a:pathLst>
              <a:path w="33592" h="8576" extrusionOk="0">
                <a:moveTo>
                  <a:pt x="25615" y="1"/>
                </a:moveTo>
                <a:cubicBezTo>
                  <a:pt x="25536" y="1"/>
                  <a:pt x="25492" y="8"/>
                  <a:pt x="25485" y="21"/>
                </a:cubicBezTo>
                <a:cubicBezTo>
                  <a:pt x="25452" y="154"/>
                  <a:pt x="26519" y="455"/>
                  <a:pt x="28221" y="1255"/>
                </a:cubicBezTo>
                <a:cubicBezTo>
                  <a:pt x="29054" y="1689"/>
                  <a:pt x="30055" y="2223"/>
                  <a:pt x="30989" y="3090"/>
                </a:cubicBezTo>
                <a:cubicBezTo>
                  <a:pt x="31423" y="3523"/>
                  <a:pt x="31856" y="4024"/>
                  <a:pt x="32123" y="4624"/>
                </a:cubicBezTo>
                <a:cubicBezTo>
                  <a:pt x="32424" y="5225"/>
                  <a:pt x="32557" y="5925"/>
                  <a:pt x="32457" y="6626"/>
                </a:cubicBezTo>
                <a:lnTo>
                  <a:pt x="32457" y="6692"/>
                </a:lnTo>
                <a:cubicBezTo>
                  <a:pt x="32457" y="6759"/>
                  <a:pt x="32457" y="6859"/>
                  <a:pt x="32424" y="6893"/>
                </a:cubicBezTo>
                <a:cubicBezTo>
                  <a:pt x="32424" y="6959"/>
                  <a:pt x="32390" y="7026"/>
                  <a:pt x="32357" y="7059"/>
                </a:cubicBezTo>
                <a:cubicBezTo>
                  <a:pt x="32323" y="7159"/>
                  <a:pt x="32257" y="7193"/>
                  <a:pt x="32123" y="7259"/>
                </a:cubicBezTo>
                <a:cubicBezTo>
                  <a:pt x="31890" y="7393"/>
                  <a:pt x="31490" y="7426"/>
                  <a:pt x="31056" y="7426"/>
                </a:cubicBezTo>
                <a:cubicBezTo>
                  <a:pt x="30622" y="7426"/>
                  <a:pt x="30155" y="7393"/>
                  <a:pt x="29688" y="7360"/>
                </a:cubicBezTo>
                <a:lnTo>
                  <a:pt x="29255" y="7360"/>
                </a:lnTo>
                <a:lnTo>
                  <a:pt x="29088" y="7293"/>
                </a:lnTo>
                <a:cubicBezTo>
                  <a:pt x="28854" y="7259"/>
                  <a:pt x="28621" y="7193"/>
                  <a:pt x="28354" y="7126"/>
                </a:cubicBezTo>
                <a:cubicBezTo>
                  <a:pt x="26453" y="6659"/>
                  <a:pt x="24451" y="6192"/>
                  <a:pt x="22383" y="5658"/>
                </a:cubicBezTo>
                <a:cubicBezTo>
                  <a:pt x="20849" y="5291"/>
                  <a:pt x="19381" y="4891"/>
                  <a:pt x="17947" y="4558"/>
                </a:cubicBezTo>
                <a:cubicBezTo>
                  <a:pt x="16512" y="4224"/>
                  <a:pt x="15145" y="3890"/>
                  <a:pt x="13810" y="3590"/>
                </a:cubicBezTo>
                <a:cubicBezTo>
                  <a:pt x="12476" y="3290"/>
                  <a:pt x="11208" y="3090"/>
                  <a:pt x="10008" y="2856"/>
                </a:cubicBezTo>
                <a:cubicBezTo>
                  <a:pt x="9407" y="2723"/>
                  <a:pt x="8840" y="2623"/>
                  <a:pt x="8306" y="2523"/>
                </a:cubicBezTo>
                <a:lnTo>
                  <a:pt x="8073" y="2489"/>
                </a:lnTo>
                <a:lnTo>
                  <a:pt x="6638" y="2489"/>
                </a:lnTo>
                <a:cubicBezTo>
                  <a:pt x="4977" y="2435"/>
                  <a:pt x="3560" y="2380"/>
                  <a:pt x="2461" y="2380"/>
                </a:cubicBezTo>
                <a:cubicBezTo>
                  <a:pt x="2214" y="2380"/>
                  <a:pt x="1983" y="2383"/>
                  <a:pt x="1768" y="2389"/>
                </a:cubicBezTo>
                <a:cubicBezTo>
                  <a:pt x="634" y="2423"/>
                  <a:pt x="0" y="2489"/>
                  <a:pt x="0" y="2589"/>
                </a:cubicBezTo>
                <a:cubicBezTo>
                  <a:pt x="0" y="2690"/>
                  <a:pt x="634" y="2756"/>
                  <a:pt x="1768" y="2856"/>
                </a:cubicBezTo>
                <a:cubicBezTo>
                  <a:pt x="2902" y="2956"/>
                  <a:pt x="4537" y="3190"/>
                  <a:pt x="6605" y="3357"/>
                </a:cubicBezTo>
                <a:cubicBezTo>
                  <a:pt x="6872" y="3357"/>
                  <a:pt x="7139" y="3357"/>
                  <a:pt x="7406" y="3390"/>
                </a:cubicBezTo>
                <a:lnTo>
                  <a:pt x="7806" y="3423"/>
                </a:lnTo>
                <a:lnTo>
                  <a:pt x="7939" y="3423"/>
                </a:lnTo>
                <a:lnTo>
                  <a:pt x="8140" y="3457"/>
                </a:lnTo>
                <a:cubicBezTo>
                  <a:pt x="8673" y="3590"/>
                  <a:pt x="9240" y="3724"/>
                  <a:pt x="9841" y="3857"/>
                </a:cubicBezTo>
                <a:cubicBezTo>
                  <a:pt x="11008" y="4124"/>
                  <a:pt x="12242" y="4391"/>
                  <a:pt x="13577" y="4691"/>
                </a:cubicBezTo>
                <a:cubicBezTo>
                  <a:pt x="16179" y="5358"/>
                  <a:pt x="19081" y="6092"/>
                  <a:pt x="22083" y="6859"/>
                </a:cubicBezTo>
                <a:cubicBezTo>
                  <a:pt x="24151" y="7393"/>
                  <a:pt x="26219" y="7860"/>
                  <a:pt x="28120" y="8294"/>
                </a:cubicBezTo>
                <a:lnTo>
                  <a:pt x="28821" y="8460"/>
                </a:lnTo>
                <a:lnTo>
                  <a:pt x="29021" y="8494"/>
                </a:lnTo>
                <a:lnTo>
                  <a:pt x="29121" y="8527"/>
                </a:lnTo>
                <a:cubicBezTo>
                  <a:pt x="29143" y="8538"/>
                  <a:pt x="29166" y="8542"/>
                  <a:pt x="29188" y="8542"/>
                </a:cubicBezTo>
                <a:cubicBezTo>
                  <a:pt x="29232" y="8542"/>
                  <a:pt x="29277" y="8527"/>
                  <a:pt x="29321" y="8527"/>
                </a:cubicBezTo>
                <a:lnTo>
                  <a:pt x="29655" y="8560"/>
                </a:lnTo>
                <a:cubicBezTo>
                  <a:pt x="29966" y="8560"/>
                  <a:pt x="30278" y="8575"/>
                  <a:pt x="30599" y="8575"/>
                </a:cubicBezTo>
                <a:cubicBezTo>
                  <a:pt x="30759" y="8575"/>
                  <a:pt x="30922" y="8572"/>
                  <a:pt x="31089" y="8560"/>
                </a:cubicBezTo>
                <a:cubicBezTo>
                  <a:pt x="31556" y="8560"/>
                  <a:pt x="32090" y="8527"/>
                  <a:pt x="32657" y="8260"/>
                </a:cubicBezTo>
                <a:cubicBezTo>
                  <a:pt x="32924" y="8127"/>
                  <a:pt x="33191" y="7860"/>
                  <a:pt x="33324" y="7560"/>
                </a:cubicBezTo>
                <a:cubicBezTo>
                  <a:pt x="33424" y="7426"/>
                  <a:pt x="33458" y="7259"/>
                  <a:pt x="33491" y="7126"/>
                </a:cubicBezTo>
                <a:cubicBezTo>
                  <a:pt x="33524" y="6993"/>
                  <a:pt x="33524" y="6859"/>
                  <a:pt x="33524" y="6692"/>
                </a:cubicBezTo>
                <a:cubicBezTo>
                  <a:pt x="33524" y="6726"/>
                  <a:pt x="33524" y="6726"/>
                  <a:pt x="33524" y="6759"/>
                </a:cubicBezTo>
                <a:cubicBezTo>
                  <a:pt x="33591" y="5825"/>
                  <a:pt x="33391" y="4924"/>
                  <a:pt x="33024" y="4191"/>
                </a:cubicBezTo>
                <a:cubicBezTo>
                  <a:pt x="32624" y="3457"/>
                  <a:pt x="32090" y="2890"/>
                  <a:pt x="31556" y="2456"/>
                </a:cubicBezTo>
                <a:cubicBezTo>
                  <a:pt x="30455" y="1555"/>
                  <a:pt x="29355" y="1055"/>
                  <a:pt x="28454" y="688"/>
                </a:cubicBezTo>
                <a:cubicBezTo>
                  <a:pt x="26964" y="146"/>
                  <a:pt x="25959" y="1"/>
                  <a:pt x="25615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"/>
          <p:cNvSpPr/>
          <p:nvPr/>
        </p:nvSpPr>
        <p:spPr>
          <a:xfrm>
            <a:off x="70494" y="4612720"/>
            <a:ext cx="1139936" cy="133285"/>
          </a:xfrm>
          <a:custGeom>
            <a:avLst/>
            <a:gdLst/>
            <a:ahLst/>
            <a:cxnLst/>
            <a:rect l="l" t="t" r="r" b="b"/>
            <a:pathLst>
              <a:path w="26020" h="5369" extrusionOk="0">
                <a:moveTo>
                  <a:pt x="3324" y="0"/>
                </a:moveTo>
                <a:cubicBezTo>
                  <a:pt x="2951" y="0"/>
                  <a:pt x="2602" y="15"/>
                  <a:pt x="2269" y="15"/>
                </a:cubicBezTo>
                <a:cubicBezTo>
                  <a:pt x="1802" y="15"/>
                  <a:pt x="1402" y="48"/>
                  <a:pt x="1068" y="82"/>
                </a:cubicBezTo>
                <a:cubicBezTo>
                  <a:pt x="368" y="115"/>
                  <a:pt x="1" y="182"/>
                  <a:pt x="1" y="282"/>
                </a:cubicBezTo>
                <a:cubicBezTo>
                  <a:pt x="1" y="349"/>
                  <a:pt x="368" y="449"/>
                  <a:pt x="1035" y="549"/>
                </a:cubicBezTo>
                <a:cubicBezTo>
                  <a:pt x="1368" y="615"/>
                  <a:pt x="1769" y="649"/>
                  <a:pt x="2236" y="715"/>
                </a:cubicBezTo>
                <a:cubicBezTo>
                  <a:pt x="2703" y="749"/>
                  <a:pt x="3236" y="782"/>
                  <a:pt x="3837" y="882"/>
                </a:cubicBezTo>
                <a:cubicBezTo>
                  <a:pt x="6205" y="1182"/>
                  <a:pt x="9441" y="1683"/>
                  <a:pt x="13010" y="2417"/>
                </a:cubicBezTo>
                <a:cubicBezTo>
                  <a:pt x="19462" y="3810"/>
                  <a:pt x="24731" y="5368"/>
                  <a:pt x="25745" y="5368"/>
                </a:cubicBezTo>
                <a:cubicBezTo>
                  <a:pt x="25848" y="5368"/>
                  <a:pt x="25907" y="5352"/>
                  <a:pt x="25919" y="5319"/>
                </a:cubicBezTo>
                <a:cubicBezTo>
                  <a:pt x="26019" y="5052"/>
                  <a:pt x="20482" y="2784"/>
                  <a:pt x="13277" y="1182"/>
                </a:cubicBezTo>
                <a:cubicBezTo>
                  <a:pt x="9674" y="449"/>
                  <a:pt x="6338" y="82"/>
                  <a:pt x="3903" y="15"/>
                </a:cubicBezTo>
                <a:cubicBezTo>
                  <a:pt x="3703" y="4"/>
                  <a:pt x="3510" y="0"/>
                  <a:pt x="332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"/>
          <p:cNvSpPr/>
          <p:nvPr/>
        </p:nvSpPr>
        <p:spPr>
          <a:xfrm>
            <a:off x="3621237" y="4001498"/>
            <a:ext cx="1441" cy="4428"/>
          </a:xfrm>
          <a:custGeom>
            <a:avLst/>
            <a:gdLst/>
            <a:ahLst/>
            <a:cxnLst/>
            <a:rect l="l" t="t" r="r" b="b"/>
            <a:pathLst>
              <a:path w="68" h="209" extrusionOk="0">
                <a:moveTo>
                  <a:pt x="0" y="1"/>
                </a:moveTo>
                <a:cubicBezTo>
                  <a:pt x="0" y="156"/>
                  <a:pt x="8" y="208"/>
                  <a:pt x="18" y="208"/>
                </a:cubicBezTo>
                <a:cubicBezTo>
                  <a:pt x="37" y="208"/>
                  <a:pt x="67" y="1"/>
                  <a:pt x="67" y="1"/>
                </a:cubicBezTo>
                <a:close/>
              </a:path>
            </a:pathLst>
          </a:custGeom>
          <a:solidFill>
            <a:srgbClr val="A47A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" name="Google Shape;101;p2"/>
          <p:cNvGrpSpPr/>
          <p:nvPr/>
        </p:nvGrpSpPr>
        <p:grpSpPr>
          <a:xfrm>
            <a:off x="-6962" y="3799704"/>
            <a:ext cx="9152526" cy="729754"/>
            <a:chOff x="-6962" y="3799704"/>
            <a:chExt cx="9152526" cy="729754"/>
          </a:xfrm>
        </p:grpSpPr>
        <p:sp>
          <p:nvSpPr>
            <p:cNvPr id="102" name="Google Shape;102;p2"/>
            <p:cNvSpPr/>
            <p:nvPr/>
          </p:nvSpPr>
          <p:spPr>
            <a:xfrm>
              <a:off x="1163" y="3799704"/>
              <a:ext cx="9144401" cy="677200"/>
            </a:xfrm>
            <a:custGeom>
              <a:avLst/>
              <a:gdLst/>
              <a:ahLst/>
              <a:cxnLst/>
              <a:rect l="l" t="t" r="r" b="b"/>
              <a:pathLst>
                <a:path w="366656" h="27088" extrusionOk="0">
                  <a:moveTo>
                    <a:pt x="0" y="1290"/>
                  </a:moveTo>
                  <a:lnTo>
                    <a:pt x="0" y="27088"/>
                  </a:lnTo>
                  <a:lnTo>
                    <a:pt x="366656" y="27088"/>
                  </a:lnTo>
                  <a:lnTo>
                    <a:pt x="366656" y="0"/>
                  </a:lnTo>
                  <a:lnTo>
                    <a:pt x="142535" y="0"/>
                  </a:lnTo>
                  <a:lnTo>
                    <a:pt x="141245" y="6772"/>
                  </a:lnTo>
                  <a:lnTo>
                    <a:pt x="95776" y="10642"/>
                  </a:lnTo>
                  <a:lnTo>
                    <a:pt x="39988" y="5159"/>
                  </a:lnTo>
                  <a:lnTo>
                    <a:pt x="40633" y="1290"/>
                  </a:lnTo>
                  <a:lnTo>
                    <a:pt x="35795" y="9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03" name="Google Shape;103;p2"/>
            <p:cNvSpPr/>
            <p:nvPr/>
          </p:nvSpPr>
          <p:spPr>
            <a:xfrm>
              <a:off x="-4027" y="4104627"/>
              <a:ext cx="3716315" cy="252743"/>
            </a:xfrm>
            <a:custGeom>
              <a:avLst/>
              <a:gdLst/>
              <a:ahLst/>
              <a:cxnLst/>
              <a:rect l="l" t="t" r="r" b="b"/>
              <a:pathLst>
                <a:path w="84828" h="10181" extrusionOk="0">
                  <a:moveTo>
                    <a:pt x="34292" y="1"/>
                  </a:moveTo>
                  <a:cubicBezTo>
                    <a:pt x="32857" y="34"/>
                    <a:pt x="31490" y="67"/>
                    <a:pt x="30122" y="134"/>
                  </a:cubicBezTo>
                  <a:cubicBezTo>
                    <a:pt x="28754" y="167"/>
                    <a:pt x="27420" y="167"/>
                    <a:pt x="26152" y="301"/>
                  </a:cubicBezTo>
                  <a:cubicBezTo>
                    <a:pt x="24851" y="401"/>
                    <a:pt x="23584" y="501"/>
                    <a:pt x="22350" y="601"/>
                  </a:cubicBezTo>
                  <a:cubicBezTo>
                    <a:pt x="21749" y="634"/>
                    <a:pt x="21149" y="668"/>
                    <a:pt x="20548" y="734"/>
                  </a:cubicBezTo>
                  <a:cubicBezTo>
                    <a:pt x="19948" y="801"/>
                    <a:pt x="19348" y="868"/>
                    <a:pt x="18780" y="935"/>
                  </a:cubicBezTo>
                  <a:cubicBezTo>
                    <a:pt x="17646" y="1068"/>
                    <a:pt x="16546" y="1201"/>
                    <a:pt x="15478" y="1335"/>
                  </a:cubicBezTo>
                  <a:cubicBezTo>
                    <a:pt x="14411" y="1468"/>
                    <a:pt x="13377" y="1602"/>
                    <a:pt x="12409" y="1769"/>
                  </a:cubicBezTo>
                  <a:cubicBezTo>
                    <a:pt x="10475" y="2135"/>
                    <a:pt x="8740" y="2436"/>
                    <a:pt x="7206" y="2703"/>
                  </a:cubicBezTo>
                  <a:cubicBezTo>
                    <a:pt x="5671" y="3003"/>
                    <a:pt x="4370" y="3336"/>
                    <a:pt x="3303" y="3603"/>
                  </a:cubicBezTo>
                  <a:cubicBezTo>
                    <a:pt x="1168" y="4104"/>
                    <a:pt x="0" y="4437"/>
                    <a:pt x="0" y="4537"/>
                  </a:cubicBezTo>
                  <a:cubicBezTo>
                    <a:pt x="5" y="4547"/>
                    <a:pt x="34" y="4552"/>
                    <a:pt x="87" y="4552"/>
                  </a:cubicBezTo>
                  <a:cubicBezTo>
                    <a:pt x="401" y="4552"/>
                    <a:pt x="1548" y="4384"/>
                    <a:pt x="3403" y="4070"/>
                  </a:cubicBezTo>
                  <a:cubicBezTo>
                    <a:pt x="4470" y="3903"/>
                    <a:pt x="5771" y="3637"/>
                    <a:pt x="7306" y="3370"/>
                  </a:cubicBezTo>
                  <a:cubicBezTo>
                    <a:pt x="8840" y="3170"/>
                    <a:pt x="10608" y="2936"/>
                    <a:pt x="12543" y="2636"/>
                  </a:cubicBezTo>
                  <a:cubicBezTo>
                    <a:pt x="13510" y="2502"/>
                    <a:pt x="14511" y="2402"/>
                    <a:pt x="15578" y="2302"/>
                  </a:cubicBezTo>
                  <a:cubicBezTo>
                    <a:pt x="16646" y="2169"/>
                    <a:pt x="17746" y="2069"/>
                    <a:pt x="18881" y="1969"/>
                  </a:cubicBezTo>
                  <a:cubicBezTo>
                    <a:pt x="19448" y="1902"/>
                    <a:pt x="20048" y="1835"/>
                    <a:pt x="20615" y="1769"/>
                  </a:cubicBezTo>
                  <a:cubicBezTo>
                    <a:pt x="21216" y="1735"/>
                    <a:pt x="21816" y="1702"/>
                    <a:pt x="22450" y="1668"/>
                  </a:cubicBezTo>
                  <a:cubicBezTo>
                    <a:pt x="23651" y="1602"/>
                    <a:pt x="24918" y="1502"/>
                    <a:pt x="26186" y="1435"/>
                  </a:cubicBezTo>
                  <a:cubicBezTo>
                    <a:pt x="27487" y="1335"/>
                    <a:pt x="28821" y="1335"/>
                    <a:pt x="30155" y="1302"/>
                  </a:cubicBezTo>
                  <a:cubicBezTo>
                    <a:pt x="31523" y="1268"/>
                    <a:pt x="32891" y="1235"/>
                    <a:pt x="34292" y="1201"/>
                  </a:cubicBezTo>
                  <a:cubicBezTo>
                    <a:pt x="35693" y="1235"/>
                    <a:pt x="37127" y="1268"/>
                    <a:pt x="38561" y="1302"/>
                  </a:cubicBezTo>
                  <a:cubicBezTo>
                    <a:pt x="39295" y="1302"/>
                    <a:pt x="40029" y="1302"/>
                    <a:pt x="40763" y="1335"/>
                  </a:cubicBezTo>
                  <a:cubicBezTo>
                    <a:pt x="41497" y="1335"/>
                    <a:pt x="42231" y="1402"/>
                    <a:pt x="42964" y="1435"/>
                  </a:cubicBezTo>
                  <a:cubicBezTo>
                    <a:pt x="44465" y="1502"/>
                    <a:pt x="45933" y="1602"/>
                    <a:pt x="47401" y="1668"/>
                  </a:cubicBezTo>
                  <a:cubicBezTo>
                    <a:pt x="48101" y="1702"/>
                    <a:pt x="48835" y="1802"/>
                    <a:pt x="49536" y="1835"/>
                  </a:cubicBezTo>
                  <a:cubicBezTo>
                    <a:pt x="50236" y="1902"/>
                    <a:pt x="50937" y="1969"/>
                    <a:pt x="51637" y="2035"/>
                  </a:cubicBezTo>
                  <a:cubicBezTo>
                    <a:pt x="53038" y="2169"/>
                    <a:pt x="54439" y="2269"/>
                    <a:pt x="55774" y="2436"/>
                  </a:cubicBezTo>
                  <a:cubicBezTo>
                    <a:pt x="57108" y="2602"/>
                    <a:pt x="58442" y="2736"/>
                    <a:pt x="59710" y="2903"/>
                  </a:cubicBezTo>
                  <a:cubicBezTo>
                    <a:pt x="64813" y="3570"/>
                    <a:pt x="69417" y="4404"/>
                    <a:pt x="73153" y="5471"/>
                  </a:cubicBezTo>
                  <a:cubicBezTo>
                    <a:pt x="76889" y="6505"/>
                    <a:pt x="79791" y="7773"/>
                    <a:pt x="81759" y="8707"/>
                  </a:cubicBezTo>
                  <a:cubicBezTo>
                    <a:pt x="82259" y="8940"/>
                    <a:pt x="82693" y="9141"/>
                    <a:pt x="83060" y="9341"/>
                  </a:cubicBezTo>
                  <a:cubicBezTo>
                    <a:pt x="83427" y="9541"/>
                    <a:pt x="83727" y="9708"/>
                    <a:pt x="83994" y="9841"/>
                  </a:cubicBezTo>
                  <a:cubicBezTo>
                    <a:pt x="84432" y="10075"/>
                    <a:pt x="84717" y="10181"/>
                    <a:pt x="84803" y="10181"/>
                  </a:cubicBezTo>
                  <a:cubicBezTo>
                    <a:pt x="84815" y="10181"/>
                    <a:pt x="84824" y="10179"/>
                    <a:pt x="84828" y="10175"/>
                  </a:cubicBezTo>
                  <a:cubicBezTo>
                    <a:pt x="84828" y="10141"/>
                    <a:pt x="84594" y="9941"/>
                    <a:pt x="84127" y="9641"/>
                  </a:cubicBezTo>
                  <a:cubicBezTo>
                    <a:pt x="83894" y="9474"/>
                    <a:pt x="83593" y="9274"/>
                    <a:pt x="83226" y="9040"/>
                  </a:cubicBezTo>
                  <a:cubicBezTo>
                    <a:pt x="82860" y="8807"/>
                    <a:pt x="82459" y="8573"/>
                    <a:pt x="81992" y="8273"/>
                  </a:cubicBezTo>
                  <a:cubicBezTo>
                    <a:pt x="80058" y="7206"/>
                    <a:pt x="77155" y="5805"/>
                    <a:pt x="73386" y="4637"/>
                  </a:cubicBezTo>
                  <a:cubicBezTo>
                    <a:pt x="69617" y="3436"/>
                    <a:pt x="65013" y="2502"/>
                    <a:pt x="59876" y="1802"/>
                  </a:cubicBezTo>
                  <a:cubicBezTo>
                    <a:pt x="58576" y="1602"/>
                    <a:pt x="57241" y="1435"/>
                    <a:pt x="55907" y="1268"/>
                  </a:cubicBezTo>
                  <a:cubicBezTo>
                    <a:pt x="54573" y="1101"/>
                    <a:pt x="53172" y="1001"/>
                    <a:pt x="51771" y="835"/>
                  </a:cubicBezTo>
                  <a:cubicBezTo>
                    <a:pt x="51070" y="768"/>
                    <a:pt x="50370" y="701"/>
                    <a:pt x="49636" y="634"/>
                  </a:cubicBezTo>
                  <a:cubicBezTo>
                    <a:pt x="48935" y="568"/>
                    <a:pt x="48201" y="468"/>
                    <a:pt x="47468" y="468"/>
                  </a:cubicBezTo>
                  <a:cubicBezTo>
                    <a:pt x="46000" y="368"/>
                    <a:pt x="44532" y="301"/>
                    <a:pt x="43031" y="201"/>
                  </a:cubicBezTo>
                  <a:cubicBezTo>
                    <a:pt x="42297" y="167"/>
                    <a:pt x="41530" y="101"/>
                    <a:pt x="40796" y="101"/>
                  </a:cubicBezTo>
                  <a:cubicBezTo>
                    <a:pt x="40062" y="67"/>
                    <a:pt x="39328" y="67"/>
                    <a:pt x="38595" y="67"/>
                  </a:cubicBezTo>
                  <a:cubicBezTo>
                    <a:pt x="37127" y="34"/>
                    <a:pt x="35693" y="34"/>
                    <a:pt x="342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-4027" y="4048672"/>
              <a:ext cx="897316" cy="70007"/>
            </a:xfrm>
            <a:custGeom>
              <a:avLst/>
              <a:gdLst/>
              <a:ahLst/>
              <a:cxnLst/>
              <a:rect l="l" t="t" r="r" b="b"/>
              <a:pathLst>
                <a:path w="20482" h="2820" extrusionOk="0">
                  <a:moveTo>
                    <a:pt x="16289" y="0"/>
                  </a:moveTo>
                  <a:cubicBezTo>
                    <a:pt x="14567" y="0"/>
                    <a:pt x="12430" y="117"/>
                    <a:pt x="10141" y="387"/>
                  </a:cubicBezTo>
                  <a:cubicBezTo>
                    <a:pt x="4470" y="1154"/>
                    <a:pt x="0" y="2388"/>
                    <a:pt x="67" y="2722"/>
                  </a:cubicBezTo>
                  <a:cubicBezTo>
                    <a:pt x="79" y="2789"/>
                    <a:pt x="243" y="2819"/>
                    <a:pt x="537" y="2819"/>
                  </a:cubicBezTo>
                  <a:cubicBezTo>
                    <a:pt x="1845" y="2819"/>
                    <a:pt x="5726" y="2220"/>
                    <a:pt x="10274" y="1621"/>
                  </a:cubicBezTo>
                  <a:cubicBezTo>
                    <a:pt x="13076" y="1287"/>
                    <a:pt x="15612" y="1054"/>
                    <a:pt x="17446" y="920"/>
                  </a:cubicBezTo>
                  <a:cubicBezTo>
                    <a:pt x="19314" y="787"/>
                    <a:pt x="20448" y="653"/>
                    <a:pt x="20448" y="487"/>
                  </a:cubicBezTo>
                  <a:cubicBezTo>
                    <a:pt x="20482" y="320"/>
                    <a:pt x="19314" y="120"/>
                    <a:pt x="17446" y="20"/>
                  </a:cubicBezTo>
                  <a:cubicBezTo>
                    <a:pt x="17086" y="7"/>
                    <a:pt x="16699" y="0"/>
                    <a:pt x="1628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-6962" y="4207899"/>
              <a:ext cx="2069365" cy="111017"/>
            </a:xfrm>
            <a:custGeom>
              <a:avLst/>
              <a:gdLst/>
              <a:ahLst/>
              <a:cxnLst/>
              <a:rect l="l" t="t" r="r" b="b"/>
              <a:pathLst>
                <a:path w="47235" h="4472" extrusionOk="0">
                  <a:moveTo>
                    <a:pt x="35991" y="1"/>
                  </a:moveTo>
                  <a:cubicBezTo>
                    <a:pt x="34955" y="1"/>
                    <a:pt x="33872" y="44"/>
                    <a:pt x="32724" y="44"/>
                  </a:cubicBezTo>
                  <a:cubicBezTo>
                    <a:pt x="29889" y="144"/>
                    <a:pt x="26753" y="344"/>
                    <a:pt x="23484" y="677"/>
                  </a:cubicBezTo>
                  <a:cubicBezTo>
                    <a:pt x="16946" y="1345"/>
                    <a:pt x="11075" y="2279"/>
                    <a:pt x="6839" y="3012"/>
                  </a:cubicBezTo>
                  <a:cubicBezTo>
                    <a:pt x="2636" y="3746"/>
                    <a:pt x="1" y="4247"/>
                    <a:pt x="34" y="4413"/>
                  </a:cubicBezTo>
                  <a:cubicBezTo>
                    <a:pt x="42" y="4452"/>
                    <a:pt x="190" y="4471"/>
                    <a:pt x="466" y="4471"/>
                  </a:cubicBezTo>
                  <a:cubicBezTo>
                    <a:pt x="1379" y="4471"/>
                    <a:pt x="3694" y="4264"/>
                    <a:pt x="6972" y="3880"/>
                  </a:cubicBezTo>
                  <a:cubicBezTo>
                    <a:pt x="11242" y="3379"/>
                    <a:pt x="17113" y="2579"/>
                    <a:pt x="23618" y="1912"/>
                  </a:cubicBezTo>
                  <a:cubicBezTo>
                    <a:pt x="26853" y="1578"/>
                    <a:pt x="29955" y="1345"/>
                    <a:pt x="32757" y="1211"/>
                  </a:cubicBezTo>
                  <a:cubicBezTo>
                    <a:pt x="34192" y="1144"/>
                    <a:pt x="35526" y="1044"/>
                    <a:pt x="36794" y="1044"/>
                  </a:cubicBezTo>
                  <a:cubicBezTo>
                    <a:pt x="37394" y="1044"/>
                    <a:pt x="38028" y="1011"/>
                    <a:pt x="38595" y="1011"/>
                  </a:cubicBezTo>
                  <a:lnTo>
                    <a:pt x="40263" y="1011"/>
                  </a:lnTo>
                  <a:cubicBezTo>
                    <a:pt x="43109" y="1011"/>
                    <a:pt x="45244" y="1100"/>
                    <a:pt x="46351" y="1100"/>
                  </a:cubicBezTo>
                  <a:cubicBezTo>
                    <a:pt x="46905" y="1100"/>
                    <a:pt x="47201" y="1078"/>
                    <a:pt x="47201" y="1011"/>
                  </a:cubicBezTo>
                  <a:cubicBezTo>
                    <a:pt x="47234" y="878"/>
                    <a:pt x="44599" y="377"/>
                    <a:pt x="40296" y="144"/>
                  </a:cubicBezTo>
                  <a:cubicBezTo>
                    <a:pt x="39762" y="110"/>
                    <a:pt x="39195" y="77"/>
                    <a:pt x="38595" y="44"/>
                  </a:cubicBezTo>
                  <a:cubicBezTo>
                    <a:pt x="38028" y="44"/>
                    <a:pt x="37394" y="44"/>
                    <a:pt x="36760" y="10"/>
                  </a:cubicBezTo>
                  <a:cubicBezTo>
                    <a:pt x="36507" y="4"/>
                    <a:pt x="36251" y="1"/>
                    <a:pt x="3599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4027" y="3978342"/>
              <a:ext cx="302552" cy="40390"/>
            </a:xfrm>
            <a:custGeom>
              <a:avLst/>
              <a:gdLst/>
              <a:ahLst/>
              <a:cxnLst/>
              <a:rect l="l" t="t" r="r" b="b"/>
              <a:pathLst>
                <a:path w="6906" h="1627" extrusionOk="0">
                  <a:moveTo>
                    <a:pt x="5767" y="1"/>
                  </a:moveTo>
                  <a:cubicBezTo>
                    <a:pt x="5137" y="1"/>
                    <a:pt x="4287" y="84"/>
                    <a:pt x="3369" y="251"/>
                  </a:cubicBezTo>
                  <a:cubicBezTo>
                    <a:pt x="1501" y="518"/>
                    <a:pt x="0" y="985"/>
                    <a:pt x="67" y="1318"/>
                  </a:cubicBezTo>
                  <a:cubicBezTo>
                    <a:pt x="86" y="1526"/>
                    <a:pt x="596" y="1627"/>
                    <a:pt x="1375" y="1627"/>
                  </a:cubicBezTo>
                  <a:cubicBezTo>
                    <a:pt x="1971" y="1627"/>
                    <a:pt x="2726" y="1568"/>
                    <a:pt x="3536" y="1452"/>
                  </a:cubicBezTo>
                  <a:cubicBezTo>
                    <a:pt x="5438" y="1151"/>
                    <a:pt x="6905" y="584"/>
                    <a:pt x="6839" y="251"/>
                  </a:cubicBezTo>
                  <a:cubicBezTo>
                    <a:pt x="6805" y="84"/>
                    <a:pt x="6397" y="1"/>
                    <a:pt x="576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2231860" y="4237888"/>
              <a:ext cx="1353291" cy="210094"/>
            </a:xfrm>
            <a:custGeom>
              <a:avLst/>
              <a:gdLst/>
              <a:ahLst/>
              <a:cxnLst/>
              <a:rect l="l" t="t" r="r" b="b"/>
              <a:pathLst>
                <a:path w="30890" h="8463" extrusionOk="0">
                  <a:moveTo>
                    <a:pt x="504" y="0"/>
                  </a:moveTo>
                  <a:cubicBezTo>
                    <a:pt x="179" y="0"/>
                    <a:pt x="1" y="29"/>
                    <a:pt x="1" y="70"/>
                  </a:cubicBezTo>
                  <a:cubicBezTo>
                    <a:pt x="1" y="170"/>
                    <a:pt x="434" y="303"/>
                    <a:pt x="1235" y="504"/>
                  </a:cubicBezTo>
                  <a:cubicBezTo>
                    <a:pt x="1602" y="604"/>
                    <a:pt x="2102" y="704"/>
                    <a:pt x="2669" y="804"/>
                  </a:cubicBezTo>
                  <a:cubicBezTo>
                    <a:pt x="2936" y="870"/>
                    <a:pt x="3236" y="937"/>
                    <a:pt x="3570" y="971"/>
                  </a:cubicBezTo>
                  <a:cubicBezTo>
                    <a:pt x="3870" y="1071"/>
                    <a:pt x="4237" y="1137"/>
                    <a:pt x="4571" y="1204"/>
                  </a:cubicBezTo>
                  <a:cubicBezTo>
                    <a:pt x="5305" y="1371"/>
                    <a:pt x="6072" y="1504"/>
                    <a:pt x="6906" y="1704"/>
                  </a:cubicBezTo>
                  <a:cubicBezTo>
                    <a:pt x="7740" y="1871"/>
                    <a:pt x="8607" y="2105"/>
                    <a:pt x="9541" y="2305"/>
                  </a:cubicBezTo>
                  <a:cubicBezTo>
                    <a:pt x="11409" y="2705"/>
                    <a:pt x="13444" y="3239"/>
                    <a:pt x="15579" y="3773"/>
                  </a:cubicBezTo>
                  <a:cubicBezTo>
                    <a:pt x="16646" y="4039"/>
                    <a:pt x="17680" y="4340"/>
                    <a:pt x="18681" y="4606"/>
                  </a:cubicBezTo>
                  <a:cubicBezTo>
                    <a:pt x="18914" y="4673"/>
                    <a:pt x="19181" y="4740"/>
                    <a:pt x="19415" y="4807"/>
                  </a:cubicBezTo>
                  <a:cubicBezTo>
                    <a:pt x="19648" y="4907"/>
                    <a:pt x="19915" y="4973"/>
                    <a:pt x="20149" y="5040"/>
                  </a:cubicBezTo>
                  <a:cubicBezTo>
                    <a:pt x="20616" y="5174"/>
                    <a:pt x="21083" y="5340"/>
                    <a:pt x="21550" y="5474"/>
                  </a:cubicBezTo>
                  <a:cubicBezTo>
                    <a:pt x="23384" y="5974"/>
                    <a:pt x="24985" y="6575"/>
                    <a:pt x="26386" y="7008"/>
                  </a:cubicBezTo>
                  <a:cubicBezTo>
                    <a:pt x="26720" y="7142"/>
                    <a:pt x="27053" y="7242"/>
                    <a:pt x="27354" y="7342"/>
                  </a:cubicBezTo>
                  <a:cubicBezTo>
                    <a:pt x="27654" y="7442"/>
                    <a:pt x="27954" y="7542"/>
                    <a:pt x="28221" y="7675"/>
                  </a:cubicBezTo>
                  <a:cubicBezTo>
                    <a:pt x="28755" y="7875"/>
                    <a:pt x="29222" y="8009"/>
                    <a:pt x="29589" y="8142"/>
                  </a:cubicBezTo>
                  <a:cubicBezTo>
                    <a:pt x="30229" y="8356"/>
                    <a:pt x="30635" y="8463"/>
                    <a:pt x="30788" y="8463"/>
                  </a:cubicBezTo>
                  <a:cubicBezTo>
                    <a:pt x="30827" y="8463"/>
                    <a:pt x="30850" y="8456"/>
                    <a:pt x="30856" y="8443"/>
                  </a:cubicBezTo>
                  <a:cubicBezTo>
                    <a:pt x="30890" y="8342"/>
                    <a:pt x="30523" y="8109"/>
                    <a:pt x="29789" y="7709"/>
                  </a:cubicBezTo>
                  <a:cubicBezTo>
                    <a:pt x="29422" y="7509"/>
                    <a:pt x="28988" y="7275"/>
                    <a:pt x="28488" y="7008"/>
                  </a:cubicBezTo>
                  <a:cubicBezTo>
                    <a:pt x="28221" y="6875"/>
                    <a:pt x="27921" y="6741"/>
                    <a:pt x="27654" y="6608"/>
                  </a:cubicBezTo>
                  <a:cubicBezTo>
                    <a:pt x="27354" y="6474"/>
                    <a:pt x="27020" y="6341"/>
                    <a:pt x="26687" y="6208"/>
                  </a:cubicBezTo>
                  <a:cubicBezTo>
                    <a:pt x="25319" y="5641"/>
                    <a:pt x="23718" y="4973"/>
                    <a:pt x="21883" y="4373"/>
                  </a:cubicBezTo>
                  <a:cubicBezTo>
                    <a:pt x="21449" y="4206"/>
                    <a:pt x="20982" y="4073"/>
                    <a:pt x="20482" y="3906"/>
                  </a:cubicBezTo>
                  <a:cubicBezTo>
                    <a:pt x="20249" y="3839"/>
                    <a:pt x="20015" y="3739"/>
                    <a:pt x="19748" y="3672"/>
                  </a:cubicBezTo>
                  <a:cubicBezTo>
                    <a:pt x="19515" y="3606"/>
                    <a:pt x="19248" y="3506"/>
                    <a:pt x="19014" y="3439"/>
                  </a:cubicBezTo>
                  <a:cubicBezTo>
                    <a:pt x="18014" y="3172"/>
                    <a:pt x="16946" y="2872"/>
                    <a:pt x="15879" y="2572"/>
                  </a:cubicBezTo>
                  <a:cubicBezTo>
                    <a:pt x="13711" y="2038"/>
                    <a:pt x="11676" y="1504"/>
                    <a:pt x="9774" y="1171"/>
                  </a:cubicBezTo>
                  <a:cubicBezTo>
                    <a:pt x="8807" y="1004"/>
                    <a:pt x="7940" y="804"/>
                    <a:pt x="7073" y="670"/>
                  </a:cubicBezTo>
                  <a:cubicBezTo>
                    <a:pt x="6239" y="570"/>
                    <a:pt x="5438" y="437"/>
                    <a:pt x="4704" y="337"/>
                  </a:cubicBezTo>
                  <a:cubicBezTo>
                    <a:pt x="4371" y="303"/>
                    <a:pt x="4004" y="237"/>
                    <a:pt x="3703" y="203"/>
                  </a:cubicBezTo>
                  <a:cubicBezTo>
                    <a:pt x="3370" y="170"/>
                    <a:pt x="3036" y="137"/>
                    <a:pt x="2769" y="137"/>
                  </a:cubicBezTo>
                  <a:cubicBezTo>
                    <a:pt x="2202" y="70"/>
                    <a:pt x="1702" y="37"/>
                    <a:pt x="1268" y="37"/>
                  </a:cubicBezTo>
                  <a:cubicBezTo>
                    <a:pt x="963" y="11"/>
                    <a:pt x="705" y="0"/>
                    <a:pt x="50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110981" y="3989092"/>
              <a:ext cx="2512153" cy="195993"/>
            </a:xfrm>
            <a:custGeom>
              <a:avLst/>
              <a:gdLst/>
              <a:ahLst/>
              <a:cxnLst/>
              <a:rect l="l" t="t" r="r" b="b"/>
              <a:pathLst>
                <a:path w="57342" h="7895" extrusionOk="0">
                  <a:moveTo>
                    <a:pt x="16567" y="0"/>
                  </a:moveTo>
                  <a:cubicBezTo>
                    <a:pt x="13559" y="0"/>
                    <a:pt x="10834" y="90"/>
                    <a:pt x="8507" y="251"/>
                  </a:cubicBezTo>
                  <a:cubicBezTo>
                    <a:pt x="5838" y="452"/>
                    <a:pt x="3704" y="752"/>
                    <a:pt x="2236" y="1052"/>
                  </a:cubicBezTo>
                  <a:cubicBezTo>
                    <a:pt x="768" y="1352"/>
                    <a:pt x="1" y="1686"/>
                    <a:pt x="1" y="1786"/>
                  </a:cubicBezTo>
                  <a:cubicBezTo>
                    <a:pt x="6" y="1796"/>
                    <a:pt x="30" y="1801"/>
                    <a:pt x="71" y="1801"/>
                  </a:cubicBezTo>
                  <a:cubicBezTo>
                    <a:pt x="298" y="1801"/>
                    <a:pt x="1062" y="1660"/>
                    <a:pt x="2303" y="1519"/>
                  </a:cubicBezTo>
                  <a:cubicBezTo>
                    <a:pt x="3770" y="1352"/>
                    <a:pt x="5905" y="1219"/>
                    <a:pt x="8540" y="1152"/>
                  </a:cubicBezTo>
                  <a:cubicBezTo>
                    <a:pt x="9906" y="1109"/>
                    <a:pt x="11408" y="1086"/>
                    <a:pt x="13025" y="1086"/>
                  </a:cubicBezTo>
                  <a:cubicBezTo>
                    <a:pt x="17646" y="1086"/>
                    <a:pt x="23199" y="1274"/>
                    <a:pt x="29155" y="1719"/>
                  </a:cubicBezTo>
                  <a:cubicBezTo>
                    <a:pt x="37194" y="2320"/>
                    <a:pt x="44466" y="3320"/>
                    <a:pt x="49570" y="4588"/>
                  </a:cubicBezTo>
                  <a:cubicBezTo>
                    <a:pt x="52105" y="5222"/>
                    <a:pt x="54106" y="5956"/>
                    <a:pt x="55374" y="6623"/>
                  </a:cubicBezTo>
                  <a:cubicBezTo>
                    <a:pt x="56614" y="7259"/>
                    <a:pt x="57157" y="7895"/>
                    <a:pt x="57263" y="7895"/>
                  </a:cubicBezTo>
                  <a:cubicBezTo>
                    <a:pt x="57268" y="7895"/>
                    <a:pt x="57272" y="7893"/>
                    <a:pt x="57275" y="7890"/>
                  </a:cubicBezTo>
                  <a:cubicBezTo>
                    <a:pt x="57342" y="7857"/>
                    <a:pt x="56908" y="7056"/>
                    <a:pt x="55641" y="6222"/>
                  </a:cubicBezTo>
                  <a:cubicBezTo>
                    <a:pt x="54373" y="5388"/>
                    <a:pt x="52372" y="4488"/>
                    <a:pt x="49803" y="3754"/>
                  </a:cubicBezTo>
                  <a:cubicBezTo>
                    <a:pt x="44666" y="2220"/>
                    <a:pt x="37361" y="1085"/>
                    <a:pt x="29255" y="485"/>
                  </a:cubicBezTo>
                  <a:cubicBezTo>
                    <a:pt x="24724" y="148"/>
                    <a:pt x="20414" y="0"/>
                    <a:pt x="1656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4032276" y="4251889"/>
              <a:ext cx="5000868" cy="148081"/>
            </a:xfrm>
            <a:custGeom>
              <a:avLst/>
              <a:gdLst/>
              <a:ahLst/>
              <a:cxnLst/>
              <a:rect l="l" t="t" r="r" b="b"/>
              <a:pathLst>
                <a:path w="114149" h="5965" extrusionOk="0">
                  <a:moveTo>
                    <a:pt x="49818" y="1"/>
                  </a:moveTo>
                  <a:cubicBezTo>
                    <a:pt x="36833" y="1"/>
                    <a:pt x="25181" y="389"/>
                    <a:pt x="16413" y="1207"/>
                  </a:cubicBezTo>
                  <a:cubicBezTo>
                    <a:pt x="11209" y="1674"/>
                    <a:pt x="7039" y="2308"/>
                    <a:pt x="4204" y="3042"/>
                  </a:cubicBezTo>
                  <a:cubicBezTo>
                    <a:pt x="2769" y="3375"/>
                    <a:pt x="1702" y="3776"/>
                    <a:pt x="1002" y="4143"/>
                  </a:cubicBezTo>
                  <a:cubicBezTo>
                    <a:pt x="301" y="4476"/>
                    <a:pt x="1" y="4776"/>
                    <a:pt x="34" y="4810"/>
                  </a:cubicBezTo>
                  <a:cubicBezTo>
                    <a:pt x="37" y="4812"/>
                    <a:pt x="41" y="4813"/>
                    <a:pt x="46" y="4813"/>
                  </a:cubicBezTo>
                  <a:cubicBezTo>
                    <a:pt x="118" y="4813"/>
                    <a:pt x="452" y="4623"/>
                    <a:pt x="1102" y="4376"/>
                  </a:cubicBezTo>
                  <a:cubicBezTo>
                    <a:pt x="1802" y="4109"/>
                    <a:pt x="2870" y="3776"/>
                    <a:pt x="4304" y="3509"/>
                  </a:cubicBezTo>
                  <a:cubicBezTo>
                    <a:pt x="7139" y="2908"/>
                    <a:pt x="11309" y="2441"/>
                    <a:pt x="16479" y="2074"/>
                  </a:cubicBezTo>
                  <a:cubicBezTo>
                    <a:pt x="24613" y="1525"/>
                    <a:pt x="35208" y="1242"/>
                    <a:pt x="47041" y="1242"/>
                  </a:cubicBezTo>
                  <a:cubicBezTo>
                    <a:pt x="50300" y="1242"/>
                    <a:pt x="53653" y="1264"/>
                    <a:pt x="57075" y="1307"/>
                  </a:cubicBezTo>
                  <a:cubicBezTo>
                    <a:pt x="65014" y="1407"/>
                    <a:pt x="72553" y="1574"/>
                    <a:pt x="79424" y="1874"/>
                  </a:cubicBezTo>
                  <a:cubicBezTo>
                    <a:pt x="86296" y="2141"/>
                    <a:pt x="92467" y="2475"/>
                    <a:pt x="97637" y="2975"/>
                  </a:cubicBezTo>
                  <a:cubicBezTo>
                    <a:pt x="98905" y="3108"/>
                    <a:pt x="100139" y="3242"/>
                    <a:pt x="101273" y="3409"/>
                  </a:cubicBezTo>
                  <a:cubicBezTo>
                    <a:pt x="101840" y="3509"/>
                    <a:pt x="102407" y="3609"/>
                    <a:pt x="102941" y="3742"/>
                  </a:cubicBezTo>
                  <a:cubicBezTo>
                    <a:pt x="103475" y="3876"/>
                    <a:pt x="104008" y="3942"/>
                    <a:pt x="104509" y="4042"/>
                  </a:cubicBezTo>
                  <a:cubicBezTo>
                    <a:pt x="106544" y="4443"/>
                    <a:pt x="108312" y="4710"/>
                    <a:pt x="109713" y="5010"/>
                  </a:cubicBezTo>
                  <a:cubicBezTo>
                    <a:pt x="110446" y="5177"/>
                    <a:pt x="111080" y="5277"/>
                    <a:pt x="111614" y="5410"/>
                  </a:cubicBezTo>
                  <a:cubicBezTo>
                    <a:pt x="112148" y="5544"/>
                    <a:pt x="112615" y="5644"/>
                    <a:pt x="112982" y="5744"/>
                  </a:cubicBezTo>
                  <a:cubicBezTo>
                    <a:pt x="113585" y="5875"/>
                    <a:pt x="113961" y="5965"/>
                    <a:pt x="114094" y="5965"/>
                  </a:cubicBezTo>
                  <a:cubicBezTo>
                    <a:pt x="114131" y="5965"/>
                    <a:pt x="114149" y="5958"/>
                    <a:pt x="114149" y="5944"/>
                  </a:cubicBezTo>
                  <a:cubicBezTo>
                    <a:pt x="114149" y="5910"/>
                    <a:pt x="113782" y="5777"/>
                    <a:pt x="113048" y="5510"/>
                  </a:cubicBezTo>
                  <a:cubicBezTo>
                    <a:pt x="112681" y="5377"/>
                    <a:pt x="112248" y="5243"/>
                    <a:pt x="111714" y="5043"/>
                  </a:cubicBezTo>
                  <a:cubicBezTo>
                    <a:pt x="111180" y="4876"/>
                    <a:pt x="110546" y="4743"/>
                    <a:pt x="109846" y="4543"/>
                  </a:cubicBezTo>
                  <a:cubicBezTo>
                    <a:pt x="108412" y="4176"/>
                    <a:pt x="106644" y="3842"/>
                    <a:pt x="104676" y="3375"/>
                  </a:cubicBezTo>
                  <a:cubicBezTo>
                    <a:pt x="104175" y="3242"/>
                    <a:pt x="103642" y="3142"/>
                    <a:pt x="103108" y="3008"/>
                  </a:cubicBezTo>
                  <a:cubicBezTo>
                    <a:pt x="102574" y="2875"/>
                    <a:pt x="102007" y="2742"/>
                    <a:pt x="101407" y="2641"/>
                  </a:cubicBezTo>
                  <a:cubicBezTo>
                    <a:pt x="100239" y="2408"/>
                    <a:pt x="99005" y="2241"/>
                    <a:pt x="97704" y="2108"/>
                  </a:cubicBezTo>
                  <a:cubicBezTo>
                    <a:pt x="92534" y="1474"/>
                    <a:pt x="86329" y="1040"/>
                    <a:pt x="79458" y="707"/>
                  </a:cubicBezTo>
                  <a:cubicBezTo>
                    <a:pt x="72586" y="373"/>
                    <a:pt x="65014" y="140"/>
                    <a:pt x="57075" y="40"/>
                  </a:cubicBezTo>
                  <a:cubicBezTo>
                    <a:pt x="54618" y="14"/>
                    <a:pt x="52196" y="1"/>
                    <a:pt x="4981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020578" y="4157008"/>
              <a:ext cx="5011119" cy="124870"/>
            </a:xfrm>
            <a:custGeom>
              <a:avLst/>
              <a:gdLst/>
              <a:ahLst/>
              <a:cxnLst/>
              <a:rect l="l" t="t" r="r" b="b"/>
              <a:pathLst>
                <a:path w="114383" h="5030" extrusionOk="0">
                  <a:moveTo>
                    <a:pt x="51252" y="1"/>
                  </a:moveTo>
                  <a:cubicBezTo>
                    <a:pt x="37672" y="1"/>
                    <a:pt x="25505" y="420"/>
                    <a:pt x="16413" y="1326"/>
                  </a:cubicBezTo>
                  <a:cubicBezTo>
                    <a:pt x="11209" y="1860"/>
                    <a:pt x="7039" y="2527"/>
                    <a:pt x="4204" y="3295"/>
                  </a:cubicBezTo>
                  <a:cubicBezTo>
                    <a:pt x="2803" y="3661"/>
                    <a:pt x="1702" y="4062"/>
                    <a:pt x="1002" y="4395"/>
                  </a:cubicBezTo>
                  <a:cubicBezTo>
                    <a:pt x="668" y="4562"/>
                    <a:pt x="401" y="4696"/>
                    <a:pt x="234" y="4829"/>
                  </a:cubicBezTo>
                  <a:cubicBezTo>
                    <a:pt x="68" y="4929"/>
                    <a:pt x="1" y="4996"/>
                    <a:pt x="1" y="5029"/>
                  </a:cubicBezTo>
                  <a:cubicBezTo>
                    <a:pt x="34" y="5029"/>
                    <a:pt x="134" y="4996"/>
                    <a:pt x="301" y="4929"/>
                  </a:cubicBezTo>
                  <a:cubicBezTo>
                    <a:pt x="468" y="4862"/>
                    <a:pt x="735" y="4762"/>
                    <a:pt x="1102" y="4629"/>
                  </a:cubicBezTo>
                  <a:cubicBezTo>
                    <a:pt x="1836" y="4362"/>
                    <a:pt x="2903" y="4062"/>
                    <a:pt x="4304" y="3762"/>
                  </a:cubicBezTo>
                  <a:cubicBezTo>
                    <a:pt x="7139" y="3161"/>
                    <a:pt x="11309" y="2627"/>
                    <a:pt x="16479" y="2227"/>
                  </a:cubicBezTo>
                  <a:cubicBezTo>
                    <a:pt x="25153" y="1528"/>
                    <a:pt x="36665" y="1227"/>
                    <a:pt x="49502" y="1227"/>
                  </a:cubicBezTo>
                  <a:cubicBezTo>
                    <a:pt x="51970" y="1227"/>
                    <a:pt x="54487" y="1238"/>
                    <a:pt x="57042" y="1260"/>
                  </a:cubicBezTo>
                  <a:cubicBezTo>
                    <a:pt x="72920" y="1427"/>
                    <a:pt x="87263" y="1994"/>
                    <a:pt x="97637" y="2594"/>
                  </a:cubicBezTo>
                  <a:cubicBezTo>
                    <a:pt x="102808" y="2894"/>
                    <a:pt x="107011" y="3228"/>
                    <a:pt x="109913" y="3561"/>
                  </a:cubicBezTo>
                  <a:cubicBezTo>
                    <a:pt x="111347" y="3695"/>
                    <a:pt x="112448" y="3828"/>
                    <a:pt x="113215" y="3962"/>
                  </a:cubicBezTo>
                  <a:cubicBezTo>
                    <a:pt x="113768" y="4034"/>
                    <a:pt x="114130" y="4089"/>
                    <a:pt x="114290" y="4089"/>
                  </a:cubicBezTo>
                  <a:cubicBezTo>
                    <a:pt x="114351" y="4089"/>
                    <a:pt x="114383" y="4080"/>
                    <a:pt x="114383" y="4062"/>
                  </a:cubicBezTo>
                  <a:cubicBezTo>
                    <a:pt x="114383" y="4028"/>
                    <a:pt x="114016" y="3895"/>
                    <a:pt x="113282" y="3695"/>
                  </a:cubicBezTo>
                  <a:cubicBezTo>
                    <a:pt x="112515" y="3528"/>
                    <a:pt x="111414" y="3295"/>
                    <a:pt x="109980" y="3061"/>
                  </a:cubicBezTo>
                  <a:cubicBezTo>
                    <a:pt x="107077" y="2627"/>
                    <a:pt x="102874" y="2160"/>
                    <a:pt x="97704" y="1727"/>
                  </a:cubicBezTo>
                  <a:cubicBezTo>
                    <a:pt x="87330" y="893"/>
                    <a:pt x="72953" y="192"/>
                    <a:pt x="57075" y="25"/>
                  </a:cubicBezTo>
                  <a:cubicBezTo>
                    <a:pt x="55109" y="9"/>
                    <a:pt x="53166" y="1"/>
                    <a:pt x="5125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4020578" y="4070120"/>
              <a:ext cx="5012565" cy="115188"/>
            </a:xfrm>
            <a:custGeom>
              <a:avLst/>
              <a:gdLst/>
              <a:ahLst/>
              <a:cxnLst/>
              <a:rect l="l" t="t" r="r" b="b"/>
              <a:pathLst>
                <a:path w="114416" h="4640" extrusionOk="0">
                  <a:moveTo>
                    <a:pt x="48494" y="1"/>
                  </a:moveTo>
                  <a:cubicBezTo>
                    <a:pt x="36055" y="1"/>
                    <a:pt x="24908" y="368"/>
                    <a:pt x="16446" y="1157"/>
                  </a:cubicBezTo>
                  <a:cubicBezTo>
                    <a:pt x="11242" y="1624"/>
                    <a:pt x="7073" y="2258"/>
                    <a:pt x="4237" y="2958"/>
                  </a:cubicBezTo>
                  <a:cubicBezTo>
                    <a:pt x="2803" y="3325"/>
                    <a:pt x="1736" y="3692"/>
                    <a:pt x="1035" y="4026"/>
                  </a:cubicBezTo>
                  <a:cubicBezTo>
                    <a:pt x="668" y="4193"/>
                    <a:pt x="401" y="4326"/>
                    <a:pt x="234" y="4426"/>
                  </a:cubicBezTo>
                  <a:cubicBezTo>
                    <a:pt x="68" y="4526"/>
                    <a:pt x="1" y="4593"/>
                    <a:pt x="1" y="4626"/>
                  </a:cubicBezTo>
                  <a:cubicBezTo>
                    <a:pt x="10" y="4635"/>
                    <a:pt x="24" y="4639"/>
                    <a:pt x="42" y="4639"/>
                  </a:cubicBezTo>
                  <a:cubicBezTo>
                    <a:pt x="93" y="4639"/>
                    <a:pt x="179" y="4608"/>
                    <a:pt x="301" y="4560"/>
                  </a:cubicBezTo>
                  <a:cubicBezTo>
                    <a:pt x="501" y="4459"/>
                    <a:pt x="768" y="4359"/>
                    <a:pt x="1102" y="4259"/>
                  </a:cubicBezTo>
                  <a:cubicBezTo>
                    <a:pt x="1836" y="4026"/>
                    <a:pt x="2903" y="3726"/>
                    <a:pt x="4337" y="3425"/>
                  </a:cubicBezTo>
                  <a:cubicBezTo>
                    <a:pt x="7173" y="2858"/>
                    <a:pt x="11342" y="2391"/>
                    <a:pt x="16513" y="2024"/>
                  </a:cubicBezTo>
                  <a:cubicBezTo>
                    <a:pt x="24368" y="1467"/>
                    <a:pt x="34552" y="1217"/>
                    <a:pt x="45939" y="1217"/>
                  </a:cubicBezTo>
                  <a:cubicBezTo>
                    <a:pt x="49543" y="1217"/>
                    <a:pt x="53266" y="1242"/>
                    <a:pt x="57075" y="1291"/>
                  </a:cubicBezTo>
                  <a:cubicBezTo>
                    <a:pt x="72920" y="1491"/>
                    <a:pt x="87263" y="2024"/>
                    <a:pt x="97637" y="2591"/>
                  </a:cubicBezTo>
                  <a:cubicBezTo>
                    <a:pt x="102808" y="2858"/>
                    <a:pt x="107011" y="3125"/>
                    <a:pt x="109913" y="3392"/>
                  </a:cubicBezTo>
                  <a:cubicBezTo>
                    <a:pt x="111347" y="3492"/>
                    <a:pt x="112481" y="3626"/>
                    <a:pt x="113249" y="3692"/>
                  </a:cubicBezTo>
                  <a:cubicBezTo>
                    <a:pt x="113767" y="3739"/>
                    <a:pt x="114136" y="3787"/>
                    <a:pt x="114308" y="3787"/>
                  </a:cubicBezTo>
                  <a:cubicBezTo>
                    <a:pt x="114379" y="3787"/>
                    <a:pt x="114416" y="3779"/>
                    <a:pt x="114416" y="3759"/>
                  </a:cubicBezTo>
                  <a:cubicBezTo>
                    <a:pt x="114416" y="3726"/>
                    <a:pt x="114049" y="3592"/>
                    <a:pt x="113282" y="3459"/>
                  </a:cubicBezTo>
                  <a:cubicBezTo>
                    <a:pt x="112515" y="3292"/>
                    <a:pt x="111414" y="3092"/>
                    <a:pt x="109980" y="2892"/>
                  </a:cubicBezTo>
                  <a:cubicBezTo>
                    <a:pt x="107077" y="2525"/>
                    <a:pt x="102874" y="2091"/>
                    <a:pt x="97704" y="1691"/>
                  </a:cubicBezTo>
                  <a:cubicBezTo>
                    <a:pt x="87330" y="924"/>
                    <a:pt x="72953" y="256"/>
                    <a:pt x="57108" y="56"/>
                  </a:cubicBezTo>
                  <a:cubicBezTo>
                    <a:pt x="54182" y="19"/>
                    <a:pt x="51305" y="1"/>
                    <a:pt x="4849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4312879" y="3984648"/>
              <a:ext cx="4721754" cy="91679"/>
            </a:xfrm>
            <a:custGeom>
              <a:avLst/>
              <a:gdLst/>
              <a:ahLst/>
              <a:cxnLst/>
              <a:rect l="l" t="t" r="r" b="b"/>
              <a:pathLst>
                <a:path w="107778" h="3693" extrusionOk="0">
                  <a:moveTo>
                    <a:pt x="42920" y="0"/>
                  </a:moveTo>
                  <a:cubicBezTo>
                    <a:pt x="32426" y="0"/>
                    <a:pt x="23044" y="182"/>
                    <a:pt x="15745" y="531"/>
                  </a:cubicBezTo>
                  <a:cubicBezTo>
                    <a:pt x="10841" y="764"/>
                    <a:pt x="6905" y="1064"/>
                    <a:pt x="4170" y="1398"/>
                  </a:cubicBezTo>
                  <a:cubicBezTo>
                    <a:pt x="2836" y="1565"/>
                    <a:pt x="1768" y="1731"/>
                    <a:pt x="1068" y="1898"/>
                  </a:cubicBezTo>
                  <a:cubicBezTo>
                    <a:pt x="367" y="2065"/>
                    <a:pt x="0" y="2198"/>
                    <a:pt x="0" y="2232"/>
                  </a:cubicBezTo>
                  <a:cubicBezTo>
                    <a:pt x="9" y="2240"/>
                    <a:pt x="38" y="2244"/>
                    <a:pt x="88" y="2244"/>
                  </a:cubicBezTo>
                  <a:cubicBezTo>
                    <a:pt x="238" y="2244"/>
                    <a:pt x="576" y="2207"/>
                    <a:pt x="1101" y="2132"/>
                  </a:cubicBezTo>
                  <a:cubicBezTo>
                    <a:pt x="1802" y="2065"/>
                    <a:pt x="2869" y="1965"/>
                    <a:pt x="4237" y="1865"/>
                  </a:cubicBezTo>
                  <a:cubicBezTo>
                    <a:pt x="6939" y="1698"/>
                    <a:pt x="10908" y="1531"/>
                    <a:pt x="15778" y="1398"/>
                  </a:cubicBezTo>
                  <a:cubicBezTo>
                    <a:pt x="21208" y="1268"/>
                    <a:pt x="27809" y="1200"/>
                    <a:pt x="35171" y="1200"/>
                  </a:cubicBezTo>
                  <a:cubicBezTo>
                    <a:pt x="41016" y="1200"/>
                    <a:pt x="47340" y="1243"/>
                    <a:pt x="53939" y="1331"/>
                  </a:cubicBezTo>
                  <a:cubicBezTo>
                    <a:pt x="68816" y="1498"/>
                    <a:pt x="82292" y="1865"/>
                    <a:pt x="92066" y="2365"/>
                  </a:cubicBezTo>
                  <a:cubicBezTo>
                    <a:pt x="96936" y="2632"/>
                    <a:pt x="100872" y="2899"/>
                    <a:pt x="103574" y="3166"/>
                  </a:cubicBezTo>
                  <a:cubicBezTo>
                    <a:pt x="104942" y="3299"/>
                    <a:pt x="105976" y="3466"/>
                    <a:pt x="106677" y="3566"/>
                  </a:cubicBezTo>
                  <a:cubicBezTo>
                    <a:pt x="107181" y="3638"/>
                    <a:pt x="107530" y="3693"/>
                    <a:pt x="107686" y="3693"/>
                  </a:cubicBezTo>
                  <a:cubicBezTo>
                    <a:pt x="107746" y="3693"/>
                    <a:pt x="107777" y="3685"/>
                    <a:pt x="107777" y="3666"/>
                  </a:cubicBezTo>
                  <a:cubicBezTo>
                    <a:pt x="107777" y="3633"/>
                    <a:pt x="107444" y="3499"/>
                    <a:pt x="106743" y="3299"/>
                  </a:cubicBezTo>
                  <a:cubicBezTo>
                    <a:pt x="106043" y="3132"/>
                    <a:pt x="104975" y="2899"/>
                    <a:pt x="103641" y="2699"/>
                  </a:cubicBezTo>
                  <a:cubicBezTo>
                    <a:pt x="100939" y="2265"/>
                    <a:pt x="96970" y="1865"/>
                    <a:pt x="92100" y="1498"/>
                  </a:cubicBezTo>
                  <a:cubicBezTo>
                    <a:pt x="82359" y="764"/>
                    <a:pt x="68850" y="264"/>
                    <a:pt x="53939" y="64"/>
                  </a:cubicBezTo>
                  <a:cubicBezTo>
                    <a:pt x="50163" y="21"/>
                    <a:pt x="46478" y="0"/>
                    <a:pt x="4292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878853" y="4329542"/>
              <a:ext cx="4482070" cy="199916"/>
            </a:xfrm>
            <a:custGeom>
              <a:avLst/>
              <a:gdLst/>
              <a:ahLst/>
              <a:cxnLst/>
              <a:rect l="l" t="t" r="r" b="b"/>
              <a:pathLst>
                <a:path w="102307" h="8053" extrusionOk="0">
                  <a:moveTo>
                    <a:pt x="90534" y="0"/>
                  </a:moveTo>
                  <a:cubicBezTo>
                    <a:pt x="90112" y="0"/>
                    <a:pt x="89743" y="21"/>
                    <a:pt x="89431" y="47"/>
                  </a:cubicBezTo>
                  <a:cubicBezTo>
                    <a:pt x="88630" y="147"/>
                    <a:pt x="88230" y="247"/>
                    <a:pt x="88230" y="281"/>
                  </a:cubicBezTo>
                  <a:cubicBezTo>
                    <a:pt x="88230" y="309"/>
                    <a:pt x="88307" y="319"/>
                    <a:pt x="88455" y="319"/>
                  </a:cubicBezTo>
                  <a:cubicBezTo>
                    <a:pt x="88656" y="319"/>
                    <a:pt x="88988" y="300"/>
                    <a:pt x="89431" y="281"/>
                  </a:cubicBezTo>
                  <a:cubicBezTo>
                    <a:pt x="90198" y="314"/>
                    <a:pt x="91366" y="347"/>
                    <a:pt x="92833" y="681"/>
                  </a:cubicBezTo>
                  <a:cubicBezTo>
                    <a:pt x="94301" y="981"/>
                    <a:pt x="96036" y="1448"/>
                    <a:pt x="98004" y="2249"/>
                  </a:cubicBezTo>
                  <a:cubicBezTo>
                    <a:pt x="98271" y="2349"/>
                    <a:pt x="98504" y="2449"/>
                    <a:pt x="98771" y="2516"/>
                  </a:cubicBezTo>
                  <a:cubicBezTo>
                    <a:pt x="99004" y="2649"/>
                    <a:pt x="99271" y="2749"/>
                    <a:pt x="99505" y="2849"/>
                  </a:cubicBezTo>
                  <a:cubicBezTo>
                    <a:pt x="100005" y="3083"/>
                    <a:pt x="100505" y="3383"/>
                    <a:pt x="100906" y="3716"/>
                  </a:cubicBezTo>
                  <a:cubicBezTo>
                    <a:pt x="101006" y="3817"/>
                    <a:pt x="101073" y="3917"/>
                    <a:pt x="101173" y="4017"/>
                  </a:cubicBezTo>
                  <a:cubicBezTo>
                    <a:pt x="101239" y="4117"/>
                    <a:pt x="101339" y="4217"/>
                    <a:pt x="101339" y="4317"/>
                  </a:cubicBezTo>
                  <a:cubicBezTo>
                    <a:pt x="101439" y="4517"/>
                    <a:pt x="101439" y="4717"/>
                    <a:pt x="101373" y="4917"/>
                  </a:cubicBezTo>
                  <a:cubicBezTo>
                    <a:pt x="101273" y="5151"/>
                    <a:pt x="101106" y="5351"/>
                    <a:pt x="100906" y="5518"/>
                  </a:cubicBezTo>
                  <a:cubicBezTo>
                    <a:pt x="100672" y="5718"/>
                    <a:pt x="100439" y="5885"/>
                    <a:pt x="100139" y="6018"/>
                  </a:cubicBezTo>
                  <a:cubicBezTo>
                    <a:pt x="99038" y="6619"/>
                    <a:pt x="97670" y="6952"/>
                    <a:pt x="96302" y="7052"/>
                  </a:cubicBezTo>
                  <a:cubicBezTo>
                    <a:pt x="96069" y="7063"/>
                    <a:pt x="95835" y="7071"/>
                    <a:pt x="95601" y="7071"/>
                  </a:cubicBezTo>
                  <a:cubicBezTo>
                    <a:pt x="95131" y="7071"/>
                    <a:pt x="94657" y="7041"/>
                    <a:pt x="94168" y="6952"/>
                  </a:cubicBezTo>
                  <a:cubicBezTo>
                    <a:pt x="93801" y="6885"/>
                    <a:pt x="93434" y="6819"/>
                    <a:pt x="93067" y="6752"/>
                  </a:cubicBezTo>
                  <a:cubicBezTo>
                    <a:pt x="92700" y="6652"/>
                    <a:pt x="92300" y="6585"/>
                    <a:pt x="91933" y="6485"/>
                  </a:cubicBezTo>
                  <a:cubicBezTo>
                    <a:pt x="88930" y="5751"/>
                    <a:pt x="85762" y="4417"/>
                    <a:pt x="82159" y="3850"/>
                  </a:cubicBezTo>
                  <a:cubicBezTo>
                    <a:pt x="75121" y="2816"/>
                    <a:pt x="67315" y="2015"/>
                    <a:pt x="59109" y="1548"/>
                  </a:cubicBezTo>
                  <a:cubicBezTo>
                    <a:pt x="54248" y="1272"/>
                    <a:pt x="49515" y="1147"/>
                    <a:pt x="44987" y="1147"/>
                  </a:cubicBezTo>
                  <a:cubicBezTo>
                    <a:pt x="41872" y="1147"/>
                    <a:pt x="38855" y="1206"/>
                    <a:pt x="35959" y="1315"/>
                  </a:cubicBezTo>
                  <a:cubicBezTo>
                    <a:pt x="28821" y="1582"/>
                    <a:pt x="22450" y="2149"/>
                    <a:pt x="17113" y="2849"/>
                  </a:cubicBezTo>
                  <a:cubicBezTo>
                    <a:pt x="16445" y="2949"/>
                    <a:pt x="15778" y="3016"/>
                    <a:pt x="15144" y="3116"/>
                  </a:cubicBezTo>
                  <a:cubicBezTo>
                    <a:pt x="14511" y="3216"/>
                    <a:pt x="13910" y="3316"/>
                    <a:pt x="13310" y="3383"/>
                  </a:cubicBezTo>
                  <a:cubicBezTo>
                    <a:pt x="12109" y="3583"/>
                    <a:pt x="10975" y="3750"/>
                    <a:pt x="9907" y="3917"/>
                  </a:cubicBezTo>
                  <a:cubicBezTo>
                    <a:pt x="7806" y="4317"/>
                    <a:pt x="6005" y="4650"/>
                    <a:pt x="4537" y="4984"/>
                  </a:cubicBezTo>
                  <a:cubicBezTo>
                    <a:pt x="3069" y="5318"/>
                    <a:pt x="1935" y="5584"/>
                    <a:pt x="1168" y="5751"/>
                  </a:cubicBezTo>
                  <a:cubicBezTo>
                    <a:pt x="401" y="5951"/>
                    <a:pt x="0" y="6085"/>
                    <a:pt x="0" y="6118"/>
                  </a:cubicBezTo>
                  <a:cubicBezTo>
                    <a:pt x="10" y="6137"/>
                    <a:pt x="48" y="6145"/>
                    <a:pt x="114" y="6145"/>
                  </a:cubicBezTo>
                  <a:cubicBezTo>
                    <a:pt x="286" y="6145"/>
                    <a:pt x="648" y="6090"/>
                    <a:pt x="1201" y="6018"/>
                  </a:cubicBezTo>
                  <a:cubicBezTo>
                    <a:pt x="2002" y="5918"/>
                    <a:pt x="3136" y="5718"/>
                    <a:pt x="4637" y="5451"/>
                  </a:cubicBezTo>
                  <a:cubicBezTo>
                    <a:pt x="6105" y="5218"/>
                    <a:pt x="7906" y="4951"/>
                    <a:pt x="10041" y="4617"/>
                  </a:cubicBezTo>
                  <a:cubicBezTo>
                    <a:pt x="11075" y="4484"/>
                    <a:pt x="12209" y="4350"/>
                    <a:pt x="13410" y="4183"/>
                  </a:cubicBezTo>
                  <a:cubicBezTo>
                    <a:pt x="14010" y="4117"/>
                    <a:pt x="14611" y="4017"/>
                    <a:pt x="15245" y="3950"/>
                  </a:cubicBezTo>
                  <a:cubicBezTo>
                    <a:pt x="15878" y="3883"/>
                    <a:pt x="16545" y="3817"/>
                    <a:pt x="17213" y="3750"/>
                  </a:cubicBezTo>
                  <a:cubicBezTo>
                    <a:pt x="22550" y="3149"/>
                    <a:pt x="28921" y="2649"/>
                    <a:pt x="35993" y="2449"/>
                  </a:cubicBezTo>
                  <a:cubicBezTo>
                    <a:pt x="38308" y="2383"/>
                    <a:pt x="40702" y="2350"/>
                    <a:pt x="43161" y="2350"/>
                  </a:cubicBezTo>
                  <a:cubicBezTo>
                    <a:pt x="48214" y="2350"/>
                    <a:pt x="53545" y="2491"/>
                    <a:pt x="59042" y="2782"/>
                  </a:cubicBezTo>
                  <a:cubicBezTo>
                    <a:pt x="67215" y="3249"/>
                    <a:pt x="74954" y="4017"/>
                    <a:pt x="81992" y="4984"/>
                  </a:cubicBezTo>
                  <a:cubicBezTo>
                    <a:pt x="85428" y="5484"/>
                    <a:pt x="88564" y="6785"/>
                    <a:pt x="91699" y="7486"/>
                  </a:cubicBezTo>
                  <a:cubicBezTo>
                    <a:pt x="92066" y="7586"/>
                    <a:pt x="92466" y="7686"/>
                    <a:pt x="92867" y="7753"/>
                  </a:cubicBezTo>
                  <a:cubicBezTo>
                    <a:pt x="93234" y="7819"/>
                    <a:pt x="93634" y="7886"/>
                    <a:pt x="94034" y="7919"/>
                  </a:cubicBezTo>
                  <a:cubicBezTo>
                    <a:pt x="94546" y="8008"/>
                    <a:pt x="95072" y="8053"/>
                    <a:pt x="95593" y="8053"/>
                  </a:cubicBezTo>
                  <a:cubicBezTo>
                    <a:pt x="95854" y="8053"/>
                    <a:pt x="96113" y="8042"/>
                    <a:pt x="96369" y="8020"/>
                  </a:cubicBezTo>
                  <a:cubicBezTo>
                    <a:pt x="97904" y="7853"/>
                    <a:pt x="99305" y="7486"/>
                    <a:pt x="100572" y="6819"/>
                  </a:cubicBezTo>
                  <a:cubicBezTo>
                    <a:pt x="100906" y="6619"/>
                    <a:pt x="101206" y="6418"/>
                    <a:pt x="101473" y="6185"/>
                  </a:cubicBezTo>
                  <a:cubicBezTo>
                    <a:pt x="101740" y="5918"/>
                    <a:pt x="102007" y="5618"/>
                    <a:pt x="102140" y="5251"/>
                  </a:cubicBezTo>
                  <a:cubicBezTo>
                    <a:pt x="102307" y="4851"/>
                    <a:pt x="102273" y="4384"/>
                    <a:pt x="102107" y="4017"/>
                  </a:cubicBezTo>
                  <a:cubicBezTo>
                    <a:pt x="102040" y="3817"/>
                    <a:pt x="101906" y="3683"/>
                    <a:pt x="101806" y="3516"/>
                  </a:cubicBezTo>
                  <a:cubicBezTo>
                    <a:pt x="101673" y="3383"/>
                    <a:pt x="101573" y="3249"/>
                    <a:pt x="101439" y="3149"/>
                  </a:cubicBezTo>
                  <a:cubicBezTo>
                    <a:pt x="100906" y="2716"/>
                    <a:pt x="100372" y="2416"/>
                    <a:pt x="99838" y="2182"/>
                  </a:cubicBezTo>
                  <a:cubicBezTo>
                    <a:pt x="99571" y="2082"/>
                    <a:pt x="99305" y="1982"/>
                    <a:pt x="99038" y="1848"/>
                  </a:cubicBezTo>
                  <a:cubicBezTo>
                    <a:pt x="98771" y="1782"/>
                    <a:pt x="98504" y="1682"/>
                    <a:pt x="98237" y="1582"/>
                  </a:cubicBezTo>
                  <a:cubicBezTo>
                    <a:pt x="96236" y="848"/>
                    <a:pt x="94401" y="447"/>
                    <a:pt x="92900" y="214"/>
                  </a:cubicBezTo>
                  <a:cubicBezTo>
                    <a:pt x="91985" y="51"/>
                    <a:pt x="91194" y="0"/>
                    <a:pt x="9053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89" y="4327357"/>
              <a:ext cx="2819042" cy="172534"/>
            </a:xfrm>
            <a:custGeom>
              <a:avLst/>
              <a:gdLst/>
              <a:ahLst/>
              <a:cxnLst/>
              <a:rect l="l" t="t" r="r" b="b"/>
              <a:pathLst>
                <a:path w="64347" h="6950" extrusionOk="0">
                  <a:moveTo>
                    <a:pt x="39810" y="0"/>
                  </a:moveTo>
                  <a:cubicBezTo>
                    <a:pt x="39111" y="0"/>
                    <a:pt x="38416" y="2"/>
                    <a:pt x="37727" y="2"/>
                  </a:cubicBezTo>
                  <a:cubicBezTo>
                    <a:pt x="36159" y="68"/>
                    <a:pt x="34658" y="135"/>
                    <a:pt x="33157" y="169"/>
                  </a:cubicBezTo>
                  <a:cubicBezTo>
                    <a:pt x="32390" y="202"/>
                    <a:pt x="31656" y="269"/>
                    <a:pt x="30956" y="335"/>
                  </a:cubicBezTo>
                  <a:cubicBezTo>
                    <a:pt x="30222" y="402"/>
                    <a:pt x="29488" y="469"/>
                    <a:pt x="28787" y="535"/>
                  </a:cubicBezTo>
                  <a:cubicBezTo>
                    <a:pt x="27353" y="669"/>
                    <a:pt x="25985" y="769"/>
                    <a:pt x="24651" y="902"/>
                  </a:cubicBezTo>
                  <a:cubicBezTo>
                    <a:pt x="23317" y="1103"/>
                    <a:pt x="22016" y="1236"/>
                    <a:pt x="20748" y="1403"/>
                  </a:cubicBezTo>
                  <a:cubicBezTo>
                    <a:pt x="18247" y="1703"/>
                    <a:pt x="15912" y="2037"/>
                    <a:pt x="13810" y="2337"/>
                  </a:cubicBezTo>
                  <a:cubicBezTo>
                    <a:pt x="11675" y="2637"/>
                    <a:pt x="9740" y="2837"/>
                    <a:pt x="8073" y="3037"/>
                  </a:cubicBezTo>
                  <a:cubicBezTo>
                    <a:pt x="7205" y="3137"/>
                    <a:pt x="6438" y="3237"/>
                    <a:pt x="5704" y="3337"/>
                  </a:cubicBezTo>
                  <a:cubicBezTo>
                    <a:pt x="4970" y="3438"/>
                    <a:pt x="4303" y="3504"/>
                    <a:pt x="3736" y="3571"/>
                  </a:cubicBezTo>
                  <a:cubicBezTo>
                    <a:pt x="1334" y="3771"/>
                    <a:pt x="0" y="3938"/>
                    <a:pt x="34" y="4038"/>
                  </a:cubicBezTo>
                  <a:cubicBezTo>
                    <a:pt x="34" y="4071"/>
                    <a:pt x="367" y="4088"/>
                    <a:pt x="997" y="4088"/>
                  </a:cubicBezTo>
                  <a:cubicBezTo>
                    <a:pt x="1626" y="4088"/>
                    <a:pt x="2552" y="4071"/>
                    <a:pt x="3736" y="4038"/>
                  </a:cubicBezTo>
                  <a:cubicBezTo>
                    <a:pt x="4337" y="4038"/>
                    <a:pt x="5004" y="3971"/>
                    <a:pt x="5738" y="3938"/>
                  </a:cubicBezTo>
                  <a:cubicBezTo>
                    <a:pt x="6471" y="3871"/>
                    <a:pt x="7272" y="3804"/>
                    <a:pt x="8106" y="3738"/>
                  </a:cubicBezTo>
                  <a:cubicBezTo>
                    <a:pt x="9807" y="3604"/>
                    <a:pt x="11775" y="3438"/>
                    <a:pt x="13910" y="3204"/>
                  </a:cubicBezTo>
                  <a:cubicBezTo>
                    <a:pt x="16045" y="2971"/>
                    <a:pt x="18380" y="2704"/>
                    <a:pt x="20882" y="2437"/>
                  </a:cubicBezTo>
                  <a:cubicBezTo>
                    <a:pt x="22116" y="2303"/>
                    <a:pt x="23417" y="2170"/>
                    <a:pt x="24751" y="2003"/>
                  </a:cubicBezTo>
                  <a:cubicBezTo>
                    <a:pt x="26085" y="1870"/>
                    <a:pt x="27453" y="1803"/>
                    <a:pt x="28887" y="1670"/>
                  </a:cubicBezTo>
                  <a:cubicBezTo>
                    <a:pt x="29588" y="1603"/>
                    <a:pt x="30288" y="1570"/>
                    <a:pt x="31022" y="1503"/>
                  </a:cubicBezTo>
                  <a:cubicBezTo>
                    <a:pt x="31723" y="1436"/>
                    <a:pt x="32457" y="1369"/>
                    <a:pt x="33191" y="1369"/>
                  </a:cubicBezTo>
                  <a:cubicBezTo>
                    <a:pt x="34692" y="1303"/>
                    <a:pt x="36193" y="1269"/>
                    <a:pt x="37727" y="1236"/>
                  </a:cubicBezTo>
                  <a:cubicBezTo>
                    <a:pt x="40796" y="1236"/>
                    <a:pt x="43998" y="1236"/>
                    <a:pt x="47234" y="1436"/>
                  </a:cubicBezTo>
                  <a:cubicBezTo>
                    <a:pt x="48068" y="1503"/>
                    <a:pt x="48868" y="1536"/>
                    <a:pt x="49669" y="1570"/>
                  </a:cubicBezTo>
                  <a:cubicBezTo>
                    <a:pt x="50470" y="1636"/>
                    <a:pt x="51270" y="1736"/>
                    <a:pt x="52071" y="1803"/>
                  </a:cubicBezTo>
                  <a:cubicBezTo>
                    <a:pt x="53638" y="1936"/>
                    <a:pt x="55206" y="2070"/>
                    <a:pt x="56741" y="2237"/>
                  </a:cubicBezTo>
                  <a:cubicBezTo>
                    <a:pt x="58242" y="2403"/>
                    <a:pt x="59743" y="2570"/>
                    <a:pt x="61044" y="3071"/>
                  </a:cubicBezTo>
                  <a:cubicBezTo>
                    <a:pt x="61678" y="3304"/>
                    <a:pt x="62278" y="3638"/>
                    <a:pt x="62745" y="4038"/>
                  </a:cubicBezTo>
                  <a:cubicBezTo>
                    <a:pt x="62978" y="4238"/>
                    <a:pt x="63145" y="4472"/>
                    <a:pt x="63145" y="4572"/>
                  </a:cubicBezTo>
                  <a:cubicBezTo>
                    <a:pt x="63145" y="4605"/>
                    <a:pt x="63145" y="4638"/>
                    <a:pt x="63112" y="4705"/>
                  </a:cubicBezTo>
                  <a:cubicBezTo>
                    <a:pt x="63079" y="4772"/>
                    <a:pt x="62978" y="4839"/>
                    <a:pt x="62878" y="4939"/>
                  </a:cubicBezTo>
                  <a:cubicBezTo>
                    <a:pt x="62445" y="5239"/>
                    <a:pt x="61778" y="5439"/>
                    <a:pt x="61177" y="5572"/>
                  </a:cubicBezTo>
                  <a:cubicBezTo>
                    <a:pt x="60844" y="5639"/>
                    <a:pt x="60543" y="5706"/>
                    <a:pt x="60210" y="5706"/>
                  </a:cubicBezTo>
                  <a:cubicBezTo>
                    <a:pt x="59876" y="5739"/>
                    <a:pt x="59543" y="5739"/>
                    <a:pt x="59209" y="5773"/>
                  </a:cubicBezTo>
                  <a:cubicBezTo>
                    <a:pt x="58542" y="5806"/>
                    <a:pt x="57875" y="5839"/>
                    <a:pt x="57241" y="5873"/>
                  </a:cubicBezTo>
                  <a:cubicBezTo>
                    <a:pt x="56607" y="5906"/>
                    <a:pt x="55940" y="5906"/>
                    <a:pt x="55340" y="5906"/>
                  </a:cubicBezTo>
                  <a:cubicBezTo>
                    <a:pt x="54804" y="5934"/>
                    <a:pt x="54280" y="5944"/>
                    <a:pt x="53766" y="5944"/>
                  </a:cubicBezTo>
                  <a:cubicBezTo>
                    <a:pt x="53063" y="5944"/>
                    <a:pt x="52378" y="5925"/>
                    <a:pt x="51704" y="5906"/>
                  </a:cubicBezTo>
                  <a:cubicBezTo>
                    <a:pt x="51481" y="5912"/>
                    <a:pt x="51259" y="5915"/>
                    <a:pt x="51039" y="5915"/>
                  </a:cubicBezTo>
                  <a:cubicBezTo>
                    <a:pt x="50105" y="5915"/>
                    <a:pt x="49198" y="5866"/>
                    <a:pt x="48335" y="5839"/>
                  </a:cubicBezTo>
                  <a:cubicBezTo>
                    <a:pt x="44065" y="5639"/>
                    <a:pt x="40596" y="5372"/>
                    <a:pt x="38194" y="5239"/>
                  </a:cubicBezTo>
                  <a:cubicBezTo>
                    <a:pt x="36585" y="5125"/>
                    <a:pt x="35453" y="5058"/>
                    <a:pt x="34882" y="5058"/>
                  </a:cubicBezTo>
                  <a:cubicBezTo>
                    <a:pt x="34613" y="5058"/>
                    <a:pt x="34469" y="5073"/>
                    <a:pt x="34458" y="5105"/>
                  </a:cubicBezTo>
                  <a:cubicBezTo>
                    <a:pt x="34458" y="5205"/>
                    <a:pt x="35759" y="5406"/>
                    <a:pt x="38161" y="5706"/>
                  </a:cubicBezTo>
                  <a:cubicBezTo>
                    <a:pt x="40529" y="6006"/>
                    <a:pt x="43998" y="6406"/>
                    <a:pt x="48301" y="6707"/>
                  </a:cubicBezTo>
                  <a:cubicBezTo>
                    <a:pt x="49369" y="6773"/>
                    <a:pt x="50503" y="6873"/>
                    <a:pt x="51670" y="6873"/>
                  </a:cubicBezTo>
                  <a:cubicBezTo>
                    <a:pt x="52615" y="6900"/>
                    <a:pt x="53603" y="6949"/>
                    <a:pt x="54617" y="6949"/>
                  </a:cubicBezTo>
                  <a:cubicBezTo>
                    <a:pt x="54857" y="6949"/>
                    <a:pt x="55098" y="6946"/>
                    <a:pt x="55340" y="6940"/>
                  </a:cubicBezTo>
                  <a:lnTo>
                    <a:pt x="57274" y="6940"/>
                  </a:lnTo>
                  <a:cubicBezTo>
                    <a:pt x="57942" y="6907"/>
                    <a:pt x="58609" y="6873"/>
                    <a:pt x="59276" y="6873"/>
                  </a:cubicBezTo>
                  <a:cubicBezTo>
                    <a:pt x="59609" y="6840"/>
                    <a:pt x="59943" y="6840"/>
                    <a:pt x="60310" y="6807"/>
                  </a:cubicBezTo>
                  <a:cubicBezTo>
                    <a:pt x="60643" y="6807"/>
                    <a:pt x="61044" y="6773"/>
                    <a:pt x="61377" y="6673"/>
                  </a:cubicBezTo>
                  <a:cubicBezTo>
                    <a:pt x="62111" y="6540"/>
                    <a:pt x="62845" y="6373"/>
                    <a:pt x="63579" y="5873"/>
                  </a:cubicBezTo>
                  <a:cubicBezTo>
                    <a:pt x="63746" y="5706"/>
                    <a:pt x="63946" y="5572"/>
                    <a:pt x="64079" y="5306"/>
                  </a:cubicBezTo>
                  <a:cubicBezTo>
                    <a:pt x="64246" y="5072"/>
                    <a:pt x="64346" y="4738"/>
                    <a:pt x="64279" y="4438"/>
                  </a:cubicBezTo>
                  <a:cubicBezTo>
                    <a:pt x="64246" y="4138"/>
                    <a:pt x="64113" y="3871"/>
                    <a:pt x="63979" y="3671"/>
                  </a:cubicBezTo>
                  <a:cubicBezTo>
                    <a:pt x="63846" y="3471"/>
                    <a:pt x="63712" y="3304"/>
                    <a:pt x="63546" y="3171"/>
                  </a:cubicBezTo>
                  <a:cubicBezTo>
                    <a:pt x="62912" y="2637"/>
                    <a:pt x="62211" y="2270"/>
                    <a:pt x="61444" y="1970"/>
                  </a:cubicBezTo>
                  <a:cubicBezTo>
                    <a:pt x="59976" y="1403"/>
                    <a:pt x="58409" y="1203"/>
                    <a:pt x="56874" y="1036"/>
                  </a:cubicBezTo>
                  <a:cubicBezTo>
                    <a:pt x="55340" y="836"/>
                    <a:pt x="53772" y="702"/>
                    <a:pt x="52171" y="569"/>
                  </a:cubicBezTo>
                  <a:cubicBezTo>
                    <a:pt x="51370" y="502"/>
                    <a:pt x="50570" y="402"/>
                    <a:pt x="49769" y="335"/>
                  </a:cubicBezTo>
                  <a:cubicBezTo>
                    <a:pt x="48968" y="302"/>
                    <a:pt x="48135" y="235"/>
                    <a:pt x="47334" y="202"/>
                  </a:cubicBezTo>
                  <a:cubicBezTo>
                    <a:pt x="44765" y="20"/>
                    <a:pt x="42257" y="0"/>
                    <a:pt x="3981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7378834" y="4354714"/>
              <a:ext cx="670819" cy="88526"/>
            </a:xfrm>
            <a:custGeom>
              <a:avLst/>
              <a:gdLst/>
              <a:ahLst/>
              <a:cxnLst/>
              <a:rect l="l" t="t" r="r" b="b"/>
              <a:pathLst>
                <a:path w="15312" h="3566" extrusionOk="0">
                  <a:moveTo>
                    <a:pt x="2336" y="1"/>
                  </a:moveTo>
                  <a:cubicBezTo>
                    <a:pt x="868" y="1"/>
                    <a:pt x="1" y="234"/>
                    <a:pt x="1" y="401"/>
                  </a:cubicBezTo>
                  <a:cubicBezTo>
                    <a:pt x="1" y="568"/>
                    <a:pt x="901" y="634"/>
                    <a:pt x="2269" y="868"/>
                  </a:cubicBezTo>
                  <a:cubicBezTo>
                    <a:pt x="3637" y="1068"/>
                    <a:pt x="5505" y="1502"/>
                    <a:pt x="7573" y="2069"/>
                  </a:cubicBezTo>
                  <a:cubicBezTo>
                    <a:pt x="9641" y="2636"/>
                    <a:pt x="11542" y="3136"/>
                    <a:pt x="12943" y="3370"/>
                  </a:cubicBezTo>
                  <a:cubicBezTo>
                    <a:pt x="13688" y="3508"/>
                    <a:pt x="14289" y="3566"/>
                    <a:pt x="14700" y="3566"/>
                  </a:cubicBezTo>
                  <a:cubicBezTo>
                    <a:pt x="15079" y="3566"/>
                    <a:pt x="15296" y="3516"/>
                    <a:pt x="15312" y="3436"/>
                  </a:cubicBezTo>
                  <a:cubicBezTo>
                    <a:pt x="15312" y="3270"/>
                    <a:pt x="14511" y="2969"/>
                    <a:pt x="13177" y="2536"/>
                  </a:cubicBezTo>
                  <a:cubicBezTo>
                    <a:pt x="11842" y="2069"/>
                    <a:pt x="10008" y="1435"/>
                    <a:pt x="7873" y="868"/>
                  </a:cubicBezTo>
                  <a:cubicBezTo>
                    <a:pt x="5771" y="301"/>
                    <a:pt x="3803" y="1"/>
                    <a:pt x="23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2"/>
          <p:cNvSpPr/>
          <p:nvPr/>
        </p:nvSpPr>
        <p:spPr>
          <a:xfrm>
            <a:off x="3818921" y="4990681"/>
            <a:ext cx="3695855" cy="87806"/>
          </a:xfrm>
          <a:custGeom>
            <a:avLst/>
            <a:gdLst/>
            <a:ahLst/>
            <a:cxnLst/>
            <a:rect l="l" t="t" r="r" b="b"/>
            <a:pathLst>
              <a:path w="84361" h="3537" extrusionOk="0">
                <a:moveTo>
                  <a:pt x="33458" y="1"/>
                </a:moveTo>
                <a:cubicBezTo>
                  <a:pt x="30723" y="1"/>
                  <a:pt x="28054" y="34"/>
                  <a:pt x="25519" y="34"/>
                </a:cubicBezTo>
                <a:cubicBezTo>
                  <a:pt x="20415" y="134"/>
                  <a:pt x="15879" y="401"/>
                  <a:pt x="12043" y="701"/>
                </a:cubicBezTo>
                <a:cubicBezTo>
                  <a:pt x="8207" y="1035"/>
                  <a:pt x="5104" y="1435"/>
                  <a:pt x="3003" y="2002"/>
                </a:cubicBezTo>
                <a:cubicBezTo>
                  <a:pt x="1935" y="2269"/>
                  <a:pt x="1168" y="2603"/>
                  <a:pt x="668" y="2903"/>
                </a:cubicBezTo>
                <a:cubicBezTo>
                  <a:pt x="167" y="3203"/>
                  <a:pt x="1" y="3503"/>
                  <a:pt x="34" y="3537"/>
                </a:cubicBezTo>
                <a:cubicBezTo>
                  <a:pt x="67" y="3537"/>
                  <a:pt x="268" y="3337"/>
                  <a:pt x="768" y="3103"/>
                </a:cubicBezTo>
                <a:cubicBezTo>
                  <a:pt x="1268" y="2870"/>
                  <a:pt x="2069" y="2636"/>
                  <a:pt x="3103" y="2469"/>
                </a:cubicBezTo>
                <a:cubicBezTo>
                  <a:pt x="5171" y="2036"/>
                  <a:pt x="8273" y="1769"/>
                  <a:pt x="12076" y="1535"/>
                </a:cubicBezTo>
                <a:cubicBezTo>
                  <a:pt x="15912" y="1335"/>
                  <a:pt x="20482" y="1168"/>
                  <a:pt x="25519" y="1135"/>
                </a:cubicBezTo>
                <a:cubicBezTo>
                  <a:pt x="28054" y="1135"/>
                  <a:pt x="30689" y="1168"/>
                  <a:pt x="33458" y="1168"/>
                </a:cubicBezTo>
                <a:cubicBezTo>
                  <a:pt x="36193" y="1235"/>
                  <a:pt x="39062" y="1268"/>
                  <a:pt x="41964" y="1302"/>
                </a:cubicBezTo>
                <a:cubicBezTo>
                  <a:pt x="53672" y="1569"/>
                  <a:pt x="64280" y="1769"/>
                  <a:pt x="71952" y="1936"/>
                </a:cubicBezTo>
                <a:cubicBezTo>
                  <a:pt x="75788" y="2002"/>
                  <a:pt x="78890" y="2036"/>
                  <a:pt x="81025" y="2036"/>
                </a:cubicBezTo>
                <a:cubicBezTo>
                  <a:pt x="83160" y="2036"/>
                  <a:pt x="84361" y="2002"/>
                  <a:pt x="84361" y="1936"/>
                </a:cubicBezTo>
                <a:cubicBezTo>
                  <a:pt x="84361" y="1835"/>
                  <a:pt x="83160" y="1735"/>
                  <a:pt x="81025" y="1569"/>
                </a:cubicBezTo>
                <a:cubicBezTo>
                  <a:pt x="78890" y="1435"/>
                  <a:pt x="75788" y="1268"/>
                  <a:pt x="71952" y="1102"/>
                </a:cubicBezTo>
                <a:cubicBezTo>
                  <a:pt x="64313" y="735"/>
                  <a:pt x="53706" y="368"/>
                  <a:pt x="41997" y="134"/>
                </a:cubicBezTo>
                <a:cubicBezTo>
                  <a:pt x="39062" y="101"/>
                  <a:pt x="36227" y="68"/>
                  <a:pt x="33458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"/>
          <p:cNvSpPr/>
          <p:nvPr/>
        </p:nvSpPr>
        <p:spPr>
          <a:xfrm>
            <a:off x="2361932" y="4777881"/>
            <a:ext cx="6484187" cy="233653"/>
          </a:xfrm>
          <a:custGeom>
            <a:avLst/>
            <a:gdLst/>
            <a:ahLst/>
            <a:cxnLst/>
            <a:rect l="l" t="t" r="r" b="b"/>
            <a:pathLst>
              <a:path w="148007" h="9412" extrusionOk="0">
                <a:moveTo>
                  <a:pt x="73753" y="33"/>
                </a:moveTo>
                <a:cubicBezTo>
                  <a:pt x="71185" y="67"/>
                  <a:pt x="68650" y="167"/>
                  <a:pt x="66148" y="200"/>
                </a:cubicBezTo>
                <a:cubicBezTo>
                  <a:pt x="64880" y="234"/>
                  <a:pt x="63646" y="267"/>
                  <a:pt x="62412" y="300"/>
                </a:cubicBezTo>
                <a:cubicBezTo>
                  <a:pt x="61144" y="334"/>
                  <a:pt x="59943" y="434"/>
                  <a:pt x="58709" y="500"/>
                </a:cubicBezTo>
                <a:cubicBezTo>
                  <a:pt x="53872" y="767"/>
                  <a:pt x="49202" y="1001"/>
                  <a:pt x="44733" y="1301"/>
                </a:cubicBezTo>
                <a:cubicBezTo>
                  <a:pt x="40296" y="1701"/>
                  <a:pt x="36060" y="2102"/>
                  <a:pt x="32124" y="2435"/>
                </a:cubicBezTo>
                <a:cubicBezTo>
                  <a:pt x="31123" y="2535"/>
                  <a:pt x="30155" y="2635"/>
                  <a:pt x="29188" y="2735"/>
                </a:cubicBezTo>
                <a:cubicBezTo>
                  <a:pt x="28254" y="2835"/>
                  <a:pt x="27320" y="2935"/>
                  <a:pt x="26386" y="3069"/>
                </a:cubicBezTo>
                <a:cubicBezTo>
                  <a:pt x="25485" y="3169"/>
                  <a:pt x="24585" y="3302"/>
                  <a:pt x="23718" y="3402"/>
                </a:cubicBezTo>
                <a:cubicBezTo>
                  <a:pt x="22817" y="3536"/>
                  <a:pt x="21983" y="3669"/>
                  <a:pt x="21149" y="3803"/>
                </a:cubicBezTo>
                <a:cubicBezTo>
                  <a:pt x="14444" y="4870"/>
                  <a:pt x="9140" y="6204"/>
                  <a:pt x="5538" y="7339"/>
                </a:cubicBezTo>
                <a:cubicBezTo>
                  <a:pt x="4637" y="7639"/>
                  <a:pt x="3837" y="7906"/>
                  <a:pt x="3136" y="8139"/>
                </a:cubicBezTo>
                <a:cubicBezTo>
                  <a:pt x="2469" y="8406"/>
                  <a:pt x="1902" y="8606"/>
                  <a:pt x="1435" y="8806"/>
                </a:cubicBezTo>
                <a:cubicBezTo>
                  <a:pt x="501" y="9140"/>
                  <a:pt x="1" y="9373"/>
                  <a:pt x="34" y="9407"/>
                </a:cubicBezTo>
                <a:cubicBezTo>
                  <a:pt x="34" y="9410"/>
                  <a:pt x="39" y="9412"/>
                  <a:pt x="49" y="9412"/>
                </a:cubicBezTo>
                <a:cubicBezTo>
                  <a:pt x="139" y="9412"/>
                  <a:pt x="631" y="9277"/>
                  <a:pt x="1502" y="9006"/>
                </a:cubicBezTo>
                <a:cubicBezTo>
                  <a:pt x="1969" y="8873"/>
                  <a:pt x="2569" y="8673"/>
                  <a:pt x="3270" y="8473"/>
                </a:cubicBezTo>
                <a:cubicBezTo>
                  <a:pt x="3970" y="8273"/>
                  <a:pt x="4771" y="8039"/>
                  <a:pt x="5671" y="7806"/>
                </a:cubicBezTo>
                <a:cubicBezTo>
                  <a:pt x="9307" y="6805"/>
                  <a:pt x="14611" y="5571"/>
                  <a:pt x="21282" y="4637"/>
                </a:cubicBezTo>
                <a:cubicBezTo>
                  <a:pt x="22116" y="4503"/>
                  <a:pt x="22950" y="4403"/>
                  <a:pt x="23818" y="4303"/>
                </a:cubicBezTo>
                <a:cubicBezTo>
                  <a:pt x="24718" y="4170"/>
                  <a:pt x="25586" y="4070"/>
                  <a:pt x="26520" y="3970"/>
                </a:cubicBezTo>
                <a:cubicBezTo>
                  <a:pt x="27420" y="3869"/>
                  <a:pt x="28354" y="3769"/>
                  <a:pt x="29288" y="3669"/>
                </a:cubicBezTo>
                <a:cubicBezTo>
                  <a:pt x="30256" y="3603"/>
                  <a:pt x="31223" y="3503"/>
                  <a:pt x="32224" y="3436"/>
                </a:cubicBezTo>
                <a:cubicBezTo>
                  <a:pt x="36160" y="3102"/>
                  <a:pt x="40363" y="2769"/>
                  <a:pt x="44833" y="2368"/>
                </a:cubicBezTo>
                <a:cubicBezTo>
                  <a:pt x="49269" y="2102"/>
                  <a:pt x="53939" y="1901"/>
                  <a:pt x="58776" y="1668"/>
                </a:cubicBezTo>
                <a:cubicBezTo>
                  <a:pt x="59977" y="1601"/>
                  <a:pt x="61211" y="1501"/>
                  <a:pt x="62445" y="1468"/>
                </a:cubicBezTo>
                <a:cubicBezTo>
                  <a:pt x="63679" y="1434"/>
                  <a:pt x="64914" y="1434"/>
                  <a:pt x="66181" y="1401"/>
                </a:cubicBezTo>
                <a:cubicBezTo>
                  <a:pt x="68683" y="1334"/>
                  <a:pt x="71218" y="1234"/>
                  <a:pt x="73787" y="1234"/>
                </a:cubicBezTo>
                <a:cubicBezTo>
                  <a:pt x="76070" y="1234"/>
                  <a:pt x="78326" y="1221"/>
                  <a:pt x="80554" y="1221"/>
                </a:cubicBezTo>
                <a:cubicBezTo>
                  <a:pt x="83338" y="1221"/>
                  <a:pt x="86077" y="1242"/>
                  <a:pt x="88764" y="1334"/>
                </a:cubicBezTo>
                <a:cubicBezTo>
                  <a:pt x="89998" y="1368"/>
                  <a:pt x="91199" y="1401"/>
                  <a:pt x="92367" y="1401"/>
                </a:cubicBezTo>
                <a:cubicBezTo>
                  <a:pt x="93567" y="1434"/>
                  <a:pt x="94735" y="1468"/>
                  <a:pt x="95902" y="1534"/>
                </a:cubicBezTo>
                <a:cubicBezTo>
                  <a:pt x="98237" y="1635"/>
                  <a:pt x="100506" y="1735"/>
                  <a:pt x="102741" y="1835"/>
                </a:cubicBezTo>
                <a:cubicBezTo>
                  <a:pt x="103841" y="1901"/>
                  <a:pt x="104942" y="1935"/>
                  <a:pt x="106010" y="2001"/>
                </a:cubicBezTo>
                <a:cubicBezTo>
                  <a:pt x="107110" y="2102"/>
                  <a:pt x="108178" y="2168"/>
                  <a:pt x="109212" y="2268"/>
                </a:cubicBezTo>
                <a:cubicBezTo>
                  <a:pt x="111313" y="2402"/>
                  <a:pt x="113348" y="2569"/>
                  <a:pt x="115350" y="2735"/>
                </a:cubicBezTo>
                <a:cubicBezTo>
                  <a:pt x="119286" y="3102"/>
                  <a:pt x="122955" y="3503"/>
                  <a:pt x="126291" y="3836"/>
                </a:cubicBezTo>
                <a:cubicBezTo>
                  <a:pt x="132996" y="4603"/>
                  <a:pt x="138399" y="5237"/>
                  <a:pt x="142169" y="5637"/>
                </a:cubicBezTo>
                <a:cubicBezTo>
                  <a:pt x="144037" y="5838"/>
                  <a:pt x="145505" y="5971"/>
                  <a:pt x="146505" y="6071"/>
                </a:cubicBezTo>
                <a:cubicBezTo>
                  <a:pt x="147213" y="6120"/>
                  <a:pt x="147689" y="6151"/>
                  <a:pt x="147893" y="6151"/>
                </a:cubicBezTo>
                <a:cubicBezTo>
                  <a:pt x="147968" y="6151"/>
                  <a:pt x="148006" y="6147"/>
                  <a:pt x="148006" y="6138"/>
                </a:cubicBezTo>
                <a:cubicBezTo>
                  <a:pt x="148006" y="6104"/>
                  <a:pt x="147506" y="5971"/>
                  <a:pt x="146539" y="5838"/>
                </a:cubicBezTo>
                <a:cubicBezTo>
                  <a:pt x="145538" y="5671"/>
                  <a:pt x="144104" y="5437"/>
                  <a:pt x="142236" y="5170"/>
                </a:cubicBezTo>
                <a:cubicBezTo>
                  <a:pt x="138500" y="4637"/>
                  <a:pt x="133096" y="3903"/>
                  <a:pt x="126391" y="3002"/>
                </a:cubicBezTo>
                <a:cubicBezTo>
                  <a:pt x="123055" y="2635"/>
                  <a:pt x="119386" y="2168"/>
                  <a:pt x="115416" y="1735"/>
                </a:cubicBezTo>
                <a:cubicBezTo>
                  <a:pt x="113448" y="1568"/>
                  <a:pt x="111380" y="1401"/>
                  <a:pt x="109279" y="1201"/>
                </a:cubicBezTo>
                <a:cubicBezTo>
                  <a:pt x="108245" y="1134"/>
                  <a:pt x="107177" y="1034"/>
                  <a:pt x="106076" y="934"/>
                </a:cubicBezTo>
                <a:cubicBezTo>
                  <a:pt x="105009" y="834"/>
                  <a:pt x="103908" y="801"/>
                  <a:pt x="102774" y="734"/>
                </a:cubicBezTo>
                <a:cubicBezTo>
                  <a:pt x="100539" y="634"/>
                  <a:pt x="98271" y="500"/>
                  <a:pt x="95936" y="400"/>
                </a:cubicBezTo>
                <a:cubicBezTo>
                  <a:pt x="94768" y="334"/>
                  <a:pt x="93601" y="300"/>
                  <a:pt x="92400" y="267"/>
                </a:cubicBezTo>
                <a:cubicBezTo>
                  <a:pt x="91199" y="234"/>
                  <a:pt x="89998" y="200"/>
                  <a:pt x="88797" y="167"/>
                </a:cubicBezTo>
                <a:cubicBezTo>
                  <a:pt x="83927" y="0"/>
                  <a:pt x="78924" y="67"/>
                  <a:pt x="73753" y="33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"/>
          <p:cNvSpPr/>
          <p:nvPr/>
        </p:nvSpPr>
        <p:spPr>
          <a:xfrm>
            <a:off x="6810355" y="4729472"/>
            <a:ext cx="2041590" cy="110918"/>
          </a:xfrm>
          <a:custGeom>
            <a:avLst/>
            <a:gdLst/>
            <a:ahLst/>
            <a:cxnLst/>
            <a:rect l="l" t="t" r="r" b="b"/>
            <a:pathLst>
              <a:path w="46601" h="4468" extrusionOk="0">
                <a:moveTo>
                  <a:pt x="5840" y="1"/>
                </a:moveTo>
                <a:cubicBezTo>
                  <a:pt x="5671" y="1"/>
                  <a:pt x="5505" y="4"/>
                  <a:pt x="5338" y="15"/>
                </a:cubicBezTo>
                <a:cubicBezTo>
                  <a:pt x="4871" y="15"/>
                  <a:pt x="4404" y="49"/>
                  <a:pt x="4004" y="49"/>
                </a:cubicBezTo>
                <a:cubicBezTo>
                  <a:pt x="3170" y="82"/>
                  <a:pt x="2436" y="115"/>
                  <a:pt x="1835" y="149"/>
                </a:cubicBezTo>
                <a:cubicBezTo>
                  <a:pt x="668" y="215"/>
                  <a:pt x="1" y="282"/>
                  <a:pt x="1" y="382"/>
                </a:cubicBezTo>
                <a:cubicBezTo>
                  <a:pt x="1" y="449"/>
                  <a:pt x="668" y="549"/>
                  <a:pt x="1835" y="616"/>
                </a:cubicBezTo>
                <a:cubicBezTo>
                  <a:pt x="2436" y="649"/>
                  <a:pt x="3136" y="682"/>
                  <a:pt x="4004" y="716"/>
                </a:cubicBezTo>
                <a:cubicBezTo>
                  <a:pt x="4404" y="716"/>
                  <a:pt x="4871" y="749"/>
                  <a:pt x="5338" y="749"/>
                </a:cubicBezTo>
                <a:cubicBezTo>
                  <a:pt x="5805" y="783"/>
                  <a:pt x="6305" y="816"/>
                  <a:pt x="6839" y="849"/>
                </a:cubicBezTo>
                <a:cubicBezTo>
                  <a:pt x="11042" y="1083"/>
                  <a:pt x="16879" y="1550"/>
                  <a:pt x="23317" y="2117"/>
                </a:cubicBezTo>
                <a:cubicBezTo>
                  <a:pt x="29722" y="2684"/>
                  <a:pt x="35526" y="3351"/>
                  <a:pt x="39729" y="3785"/>
                </a:cubicBezTo>
                <a:cubicBezTo>
                  <a:pt x="43092" y="4212"/>
                  <a:pt x="45429" y="4468"/>
                  <a:pt x="46247" y="4468"/>
                </a:cubicBezTo>
                <a:cubicBezTo>
                  <a:pt x="46451" y="4468"/>
                  <a:pt x="46561" y="4452"/>
                  <a:pt x="46567" y="4418"/>
                </a:cubicBezTo>
                <a:cubicBezTo>
                  <a:pt x="46601" y="4285"/>
                  <a:pt x="44032" y="3685"/>
                  <a:pt x="39863" y="2951"/>
                </a:cubicBezTo>
                <a:cubicBezTo>
                  <a:pt x="35660" y="2284"/>
                  <a:pt x="29855" y="1483"/>
                  <a:pt x="23417" y="949"/>
                </a:cubicBezTo>
                <a:cubicBezTo>
                  <a:pt x="16980" y="349"/>
                  <a:pt x="11109" y="15"/>
                  <a:pt x="6872" y="15"/>
                </a:cubicBezTo>
                <a:cubicBezTo>
                  <a:pt x="6517" y="15"/>
                  <a:pt x="6176" y="1"/>
                  <a:pt x="5840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"/>
          <p:cNvSpPr/>
          <p:nvPr/>
        </p:nvSpPr>
        <p:spPr>
          <a:xfrm>
            <a:off x="4966130" y="4872266"/>
            <a:ext cx="3881435" cy="133385"/>
          </a:xfrm>
          <a:custGeom>
            <a:avLst/>
            <a:gdLst/>
            <a:ahLst/>
            <a:cxnLst/>
            <a:rect l="l" t="t" r="r" b="b"/>
            <a:pathLst>
              <a:path w="88597" h="5373" extrusionOk="0">
                <a:moveTo>
                  <a:pt x="19581" y="1"/>
                </a:moveTo>
                <a:cubicBezTo>
                  <a:pt x="17212" y="34"/>
                  <a:pt x="15011" y="34"/>
                  <a:pt x="12976" y="67"/>
                </a:cubicBezTo>
                <a:cubicBezTo>
                  <a:pt x="10975" y="134"/>
                  <a:pt x="9173" y="201"/>
                  <a:pt x="7572" y="268"/>
                </a:cubicBezTo>
                <a:cubicBezTo>
                  <a:pt x="5971" y="334"/>
                  <a:pt x="4603" y="468"/>
                  <a:pt x="3469" y="568"/>
                </a:cubicBezTo>
                <a:cubicBezTo>
                  <a:pt x="1234" y="768"/>
                  <a:pt x="0" y="935"/>
                  <a:pt x="0" y="1001"/>
                </a:cubicBezTo>
                <a:cubicBezTo>
                  <a:pt x="0" y="1057"/>
                  <a:pt x="384" y="1081"/>
                  <a:pt x="1102" y="1081"/>
                </a:cubicBezTo>
                <a:cubicBezTo>
                  <a:pt x="1689" y="1081"/>
                  <a:pt x="2498" y="1065"/>
                  <a:pt x="3503" y="1035"/>
                </a:cubicBezTo>
                <a:cubicBezTo>
                  <a:pt x="4450" y="1006"/>
                  <a:pt x="5619" y="928"/>
                  <a:pt x="6926" y="928"/>
                </a:cubicBezTo>
                <a:cubicBezTo>
                  <a:pt x="7138" y="928"/>
                  <a:pt x="7353" y="930"/>
                  <a:pt x="7572" y="935"/>
                </a:cubicBezTo>
                <a:cubicBezTo>
                  <a:pt x="9173" y="935"/>
                  <a:pt x="10975" y="901"/>
                  <a:pt x="13009" y="901"/>
                </a:cubicBezTo>
                <a:cubicBezTo>
                  <a:pt x="15011" y="935"/>
                  <a:pt x="17179" y="968"/>
                  <a:pt x="19547" y="1001"/>
                </a:cubicBezTo>
                <a:cubicBezTo>
                  <a:pt x="21916" y="1068"/>
                  <a:pt x="24417" y="1135"/>
                  <a:pt x="27086" y="1235"/>
                </a:cubicBezTo>
                <a:cubicBezTo>
                  <a:pt x="29721" y="1368"/>
                  <a:pt x="32523" y="1468"/>
                  <a:pt x="35392" y="1635"/>
                </a:cubicBezTo>
                <a:cubicBezTo>
                  <a:pt x="38294" y="1802"/>
                  <a:pt x="41263" y="1935"/>
                  <a:pt x="44332" y="2169"/>
                </a:cubicBezTo>
                <a:cubicBezTo>
                  <a:pt x="50436" y="2569"/>
                  <a:pt x="56240" y="3103"/>
                  <a:pt x="61511" y="3537"/>
                </a:cubicBezTo>
                <a:cubicBezTo>
                  <a:pt x="66814" y="3970"/>
                  <a:pt x="71584" y="4337"/>
                  <a:pt x="75587" y="4637"/>
                </a:cubicBezTo>
                <a:cubicBezTo>
                  <a:pt x="79590" y="4938"/>
                  <a:pt x="82859" y="5138"/>
                  <a:pt x="85094" y="5271"/>
                </a:cubicBezTo>
                <a:cubicBezTo>
                  <a:pt x="86537" y="5336"/>
                  <a:pt x="87563" y="5373"/>
                  <a:pt x="88118" y="5373"/>
                </a:cubicBezTo>
                <a:cubicBezTo>
                  <a:pt x="88422" y="5373"/>
                  <a:pt x="88585" y="5362"/>
                  <a:pt x="88597" y="5338"/>
                </a:cubicBezTo>
                <a:cubicBezTo>
                  <a:pt x="88597" y="5238"/>
                  <a:pt x="87362" y="5071"/>
                  <a:pt x="85128" y="4804"/>
                </a:cubicBezTo>
                <a:cubicBezTo>
                  <a:pt x="82893" y="4537"/>
                  <a:pt x="79657" y="4204"/>
                  <a:pt x="75654" y="3803"/>
                </a:cubicBezTo>
                <a:cubicBezTo>
                  <a:pt x="71685" y="3370"/>
                  <a:pt x="66914" y="2936"/>
                  <a:pt x="61611" y="2436"/>
                </a:cubicBezTo>
                <a:cubicBezTo>
                  <a:pt x="56340" y="1935"/>
                  <a:pt x="50503" y="1368"/>
                  <a:pt x="44398" y="968"/>
                </a:cubicBezTo>
                <a:cubicBezTo>
                  <a:pt x="41330" y="768"/>
                  <a:pt x="38361" y="601"/>
                  <a:pt x="35459" y="468"/>
                </a:cubicBezTo>
                <a:cubicBezTo>
                  <a:pt x="32557" y="301"/>
                  <a:pt x="29788" y="234"/>
                  <a:pt x="27119" y="134"/>
                </a:cubicBezTo>
                <a:cubicBezTo>
                  <a:pt x="24451" y="101"/>
                  <a:pt x="21916" y="34"/>
                  <a:pt x="19581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"/>
          <p:cNvSpPr/>
          <p:nvPr/>
        </p:nvSpPr>
        <p:spPr>
          <a:xfrm>
            <a:off x="7750036" y="4665722"/>
            <a:ext cx="1097528" cy="65265"/>
          </a:xfrm>
          <a:custGeom>
            <a:avLst/>
            <a:gdLst/>
            <a:ahLst/>
            <a:cxnLst/>
            <a:rect l="l" t="t" r="r" b="b"/>
            <a:pathLst>
              <a:path w="25052" h="2629" extrusionOk="0">
                <a:moveTo>
                  <a:pt x="1296" y="0"/>
                </a:moveTo>
                <a:cubicBezTo>
                  <a:pt x="504" y="0"/>
                  <a:pt x="52" y="45"/>
                  <a:pt x="34" y="148"/>
                </a:cubicBezTo>
                <a:cubicBezTo>
                  <a:pt x="0" y="448"/>
                  <a:pt x="5571" y="1349"/>
                  <a:pt x="12476" y="1849"/>
                </a:cubicBezTo>
                <a:cubicBezTo>
                  <a:pt x="17770" y="2259"/>
                  <a:pt x="22280" y="2629"/>
                  <a:pt x="24126" y="2629"/>
                </a:cubicBezTo>
                <a:cubicBezTo>
                  <a:pt x="24688" y="2629"/>
                  <a:pt x="25003" y="2594"/>
                  <a:pt x="25018" y="2517"/>
                </a:cubicBezTo>
                <a:cubicBezTo>
                  <a:pt x="25052" y="2216"/>
                  <a:pt x="19481" y="1182"/>
                  <a:pt x="12576" y="682"/>
                </a:cubicBezTo>
                <a:cubicBezTo>
                  <a:pt x="7607" y="298"/>
                  <a:pt x="3329" y="0"/>
                  <a:pt x="1296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2"/>
          <p:cNvSpPr/>
          <p:nvPr/>
        </p:nvSpPr>
        <p:spPr>
          <a:xfrm>
            <a:off x="2506592" y="4672449"/>
            <a:ext cx="3958934" cy="180800"/>
          </a:xfrm>
          <a:custGeom>
            <a:avLst/>
            <a:gdLst/>
            <a:ahLst/>
            <a:cxnLst/>
            <a:rect l="l" t="t" r="r" b="b"/>
            <a:pathLst>
              <a:path w="90366" h="7283" extrusionOk="0">
                <a:moveTo>
                  <a:pt x="63835" y="0"/>
                </a:moveTo>
                <a:cubicBezTo>
                  <a:pt x="58049" y="0"/>
                  <a:pt x="51610" y="123"/>
                  <a:pt x="44833" y="411"/>
                </a:cubicBezTo>
                <a:cubicBezTo>
                  <a:pt x="32257" y="945"/>
                  <a:pt x="20883" y="1979"/>
                  <a:pt x="12710" y="3313"/>
                </a:cubicBezTo>
                <a:cubicBezTo>
                  <a:pt x="8640" y="3980"/>
                  <a:pt x="5371" y="4781"/>
                  <a:pt x="3170" y="5548"/>
                </a:cubicBezTo>
                <a:cubicBezTo>
                  <a:pt x="2069" y="5948"/>
                  <a:pt x="1269" y="6349"/>
                  <a:pt x="735" y="6682"/>
                </a:cubicBezTo>
                <a:cubicBezTo>
                  <a:pt x="601" y="6749"/>
                  <a:pt x="501" y="6816"/>
                  <a:pt x="401" y="6882"/>
                </a:cubicBezTo>
                <a:cubicBezTo>
                  <a:pt x="301" y="6982"/>
                  <a:pt x="234" y="7049"/>
                  <a:pt x="168" y="7082"/>
                </a:cubicBezTo>
                <a:cubicBezTo>
                  <a:pt x="68" y="7182"/>
                  <a:pt x="1" y="7249"/>
                  <a:pt x="1" y="7283"/>
                </a:cubicBezTo>
                <a:cubicBezTo>
                  <a:pt x="34" y="7283"/>
                  <a:pt x="101" y="7249"/>
                  <a:pt x="234" y="7182"/>
                </a:cubicBezTo>
                <a:cubicBezTo>
                  <a:pt x="301" y="7149"/>
                  <a:pt x="401" y="7116"/>
                  <a:pt x="501" y="7049"/>
                </a:cubicBezTo>
                <a:cubicBezTo>
                  <a:pt x="601" y="7016"/>
                  <a:pt x="701" y="6949"/>
                  <a:pt x="868" y="6882"/>
                </a:cubicBezTo>
                <a:cubicBezTo>
                  <a:pt x="1402" y="6649"/>
                  <a:pt x="2236" y="6315"/>
                  <a:pt x="3337" y="5982"/>
                </a:cubicBezTo>
                <a:cubicBezTo>
                  <a:pt x="5505" y="5348"/>
                  <a:pt x="8774" y="4714"/>
                  <a:pt x="12843" y="4147"/>
                </a:cubicBezTo>
                <a:cubicBezTo>
                  <a:pt x="20983" y="3013"/>
                  <a:pt x="32324" y="2146"/>
                  <a:pt x="44900" y="1612"/>
                </a:cubicBezTo>
                <a:cubicBezTo>
                  <a:pt x="54481" y="1204"/>
                  <a:pt x="63381" y="1030"/>
                  <a:pt x="70708" y="1030"/>
                </a:cubicBezTo>
                <a:cubicBezTo>
                  <a:pt x="72972" y="1030"/>
                  <a:pt x="75085" y="1047"/>
                  <a:pt x="77023" y="1078"/>
                </a:cubicBezTo>
                <a:cubicBezTo>
                  <a:pt x="81159" y="1145"/>
                  <a:pt x="84495" y="1312"/>
                  <a:pt x="86763" y="1445"/>
                </a:cubicBezTo>
                <a:cubicBezTo>
                  <a:pt x="88574" y="1550"/>
                  <a:pt x="89745" y="1676"/>
                  <a:pt x="90162" y="1676"/>
                </a:cubicBezTo>
                <a:cubicBezTo>
                  <a:pt x="90275" y="1676"/>
                  <a:pt x="90332" y="1667"/>
                  <a:pt x="90332" y="1645"/>
                </a:cubicBezTo>
                <a:cubicBezTo>
                  <a:pt x="90365" y="1578"/>
                  <a:pt x="89098" y="1278"/>
                  <a:pt x="86830" y="978"/>
                </a:cubicBezTo>
                <a:cubicBezTo>
                  <a:pt x="84528" y="678"/>
                  <a:pt x="81192" y="411"/>
                  <a:pt x="77056" y="244"/>
                </a:cubicBezTo>
                <a:cubicBezTo>
                  <a:pt x="73257" y="90"/>
                  <a:pt x="68785" y="0"/>
                  <a:pt x="63835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2"/>
          <p:cNvSpPr/>
          <p:nvPr/>
        </p:nvSpPr>
        <p:spPr>
          <a:xfrm>
            <a:off x="70494" y="4675726"/>
            <a:ext cx="2085444" cy="416439"/>
          </a:xfrm>
          <a:custGeom>
            <a:avLst/>
            <a:gdLst/>
            <a:ahLst/>
            <a:cxnLst/>
            <a:rect l="l" t="t" r="r" b="b"/>
            <a:pathLst>
              <a:path w="47602" h="16775" extrusionOk="0">
                <a:moveTo>
                  <a:pt x="40408" y="0"/>
                </a:moveTo>
                <a:cubicBezTo>
                  <a:pt x="40382" y="0"/>
                  <a:pt x="40367" y="4"/>
                  <a:pt x="40363" y="12"/>
                </a:cubicBezTo>
                <a:cubicBezTo>
                  <a:pt x="40329" y="112"/>
                  <a:pt x="41163" y="446"/>
                  <a:pt x="42398" y="1413"/>
                </a:cubicBezTo>
                <a:cubicBezTo>
                  <a:pt x="42998" y="1913"/>
                  <a:pt x="43698" y="2547"/>
                  <a:pt x="44366" y="3415"/>
                </a:cubicBezTo>
                <a:cubicBezTo>
                  <a:pt x="45033" y="4282"/>
                  <a:pt x="45667" y="5383"/>
                  <a:pt x="46067" y="6684"/>
                </a:cubicBezTo>
                <a:cubicBezTo>
                  <a:pt x="46434" y="7984"/>
                  <a:pt x="46567" y="9519"/>
                  <a:pt x="46000" y="10920"/>
                </a:cubicBezTo>
                <a:cubicBezTo>
                  <a:pt x="45500" y="12388"/>
                  <a:pt x="44199" y="13555"/>
                  <a:pt x="42564" y="14289"/>
                </a:cubicBezTo>
                <a:cubicBezTo>
                  <a:pt x="41764" y="14656"/>
                  <a:pt x="40896" y="14923"/>
                  <a:pt x="39962" y="15123"/>
                </a:cubicBezTo>
                <a:cubicBezTo>
                  <a:pt x="39028" y="15323"/>
                  <a:pt x="38061" y="15423"/>
                  <a:pt x="37060" y="15490"/>
                </a:cubicBezTo>
                <a:cubicBezTo>
                  <a:pt x="36560" y="15523"/>
                  <a:pt x="36060" y="15540"/>
                  <a:pt x="35555" y="15540"/>
                </a:cubicBezTo>
                <a:cubicBezTo>
                  <a:pt x="35051" y="15540"/>
                  <a:pt x="34542" y="15523"/>
                  <a:pt x="34025" y="15490"/>
                </a:cubicBezTo>
                <a:cubicBezTo>
                  <a:pt x="32991" y="15423"/>
                  <a:pt x="31923" y="15323"/>
                  <a:pt x="30856" y="15223"/>
                </a:cubicBezTo>
                <a:cubicBezTo>
                  <a:pt x="28721" y="14956"/>
                  <a:pt x="26620" y="14656"/>
                  <a:pt x="24618" y="14322"/>
                </a:cubicBezTo>
                <a:cubicBezTo>
                  <a:pt x="23617" y="14189"/>
                  <a:pt x="22617" y="13989"/>
                  <a:pt x="21683" y="13789"/>
                </a:cubicBezTo>
                <a:cubicBezTo>
                  <a:pt x="21182" y="13689"/>
                  <a:pt x="20715" y="13588"/>
                  <a:pt x="20248" y="13488"/>
                </a:cubicBezTo>
                <a:cubicBezTo>
                  <a:pt x="19781" y="13388"/>
                  <a:pt x="19314" y="13288"/>
                  <a:pt x="18847" y="13188"/>
                </a:cubicBezTo>
                <a:cubicBezTo>
                  <a:pt x="15211" y="12354"/>
                  <a:pt x="11909" y="11520"/>
                  <a:pt x="9140" y="10887"/>
                </a:cubicBezTo>
                <a:cubicBezTo>
                  <a:pt x="7739" y="10586"/>
                  <a:pt x="6472" y="10319"/>
                  <a:pt x="5371" y="10119"/>
                </a:cubicBezTo>
                <a:cubicBezTo>
                  <a:pt x="4237" y="9886"/>
                  <a:pt x="3303" y="9719"/>
                  <a:pt x="2502" y="9619"/>
                </a:cubicBezTo>
                <a:cubicBezTo>
                  <a:pt x="1302" y="9469"/>
                  <a:pt x="513" y="9394"/>
                  <a:pt x="194" y="9394"/>
                </a:cubicBezTo>
                <a:cubicBezTo>
                  <a:pt x="88" y="9394"/>
                  <a:pt x="34" y="9402"/>
                  <a:pt x="34" y="9419"/>
                </a:cubicBezTo>
                <a:cubicBezTo>
                  <a:pt x="1" y="9619"/>
                  <a:pt x="3436" y="10253"/>
                  <a:pt x="8907" y="11754"/>
                </a:cubicBezTo>
                <a:cubicBezTo>
                  <a:pt x="11676" y="12454"/>
                  <a:pt x="14911" y="13422"/>
                  <a:pt x="18581" y="14289"/>
                </a:cubicBezTo>
                <a:cubicBezTo>
                  <a:pt x="19048" y="14422"/>
                  <a:pt x="19515" y="14522"/>
                  <a:pt x="19982" y="14656"/>
                </a:cubicBezTo>
                <a:cubicBezTo>
                  <a:pt x="20449" y="14756"/>
                  <a:pt x="20949" y="14856"/>
                  <a:pt x="21416" y="14956"/>
                </a:cubicBezTo>
                <a:cubicBezTo>
                  <a:pt x="22383" y="15156"/>
                  <a:pt x="23384" y="15390"/>
                  <a:pt x="24418" y="15523"/>
                </a:cubicBezTo>
                <a:cubicBezTo>
                  <a:pt x="26453" y="15890"/>
                  <a:pt x="28521" y="16190"/>
                  <a:pt x="30723" y="16457"/>
                </a:cubicBezTo>
                <a:cubicBezTo>
                  <a:pt x="31790" y="16591"/>
                  <a:pt x="32891" y="16657"/>
                  <a:pt x="33958" y="16724"/>
                </a:cubicBezTo>
                <a:cubicBezTo>
                  <a:pt x="34492" y="16757"/>
                  <a:pt x="35026" y="16774"/>
                  <a:pt x="35555" y="16774"/>
                </a:cubicBezTo>
                <a:cubicBezTo>
                  <a:pt x="36085" y="16774"/>
                  <a:pt x="36610" y="16757"/>
                  <a:pt x="37127" y="16724"/>
                </a:cubicBezTo>
                <a:cubicBezTo>
                  <a:pt x="38195" y="16657"/>
                  <a:pt x="39229" y="16524"/>
                  <a:pt x="40229" y="16290"/>
                </a:cubicBezTo>
                <a:cubicBezTo>
                  <a:pt x="41197" y="16057"/>
                  <a:pt x="42164" y="15757"/>
                  <a:pt x="43065" y="15323"/>
                </a:cubicBezTo>
                <a:cubicBezTo>
                  <a:pt x="43965" y="14889"/>
                  <a:pt x="44799" y="14356"/>
                  <a:pt x="45466" y="13655"/>
                </a:cubicBezTo>
                <a:cubicBezTo>
                  <a:pt x="46167" y="12988"/>
                  <a:pt x="46667" y="12154"/>
                  <a:pt x="46967" y="11287"/>
                </a:cubicBezTo>
                <a:cubicBezTo>
                  <a:pt x="47601" y="9552"/>
                  <a:pt x="47368" y="7818"/>
                  <a:pt x="46901" y="6417"/>
                </a:cubicBezTo>
                <a:cubicBezTo>
                  <a:pt x="46400" y="5016"/>
                  <a:pt x="45667" y="3882"/>
                  <a:pt x="44899" y="2981"/>
                </a:cubicBezTo>
                <a:cubicBezTo>
                  <a:pt x="44132" y="2114"/>
                  <a:pt x="43365" y="1480"/>
                  <a:pt x="42664" y="1013"/>
                </a:cubicBezTo>
                <a:cubicBezTo>
                  <a:pt x="41454" y="245"/>
                  <a:pt x="40610" y="0"/>
                  <a:pt x="4040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2"/>
          <p:cNvSpPr/>
          <p:nvPr/>
        </p:nvSpPr>
        <p:spPr>
          <a:xfrm>
            <a:off x="76364" y="4682603"/>
            <a:ext cx="1702544" cy="296336"/>
          </a:xfrm>
          <a:custGeom>
            <a:avLst/>
            <a:gdLst/>
            <a:ahLst/>
            <a:cxnLst/>
            <a:rect l="l" t="t" r="r" b="b"/>
            <a:pathLst>
              <a:path w="38862" h="11937" extrusionOk="0">
                <a:moveTo>
                  <a:pt x="33301" y="0"/>
                </a:moveTo>
                <a:cubicBezTo>
                  <a:pt x="33296" y="0"/>
                  <a:pt x="33293" y="1"/>
                  <a:pt x="33290" y="2"/>
                </a:cubicBezTo>
                <a:cubicBezTo>
                  <a:pt x="33257" y="69"/>
                  <a:pt x="33724" y="602"/>
                  <a:pt x="34625" y="1503"/>
                </a:cubicBezTo>
                <a:cubicBezTo>
                  <a:pt x="35058" y="1970"/>
                  <a:pt x="35592" y="2537"/>
                  <a:pt x="36159" y="3204"/>
                </a:cubicBezTo>
                <a:cubicBezTo>
                  <a:pt x="36726" y="3905"/>
                  <a:pt x="37327" y="4739"/>
                  <a:pt x="37660" y="5706"/>
                </a:cubicBezTo>
                <a:cubicBezTo>
                  <a:pt x="37727" y="5973"/>
                  <a:pt x="37827" y="6206"/>
                  <a:pt x="37860" y="6473"/>
                </a:cubicBezTo>
                <a:cubicBezTo>
                  <a:pt x="37927" y="6740"/>
                  <a:pt x="37894" y="7007"/>
                  <a:pt x="37894" y="7307"/>
                </a:cubicBezTo>
                <a:cubicBezTo>
                  <a:pt x="37827" y="7841"/>
                  <a:pt x="37694" y="8375"/>
                  <a:pt x="37327" y="8908"/>
                </a:cubicBezTo>
                <a:cubicBezTo>
                  <a:pt x="37026" y="9442"/>
                  <a:pt x="36660" y="9909"/>
                  <a:pt x="36126" y="10243"/>
                </a:cubicBezTo>
                <a:cubicBezTo>
                  <a:pt x="35592" y="10543"/>
                  <a:pt x="34958" y="10710"/>
                  <a:pt x="34291" y="10743"/>
                </a:cubicBezTo>
                <a:cubicBezTo>
                  <a:pt x="34103" y="10761"/>
                  <a:pt x="33913" y="10769"/>
                  <a:pt x="33722" y="10769"/>
                </a:cubicBezTo>
                <a:cubicBezTo>
                  <a:pt x="33197" y="10769"/>
                  <a:pt x="32660" y="10707"/>
                  <a:pt x="32123" y="10610"/>
                </a:cubicBezTo>
                <a:cubicBezTo>
                  <a:pt x="31389" y="10443"/>
                  <a:pt x="30589" y="10209"/>
                  <a:pt x="29821" y="10042"/>
                </a:cubicBezTo>
                <a:cubicBezTo>
                  <a:pt x="28220" y="9642"/>
                  <a:pt x="26586" y="9209"/>
                  <a:pt x="24918" y="8742"/>
                </a:cubicBezTo>
                <a:cubicBezTo>
                  <a:pt x="23217" y="8308"/>
                  <a:pt x="21582" y="7874"/>
                  <a:pt x="19981" y="7474"/>
                </a:cubicBezTo>
                <a:cubicBezTo>
                  <a:pt x="18380" y="7074"/>
                  <a:pt x="16845" y="6673"/>
                  <a:pt x="15378" y="6340"/>
                </a:cubicBezTo>
                <a:cubicBezTo>
                  <a:pt x="12409" y="5673"/>
                  <a:pt x="9707" y="5206"/>
                  <a:pt x="7439" y="4905"/>
                </a:cubicBezTo>
                <a:cubicBezTo>
                  <a:pt x="6305" y="4805"/>
                  <a:pt x="5270" y="4705"/>
                  <a:pt x="4336" y="4605"/>
                </a:cubicBezTo>
                <a:cubicBezTo>
                  <a:pt x="3436" y="4572"/>
                  <a:pt x="2635" y="4572"/>
                  <a:pt x="2001" y="4572"/>
                </a:cubicBezTo>
                <a:cubicBezTo>
                  <a:pt x="734" y="4572"/>
                  <a:pt x="0" y="4639"/>
                  <a:pt x="0" y="4705"/>
                </a:cubicBezTo>
                <a:cubicBezTo>
                  <a:pt x="0" y="4805"/>
                  <a:pt x="701" y="4905"/>
                  <a:pt x="1968" y="5072"/>
                </a:cubicBezTo>
                <a:cubicBezTo>
                  <a:pt x="2602" y="5139"/>
                  <a:pt x="3402" y="5206"/>
                  <a:pt x="4270" y="5306"/>
                </a:cubicBezTo>
                <a:cubicBezTo>
                  <a:pt x="5170" y="5473"/>
                  <a:pt x="6204" y="5606"/>
                  <a:pt x="7305" y="5806"/>
                </a:cubicBezTo>
                <a:cubicBezTo>
                  <a:pt x="9540" y="6173"/>
                  <a:pt x="12209" y="6740"/>
                  <a:pt x="15111" y="7441"/>
                </a:cubicBezTo>
                <a:cubicBezTo>
                  <a:pt x="16579" y="7808"/>
                  <a:pt x="18113" y="8241"/>
                  <a:pt x="19681" y="8641"/>
                </a:cubicBezTo>
                <a:cubicBezTo>
                  <a:pt x="21282" y="9075"/>
                  <a:pt x="22916" y="9509"/>
                  <a:pt x="24618" y="9976"/>
                </a:cubicBezTo>
                <a:cubicBezTo>
                  <a:pt x="26285" y="10409"/>
                  <a:pt x="27920" y="10843"/>
                  <a:pt x="29554" y="11210"/>
                </a:cubicBezTo>
                <a:cubicBezTo>
                  <a:pt x="30355" y="11410"/>
                  <a:pt x="31122" y="11610"/>
                  <a:pt x="31923" y="11777"/>
                </a:cubicBezTo>
                <a:cubicBezTo>
                  <a:pt x="32533" y="11875"/>
                  <a:pt x="33126" y="11937"/>
                  <a:pt x="33727" y="11937"/>
                </a:cubicBezTo>
                <a:cubicBezTo>
                  <a:pt x="33947" y="11937"/>
                  <a:pt x="34168" y="11928"/>
                  <a:pt x="34391" y="11910"/>
                </a:cubicBezTo>
                <a:cubicBezTo>
                  <a:pt x="35192" y="11844"/>
                  <a:pt x="36026" y="11610"/>
                  <a:pt x="36726" y="11143"/>
                </a:cubicBezTo>
                <a:cubicBezTo>
                  <a:pt x="37427" y="10710"/>
                  <a:pt x="37927" y="10042"/>
                  <a:pt x="38227" y="9409"/>
                </a:cubicBezTo>
                <a:cubicBezTo>
                  <a:pt x="38628" y="8775"/>
                  <a:pt x="38794" y="8041"/>
                  <a:pt x="38861" y="7341"/>
                </a:cubicBezTo>
                <a:cubicBezTo>
                  <a:pt x="38828" y="7007"/>
                  <a:pt x="38861" y="6640"/>
                  <a:pt x="38761" y="6340"/>
                </a:cubicBezTo>
                <a:cubicBezTo>
                  <a:pt x="38728" y="6006"/>
                  <a:pt x="38594" y="5706"/>
                  <a:pt x="38494" y="5406"/>
                </a:cubicBezTo>
                <a:cubicBezTo>
                  <a:pt x="38027" y="4272"/>
                  <a:pt x="37327" y="3438"/>
                  <a:pt x="36693" y="2771"/>
                </a:cubicBezTo>
                <a:cubicBezTo>
                  <a:pt x="36059" y="2070"/>
                  <a:pt x="35425" y="1570"/>
                  <a:pt x="34958" y="1169"/>
                </a:cubicBezTo>
                <a:cubicBezTo>
                  <a:pt x="33996" y="400"/>
                  <a:pt x="33404" y="0"/>
                  <a:pt x="33301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2"/>
          <p:cNvSpPr/>
          <p:nvPr/>
        </p:nvSpPr>
        <p:spPr>
          <a:xfrm>
            <a:off x="2563589" y="4900939"/>
            <a:ext cx="2133678" cy="193412"/>
          </a:xfrm>
          <a:custGeom>
            <a:avLst/>
            <a:gdLst/>
            <a:ahLst/>
            <a:cxnLst/>
            <a:rect l="l" t="t" r="r" b="b"/>
            <a:pathLst>
              <a:path w="48703" h="7791" extrusionOk="0">
                <a:moveTo>
                  <a:pt x="47628" y="0"/>
                </a:moveTo>
                <a:cubicBezTo>
                  <a:pt x="47373" y="0"/>
                  <a:pt x="47074" y="4"/>
                  <a:pt x="46734" y="13"/>
                </a:cubicBezTo>
                <a:cubicBezTo>
                  <a:pt x="46134" y="47"/>
                  <a:pt x="45367" y="80"/>
                  <a:pt x="44466" y="113"/>
                </a:cubicBezTo>
                <a:cubicBezTo>
                  <a:pt x="44032" y="113"/>
                  <a:pt x="43565" y="147"/>
                  <a:pt x="43065" y="180"/>
                </a:cubicBezTo>
                <a:cubicBezTo>
                  <a:pt x="42565" y="213"/>
                  <a:pt x="42031" y="247"/>
                  <a:pt x="41464" y="313"/>
                </a:cubicBezTo>
                <a:cubicBezTo>
                  <a:pt x="36994" y="614"/>
                  <a:pt x="30856" y="1281"/>
                  <a:pt x="24118" y="2282"/>
                </a:cubicBezTo>
                <a:cubicBezTo>
                  <a:pt x="20749" y="2849"/>
                  <a:pt x="17547" y="3349"/>
                  <a:pt x="14645" y="3949"/>
                </a:cubicBezTo>
                <a:cubicBezTo>
                  <a:pt x="13177" y="4250"/>
                  <a:pt x="11809" y="4483"/>
                  <a:pt x="10508" y="4783"/>
                </a:cubicBezTo>
                <a:cubicBezTo>
                  <a:pt x="9241" y="5084"/>
                  <a:pt x="8040" y="5384"/>
                  <a:pt x="6973" y="5651"/>
                </a:cubicBezTo>
                <a:cubicBezTo>
                  <a:pt x="6405" y="5784"/>
                  <a:pt x="5905" y="5884"/>
                  <a:pt x="5405" y="6018"/>
                </a:cubicBezTo>
                <a:cubicBezTo>
                  <a:pt x="4938" y="6151"/>
                  <a:pt x="4471" y="6284"/>
                  <a:pt x="4037" y="6418"/>
                </a:cubicBezTo>
                <a:cubicBezTo>
                  <a:pt x="3170" y="6651"/>
                  <a:pt x="2436" y="6885"/>
                  <a:pt x="1869" y="7052"/>
                </a:cubicBezTo>
                <a:cubicBezTo>
                  <a:pt x="668" y="7452"/>
                  <a:pt x="1" y="7685"/>
                  <a:pt x="34" y="7752"/>
                </a:cubicBezTo>
                <a:cubicBezTo>
                  <a:pt x="43" y="7778"/>
                  <a:pt x="95" y="7791"/>
                  <a:pt x="189" y="7791"/>
                </a:cubicBezTo>
                <a:cubicBezTo>
                  <a:pt x="455" y="7791"/>
                  <a:pt x="1057" y="7691"/>
                  <a:pt x="1969" y="7519"/>
                </a:cubicBezTo>
                <a:cubicBezTo>
                  <a:pt x="2569" y="7385"/>
                  <a:pt x="3337" y="7218"/>
                  <a:pt x="4204" y="7052"/>
                </a:cubicBezTo>
                <a:cubicBezTo>
                  <a:pt x="4638" y="6952"/>
                  <a:pt x="5071" y="6852"/>
                  <a:pt x="5572" y="6751"/>
                </a:cubicBezTo>
                <a:cubicBezTo>
                  <a:pt x="6072" y="6651"/>
                  <a:pt x="6606" y="6551"/>
                  <a:pt x="7139" y="6451"/>
                </a:cubicBezTo>
                <a:cubicBezTo>
                  <a:pt x="8240" y="6251"/>
                  <a:pt x="9441" y="6018"/>
                  <a:pt x="10709" y="5751"/>
                </a:cubicBezTo>
                <a:cubicBezTo>
                  <a:pt x="12009" y="5484"/>
                  <a:pt x="13377" y="5284"/>
                  <a:pt x="14845" y="5017"/>
                </a:cubicBezTo>
                <a:cubicBezTo>
                  <a:pt x="17714" y="4483"/>
                  <a:pt x="20949" y="4016"/>
                  <a:pt x="24285" y="3449"/>
                </a:cubicBezTo>
                <a:cubicBezTo>
                  <a:pt x="31023" y="2448"/>
                  <a:pt x="37127" y="1648"/>
                  <a:pt x="41531" y="1147"/>
                </a:cubicBezTo>
                <a:cubicBezTo>
                  <a:pt x="42098" y="1047"/>
                  <a:pt x="42631" y="981"/>
                  <a:pt x="43132" y="914"/>
                </a:cubicBezTo>
                <a:cubicBezTo>
                  <a:pt x="43632" y="881"/>
                  <a:pt x="44099" y="814"/>
                  <a:pt x="44533" y="780"/>
                </a:cubicBezTo>
                <a:cubicBezTo>
                  <a:pt x="45400" y="647"/>
                  <a:pt x="46167" y="580"/>
                  <a:pt x="46801" y="480"/>
                </a:cubicBezTo>
                <a:cubicBezTo>
                  <a:pt x="48035" y="313"/>
                  <a:pt x="48702" y="180"/>
                  <a:pt x="48702" y="80"/>
                </a:cubicBezTo>
                <a:cubicBezTo>
                  <a:pt x="48702" y="31"/>
                  <a:pt x="48327" y="0"/>
                  <a:pt x="4762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"/>
          <p:cNvSpPr txBox="1">
            <a:spLocks noGrp="1"/>
          </p:cNvSpPr>
          <p:nvPr>
            <p:ph type="ctrTitle"/>
          </p:nvPr>
        </p:nvSpPr>
        <p:spPr>
          <a:xfrm>
            <a:off x="4131150" y="824850"/>
            <a:ext cx="4528800" cy="28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76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"/>
          <p:cNvSpPr txBox="1">
            <a:spLocks noGrp="1"/>
          </p:cNvSpPr>
          <p:nvPr>
            <p:ph type="subTitle" idx="1"/>
          </p:nvPr>
        </p:nvSpPr>
        <p:spPr>
          <a:xfrm>
            <a:off x="4131150" y="3657000"/>
            <a:ext cx="4528800" cy="475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9_1_1">
    <p:spTree>
      <p:nvGrpSpPr>
        <p:cNvPr id="1" name="Shape 14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bg>
      <p:bgPr>
        <a:solidFill>
          <a:schemeClr val="lt2"/>
        </a:solidFill>
        <a:effectLst/>
      </p:bgPr>
    </p:bg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7" name="Google Shape;1497;p26"/>
          <p:cNvGrpSpPr/>
          <p:nvPr/>
        </p:nvGrpSpPr>
        <p:grpSpPr>
          <a:xfrm flipH="1">
            <a:off x="-5216" y="-1975"/>
            <a:ext cx="9149042" cy="3860784"/>
            <a:chOff x="-5225" y="-1975"/>
            <a:chExt cx="9149042" cy="3860784"/>
          </a:xfrm>
        </p:grpSpPr>
        <p:sp>
          <p:nvSpPr>
            <p:cNvPr id="1498" name="Google Shape;1498;p26"/>
            <p:cNvSpPr/>
            <p:nvPr/>
          </p:nvSpPr>
          <p:spPr>
            <a:xfrm>
              <a:off x="-5225" y="0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26"/>
            <p:cNvSpPr/>
            <p:nvPr/>
          </p:nvSpPr>
          <p:spPr>
            <a:xfrm>
              <a:off x="-5225" y="1285876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6"/>
            <p:cNvSpPr/>
            <p:nvPr/>
          </p:nvSpPr>
          <p:spPr>
            <a:xfrm>
              <a:off x="-5225" y="2571753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6"/>
            <p:cNvSpPr/>
            <p:nvPr/>
          </p:nvSpPr>
          <p:spPr>
            <a:xfrm>
              <a:off x="281974" y="755783"/>
              <a:ext cx="5066627" cy="362966"/>
            </a:xfrm>
            <a:custGeom>
              <a:avLst/>
              <a:gdLst/>
              <a:ahLst/>
              <a:cxnLst/>
              <a:rect l="l" t="t" r="r" b="b"/>
              <a:pathLst>
                <a:path w="115650" h="14621" extrusionOk="0">
                  <a:moveTo>
                    <a:pt x="6351" y="1"/>
                  </a:moveTo>
                  <a:cubicBezTo>
                    <a:pt x="6254" y="1"/>
                    <a:pt x="5808" y="110"/>
                    <a:pt x="5104" y="374"/>
                  </a:cubicBezTo>
                  <a:cubicBezTo>
                    <a:pt x="4704" y="540"/>
                    <a:pt x="4204" y="741"/>
                    <a:pt x="3637" y="1074"/>
                  </a:cubicBezTo>
                  <a:cubicBezTo>
                    <a:pt x="3103" y="1408"/>
                    <a:pt x="2469" y="1808"/>
                    <a:pt x="1869" y="2409"/>
                  </a:cubicBezTo>
                  <a:cubicBezTo>
                    <a:pt x="1302" y="3009"/>
                    <a:pt x="701" y="3776"/>
                    <a:pt x="334" y="4777"/>
                  </a:cubicBezTo>
                  <a:cubicBezTo>
                    <a:pt x="1" y="5778"/>
                    <a:pt x="1" y="7045"/>
                    <a:pt x="601" y="8179"/>
                  </a:cubicBezTo>
                  <a:cubicBezTo>
                    <a:pt x="1168" y="9280"/>
                    <a:pt x="2202" y="10181"/>
                    <a:pt x="3436" y="10815"/>
                  </a:cubicBezTo>
                  <a:cubicBezTo>
                    <a:pt x="4637" y="11482"/>
                    <a:pt x="6038" y="11815"/>
                    <a:pt x="7506" y="12115"/>
                  </a:cubicBezTo>
                  <a:cubicBezTo>
                    <a:pt x="9183" y="12443"/>
                    <a:pt x="10993" y="12604"/>
                    <a:pt x="12886" y="12604"/>
                  </a:cubicBezTo>
                  <a:cubicBezTo>
                    <a:pt x="14269" y="12604"/>
                    <a:pt x="15696" y="12518"/>
                    <a:pt x="17146" y="12349"/>
                  </a:cubicBezTo>
                  <a:cubicBezTo>
                    <a:pt x="20582" y="11949"/>
                    <a:pt x="24218" y="11148"/>
                    <a:pt x="27954" y="10214"/>
                  </a:cubicBezTo>
                  <a:cubicBezTo>
                    <a:pt x="28888" y="9981"/>
                    <a:pt x="29855" y="9780"/>
                    <a:pt x="30823" y="9547"/>
                  </a:cubicBezTo>
                  <a:cubicBezTo>
                    <a:pt x="31757" y="9347"/>
                    <a:pt x="32757" y="9147"/>
                    <a:pt x="33725" y="8913"/>
                  </a:cubicBezTo>
                  <a:cubicBezTo>
                    <a:pt x="35693" y="8546"/>
                    <a:pt x="37694" y="8113"/>
                    <a:pt x="39762" y="7779"/>
                  </a:cubicBezTo>
                  <a:cubicBezTo>
                    <a:pt x="41830" y="7412"/>
                    <a:pt x="43965" y="7145"/>
                    <a:pt x="46100" y="6878"/>
                  </a:cubicBezTo>
                  <a:cubicBezTo>
                    <a:pt x="48235" y="6645"/>
                    <a:pt x="50403" y="6378"/>
                    <a:pt x="52638" y="6211"/>
                  </a:cubicBezTo>
                  <a:cubicBezTo>
                    <a:pt x="54840" y="6011"/>
                    <a:pt x="57041" y="5911"/>
                    <a:pt x="59176" y="5778"/>
                  </a:cubicBezTo>
                  <a:cubicBezTo>
                    <a:pt x="61344" y="5744"/>
                    <a:pt x="63479" y="5644"/>
                    <a:pt x="65581" y="5644"/>
                  </a:cubicBezTo>
                  <a:cubicBezTo>
                    <a:pt x="65960" y="5638"/>
                    <a:pt x="66340" y="5635"/>
                    <a:pt x="66719" y="5635"/>
                  </a:cubicBezTo>
                  <a:cubicBezTo>
                    <a:pt x="68406" y="5635"/>
                    <a:pt x="70084" y="5690"/>
                    <a:pt x="71718" y="5744"/>
                  </a:cubicBezTo>
                  <a:cubicBezTo>
                    <a:pt x="72753" y="5744"/>
                    <a:pt x="73720" y="5811"/>
                    <a:pt x="74721" y="5844"/>
                  </a:cubicBezTo>
                  <a:cubicBezTo>
                    <a:pt x="75688" y="5911"/>
                    <a:pt x="76689" y="5944"/>
                    <a:pt x="77623" y="6011"/>
                  </a:cubicBezTo>
                  <a:cubicBezTo>
                    <a:pt x="85328" y="6511"/>
                    <a:pt x="92200" y="7445"/>
                    <a:pt x="97937" y="8446"/>
                  </a:cubicBezTo>
                  <a:cubicBezTo>
                    <a:pt x="103675" y="9447"/>
                    <a:pt x="108111" y="11081"/>
                    <a:pt x="111080" y="12382"/>
                  </a:cubicBezTo>
                  <a:cubicBezTo>
                    <a:pt x="112548" y="13083"/>
                    <a:pt x="113682" y="13617"/>
                    <a:pt x="114416" y="14050"/>
                  </a:cubicBezTo>
                  <a:cubicBezTo>
                    <a:pt x="115128" y="14422"/>
                    <a:pt x="115524" y="14621"/>
                    <a:pt x="115604" y="14621"/>
                  </a:cubicBezTo>
                  <a:cubicBezTo>
                    <a:pt x="115610" y="14621"/>
                    <a:pt x="115614" y="14620"/>
                    <a:pt x="115616" y="14617"/>
                  </a:cubicBezTo>
                  <a:cubicBezTo>
                    <a:pt x="115650" y="14584"/>
                    <a:pt x="115283" y="14317"/>
                    <a:pt x="114549" y="13817"/>
                  </a:cubicBezTo>
                  <a:cubicBezTo>
                    <a:pt x="113849" y="13316"/>
                    <a:pt x="112748" y="12716"/>
                    <a:pt x="111280" y="11949"/>
                  </a:cubicBezTo>
                  <a:cubicBezTo>
                    <a:pt x="108345" y="10481"/>
                    <a:pt x="103875" y="8713"/>
                    <a:pt x="98104" y="7579"/>
                  </a:cubicBezTo>
                  <a:cubicBezTo>
                    <a:pt x="92367" y="6445"/>
                    <a:pt x="85462" y="5444"/>
                    <a:pt x="77723" y="4877"/>
                  </a:cubicBezTo>
                  <a:cubicBezTo>
                    <a:pt x="76755" y="4777"/>
                    <a:pt x="75788" y="4744"/>
                    <a:pt x="74787" y="4677"/>
                  </a:cubicBezTo>
                  <a:cubicBezTo>
                    <a:pt x="73787" y="4643"/>
                    <a:pt x="72786" y="4577"/>
                    <a:pt x="71785" y="4543"/>
                  </a:cubicBezTo>
                  <a:cubicBezTo>
                    <a:pt x="70124" y="4489"/>
                    <a:pt x="68440" y="4434"/>
                    <a:pt x="66734" y="4434"/>
                  </a:cubicBezTo>
                  <a:cubicBezTo>
                    <a:pt x="66351" y="4434"/>
                    <a:pt x="65966" y="4437"/>
                    <a:pt x="65581" y="4443"/>
                  </a:cubicBezTo>
                  <a:cubicBezTo>
                    <a:pt x="65287" y="4439"/>
                    <a:pt x="64993" y="4437"/>
                    <a:pt x="64697" y="4437"/>
                  </a:cubicBezTo>
                  <a:cubicBezTo>
                    <a:pt x="62874" y="4437"/>
                    <a:pt x="61008" y="4515"/>
                    <a:pt x="59143" y="4543"/>
                  </a:cubicBezTo>
                  <a:cubicBezTo>
                    <a:pt x="56975" y="4677"/>
                    <a:pt x="54740" y="4744"/>
                    <a:pt x="52538" y="4977"/>
                  </a:cubicBezTo>
                  <a:cubicBezTo>
                    <a:pt x="50303" y="5110"/>
                    <a:pt x="48102" y="5411"/>
                    <a:pt x="45933" y="5644"/>
                  </a:cubicBezTo>
                  <a:cubicBezTo>
                    <a:pt x="43799" y="5944"/>
                    <a:pt x="41664" y="6211"/>
                    <a:pt x="39596" y="6578"/>
                  </a:cubicBezTo>
                  <a:cubicBezTo>
                    <a:pt x="37494" y="6912"/>
                    <a:pt x="35459" y="7345"/>
                    <a:pt x="33491" y="7746"/>
                  </a:cubicBezTo>
                  <a:cubicBezTo>
                    <a:pt x="32490" y="7979"/>
                    <a:pt x="31523" y="8213"/>
                    <a:pt x="30556" y="8413"/>
                  </a:cubicBezTo>
                  <a:cubicBezTo>
                    <a:pt x="29588" y="8646"/>
                    <a:pt x="28621" y="8880"/>
                    <a:pt x="27687" y="9113"/>
                  </a:cubicBezTo>
                  <a:cubicBezTo>
                    <a:pt x="23951" y="10047"/>
                    <a:pt x="20382" y="10881"/>
                    <a:pt x="17013" y="11315"/>
                  </a:cubicBezTo>
                  <a:cubicBezTo>
                    <a:pt x="15415" y="11536"/>
                    <a:pt x="13863" y="11645"/>
                    <a:pt x="12369" y="11645"/>
                  </a:cubicBezTo>
                  <a:cubicBezTo>
                    <a:pt x="10713" y="11645"/>
                    <a:pt x="9130" y="11511"/>
                    <a:pt x="7639" y="11248"/>
                  </a:cubicBezTo>
                  <a:cubicBezTo>
                    <a:pt x="6238" y="10981"/>
                    <a:pt x="4904" y="10681"/>
                    <a:pt x="3770" y="10114"/>
                  </a:cubicBezTo>
                  <a:cubicBezTo>
                    <a:pt x="2636" y="9547"/>
                    <a:pt x="1702" y="8780"/>
                    <a:pt x="1201" y="7846"/>
                  </a:cubicBezTo>
                  <a:cubicBezTo>
                    <a:pt x="668" y="6912"/>
                    <a:pt x="634" y="5844"/>
                    <a:pt x="901" y="4944"/>
                  </a:cubicBezTo>
                  <a:cubicBezTo>
                    <a:pt x="1168" y="4076"/>
                    <a:pt x="1702" y="3343"/>
                    <a:pt x="2236" y="2742"/>
                  </a:cubicBezTo>
                  <a:cubicBezTo>
                    <a:pt x="2769" y="2175"/>
                    <a:pt x="3336" y="1741"/>
                    <a:pt x="3837" y="1374"/>
                  </a:cubicBezTo>
                  <a:cubicBezTo>
                    <a:pt x="4370" y="1041"/>
                    <a:pt x="4837" y="807"/>
                    <a:pt x="5204" y="607"/>
                  </a:cubicBezTo>
                  <a:cubicBezTo>
                    <a:pt x="5972" y="240"/>
                    <a:pt x="6405" y="73"/>
                    <a:pt x="6372" y="7"/>
                  </a:cubicBezTo>
                  <a:cubicBezTo>
                    <a:pt x="6372" y="3"/>
                    <a:pt x="6365" y="1"/>
                    <a:pt x="635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6"/>
            <p:cNvSpPr/>
            <p:nvPr/>
          </p:nvSpPr>
          <p:spPr>
            <a:xfrm>
              <a:off x="552325" y="814743"/>
              <a:ext cx="1975831" cy="172459"/>
            </a:xfrm>
            <a:custGeom>
              <a:avLst/>
              <a:gdLst/>
              <a:ahLst/>
              <a:cxnLst/>
              <a:rect l="l" t="t" r="r" b="b"/>
              <a:pathLst>
                <a:path w="45100" h="6947" extrusionOk="0">
                  <a:moveTo>
                    <a:pt x="42097" y="0"/>
                  </a:moveTo>
                  <a:cubicBezTo>
                    <a:pt x="41697" y="0"/>
                    <a:pt x="41297" y="0"/>
                    <a:pt x="40830" y="34"/>
                  </a:cubicBezTo>
                  <a:cubicBezTo>
                    <a:pt x="40396" y="34"/>
                    <a:pt x="39896" y="34"/>
                    <a:pt x="39395" y="67"/>
                  </a:cubicBezTo>
                  <a:cubicBezTo>
                    <a:pt x="39129" y="67"/>
                    <a:pt x="38862" y="67"/>
                    <a:pt x="38595" y="100"/>
                  </a:cubicBezTo>
                  <a:cubicBezTo>
                    <a:pt x="38328" y="100"/>
                    <a:pt x="38061" y="134"/>
                    <a:pt x="37794" y="167"/>
                  </a:cubicBezTo>
                  <a:cubicBezTo>
                    <a:pt x="33258" y="467"/>
                    <a:pt x="27053" y="1268"/>
                    <a:pt x="20282" y="2836"/>
                  </a:cubicBezTo>
                  <a:cubicBezTo>
                    <a:pt x="19448" y="3036"/>
                    <a:pt x="18614" y="3236"/>
                    <a:pt x="17813" y="3436"/>
                  </a:cubicBezTo>
                  <a:cubicBezTo>
                    <a:pt x="16979" y="3669"/>
                    <a:pt x="16179" y="3903"/>
                    <a:pt x="15412" y="4136"/>
                  </a:cubicBezTo>
                  <a:cubicBezTo>
                    <a:pt x="15011" y="4237"/>
                    <a:pt x="14611" y="4337"/>
                    <a:pt x="14244" y="4470"/>
                  </a:cubicBezTo>
                  <a:cubicBezTo>
                    <a:pt x="13877" y="4603"/>
                    <a:pt x="13510" y="4704"/>
                    <a:pt x="13143" y="4804"/>
                  </a:cubicBezTo>
                  <a:cubicBezTo>
                    <a:pt x="12410" y="5004"/>
                    <a:pt x="11676" y="5171"/>
                    <a:pt x="10942" y="5337"/>
                  </a:cubicBezTo>
                  <a:cubicBezTo>
                    <a:pt x="9507" y="5638"/>
                    <a:pt x="8140" y="5838"/>
                    <a:pt x="6839" y="5904"/>
                  </a:cubicBezTo>
                  <a:cubicBezTo>
                    <a:pt x="6449" y="5934"/>
                    <a:pt x="6067" y="5949"/>
                    <a:pt x="5697" y="5949"/>
                  </a:cubicBezTo>
                  <a:cubicBezTo>
                    <a:pt x="4832" y="5949"/>
                    <a:pt x="4027" y="5868"/>
                    <a:pt x="3303" y="5704"/>
                  </a:cubicBezTo>
                  <a:cubicBezTo>
                    <a:pt x="2803" y="5571"/>
                    <a:pt x="2336" y="5404"/>
                    <a:pt x="1969" y="5137"/>
                  </a:cubicBezTo>
                  <a:cubicBezTo>
                    <a:pt x="1869" y="5104"/>
                    <a:pt x="1769" y="5037"/>
                    <a:pt x="1669" y="4970"/>
                  </a:cubicBezTo>
                  <a:cubicBezTo>
                    <a:pt x="1602" y="4904"/>
                    <a:pt x="1535" y="4804"/>
                    <a:pt x="1468" y="4737"/>
                  </a:cubicBezTo>
                  <a:cubicBezTo>
                    <a:pt x="1335" y="4603"/>
                    <a:pt x="1202" y="4437"/>
                    <a:pt x="1101" y="4237"/>
                  </a:cubicBezTo>
                  <a:cubicBezTo>
                    <a:pt x="701" y="3536"/>
                    <a:pt x="601" y="2802"/>
                    <a:pt x="668" y="2235"/>
                  </a:cubicBezTo>
                  <a:cubicBezTo>
                    <a:pt x="768" y="1668"/>
                    <a:pt x="1001" y="1268"/>
                    <a:pt x="1202" y="1001"/>
                  </a:cubicBezTo>
                  <a:cubicBezTo>
                    <a:pt x="1368" y="734"/>
                    <a:pt x="1502" y="601"/>
                    <a:pt x="1468" y="567"/>
                  </a:cubicBezTo>
                  <a:cubicBezTo>
                    <a:pt x="1463" y="562"/>
                    <a:pt x="1454" y="559"/>
                    <a:pt x="1443" y="559"/>
                  </a:cubicBezTo>
                  <a:cubicBezTo>
                    <a:pt x="1380" y="559"/>
                    <a:pt x="1226" y="638"/>
                    <a:pt x="1001" y="834"/>
                  </a:cubicBezTo>
                  <a:cubicBezTo>
                    <a:pt x="735" y="1068"/>
                    <a:pt x="401" y="1468"/>
                    <a:pt x="201" y="2135"/>
                  </a:cubicBezTo>
                  <a:cubicBezTo>
                    <a:pt x="1" y="2802"/>
                    <a:pt x="34" y="3703"/>
                    <a:pt x="468" y="4570"/>
                  </a:cubicBezTo>
                  <a:cubicBezTo>
                    <a:pt x="601" y="4804"/>
                    <a:pt x="735" y="5004"/>
                    <a:pt x="868" y="5237"/>
                  </a:cubicBezTo>
                  <a:cubicBezTo>
                    <a:pt x="968" y="5337"/>
                    <a:pt x="1068" y="5437"/>
                    <a:pt x="1168" y="5537"/>
                  </a:cubicBezTo>
                  <a:cubicBezTo>
                    <a:pt x="1268" y="5638"/>
                    <a:pt x="1402" y="5704"/>
                    <a:pt x="1502" y="5804"/>
                  </a:cubicBezTo>
                  <a:cubicBezTo>
                    <a:pt x="1969" y="6138"/>
                    <a:pt x="2502" y="6371"/>
                    <a:pt x="3070" y="6538"/>
                  </a:cubicBezTo>
                  <a:cubicBezTo>
                    <a:pt x="4067" y="6852"/>
                    <a:pt x="5138" y="6946"/>
                    <a:pt x="6282" y="6946"/>
                  </a:cubicBezTo>
                  <a:cubicBezTo>
                    <a:pt x="6476" y="6946"/>
                    <a:pt x="6673" y="6943"/>
                    <a:pt x="6872" y="6938"/>
                  </a:cubicBezTo>
                  <a:cubicBezTo>
                    <a:pt x="8240" y="6905"/>
                    <a:pt x="9674" y="6738"/>
                    <a:pt x="11142" y="6438"/>
                  </a:cubicBezTo>
                  <a:cubicBezTo>
                    <a:pt x="11909" y="6305"/>
                    <a:pt x="12676" y="6138"/>
                    <a:pt x="13444" y="5938"/>
                  </a:cubicBezTo>
                  <a:cubicBezTo>
                    <a:pt x="13811" y="5838"/>
                    <a:pt x="14211" y="5738"/>
                    <a:pt x="14611" y="5604"/>
                  </a:cubicBezTo>
                  <a:cubicBezTo>
                    <a:pt x="14978" y="5504"/>
                    <a:pt x="15345" y="5404"/>
                    <a:pt x="15745" y="5304"/>
                  </a:cubicBezTo>
                  <a:cubicBezTo>
                    <a:pt x="16512" y="5070"/>
                    <a:pt x="17313" y="4870"/>
                    <a:pt x="18114" y="4637"/>
                  </a:cubicBezTo>
                  <a:cubicBezTo>
                    <a:pt x="18914" y="4437"/>
                    <a:pt x="19748" y="4237"/>
                    <a:pt x="20582" y="4036"/>
                  </a:cubicBezTo>
                  <a:cubicBezTo>
                    <a:pt x="27253" y="2502"/>
                    <a:pt x="33391" y="1568"/>
                    <a:pt x="37861" y="1034"/>
                  </a:cubicBezTo>
                  <a:cubicBezTo>
                    <a:pt x="42298" y="501"/>
                    <a:pt x="45100" y="467"/>
                    <a:pt x="45100" y="267"/>
                  </a:cubicBezTo>
                  <a:cubicBezTo>
                    <a:pt x="45100" y="200"/>
                    <a:pt x="44399" y="134"/>
                    <a:pt x="43131" y="34"/>
                  </a:cubicBezTo>
                  <a:cubicBezTo>
                    <a:pt x="42831" y="34"/>
                    <a:pt x="42464" y="0"/>
                    <a:pt x="4209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6"/>
            <p:cNvSpPr/>
            <p:nvPr/>
          </p:nvSpPr>
          <p:spPr>
            <a:xfrm>
              <a:off x="99286" y="849473"/>
              <a:ext cx="944106" cy="299985"/>
            </a:xfrm>
            <a:custGeom>
              <a:avLst/>
              <a:gdLst/>
              <a:ahLst/>
              <a:cxnLst/>
              <a:rect l="l" t="t" r="r" b="b"/>
              <a:pathLst>
                <a:path w="21550" h="12084" extrusionOk="0">
                  <a:moveTo>
                    <a:pt x="690" y="0"/>
                  </a:moveTo>
                  <a:cubicBezTo>
                    <a:pt x="591" y="0"/>
                    <a:pt x="461" y="396"/>
                    <a:pt x="301" y="1070"/>
                  </a:cubicBezTo>
                  <a:cubicBezTo>
                    <a:pt x="168" y="1803"/>
                    <a:pt x="1" y="2871"/>
                    <a:pt x="168" y="4205"/>
                  </a:cubicBezTo>
                  <a:cubicBezTo>
                    <a:pt x="234" y="4539"/>
                    <a:pt x="268" y="4906"/>
                    <a:pt x="368" y="5273"/>
                  </a:cubicBezTo>
                  <a:cubicBezTo>
                    <a:pt x="468" y="5606"/>
                    <a:pt x="568" y="6006"/>
                    <a:pt x="735" y="6373"/>
                  </a:cubicBezTo>
                  <a:cubicBezTo>
                    <a:pt x="1068" y="7107"/>
                    <a:pt x="1535" y="7874"/>
                    <a:pt x="2169" y="8508"/>
                  </a:cubicBezTo>
                  <a:cubicBezTo>
                    <a:pt x="2803" y="9175"/>
                    <a:pt x="3570" y="9776"/>
                    <a:pt x="4437" y="10243"/>
                  </a:cubicBezTo>
                  <a:cubicBezTo>
                    <a:pt x="5305" y="10710"/>
                    <a:pt x="6239" y="11043"/>
                    <a:pt x="7239" y="11310"/>
                  </a:cubicBezTo>
                  <a:cubicBezTo>
                    <a:pt x="8207" y="11610"/>
                    <a:pt x="9174" y="11777"/>
                    <a:pt x="10108" y="11877"/>
                  </a:cubicBezTo>
                  <a:cubicBezTo>
                    <a:pt x="11076" y="11977"/>
                    <a:pt x="11976" y="12044"/>
                    <a:pt x="12843" y="12077"/>
                  </a:cubicBezTo>
                  <a:cubicBezTo>
                    <a:pt x="13072" y="12082"/>
                    <a:pt x="13296" y="12084"/>
                    <a:pt x="13517" y="12084"/>
                  </a:cubicBezTo>
                  <a:cubicBezTo>
                    <a:pt x="14977" y="12084"/>
                    <a:pt x="16283" y="11993"/>
                    <a:pt x="17413" y="11877"/>
                  </a:cubicBezTo>
                  <a:cubicBezTo>
                    <a:pt x="19982" y="11610"/>
                    <a:pt x="21550" y="11277"/>
                    <a:pt x="21516" y="11110"/>
                  </a:cubicBezTo>
                  <a:cubicBezTo>
                    <a:pt x="21516" y="11011"/>
                    <a:pt x="20956" y="10983"/>
                    <a:pt x="19966" y="10983"/>
                  </a:cubicBezTo>
                  <a:cubicBezTo>
                    <a:pt x="19283" y="10983"/>
                    <a:pt x="18395" y="10996"/>
                    <a:pt x="17347" y="11010"/>
                  </a:cubicBezTo>
                  <a:cubicBezTo>
                    <a:pt x="16079" y="11010"/>
                    <a:pt x="14545" y="11010"/>
                    <a:pt x="12877" y="10910"/>
                  </a:cubicBezTo>
                  <a:cubicBezTo>
                    <a:pt x="12043" y="10877"/>
                    <a:pt x="11176" y="10810"/>
                    <a:pt x="10275" y="10676"/>
                  </a:cubicBezTo>
                  <a:cubicBezTo>
                    <a:pt x="9374" y="10543"/>
                    <a:pt x="8474" y="10376"/>
                    <a:pt x="7540" y="10143"/>
                  </a:cubicBezTo>
                  <a:cubicBezTo>
                    <a:pt x="5738" y="9642"/>
                    <a:pt x="4104" y="8842"/>
                    <a:pt x="2970" y="7741"/>
                  </a:cubicBezTo>
                  <a:cubicBezTo>
                    <a:pt x="2436" y="7174"/>
                    <a:pt x="1969" y="6574"/>
                    <a:pt x="1669" y="5940"/>
                  </a:cubicBezTo>
                  <a:cubicBezTo>
                    <a:pt x="1502" y="5640"/>
                    <a:pt x="1402" y="5306"/>
                    <a:pt x="1269" y="5006"/>
                  </a:cubicBezTo>
                  <a:cubicBezTo>
                    <a:pt x="1168" y="4672"/>
                    <a:pt x="1102" y="4372"/>
                    <a:pt x="1035" y="4072"/>
                  </a:cubicBezTo>
                  <a:cubicBezTo>
                    <a:pt x="768" y="2871"/>
                    <a:pt x="802" y="1837"/>
                    <a:pt x="768" y="1136"/>
                  </a:cubicBezTo>
                  <a:cubicBezTo>
                    <a:pt x="802" y="402"/>
                    <a:pt x="768" y="2"/>
                    <a:pt x="701" y="2"/>
                  </a:cubicBezTo>
                  <a:cubicBezTo>
                    <a:pt x="698" y="1"/>
                    <a:pt x="694" y="0"/>
                    <a:pt x="69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6"/>
            <p:cNvSpPr/>
            <p:nvPr/>
          </p:nvSpPr>
          <p:spPr>
            <a:xfrm>
              <a:off x="834374" y="743743"/>
              <a:ext cx="1099018" cy="116529"/>
            </a:xfrm>
            <a:custGeom>
              <a:avLst/>
              <a:gdLst/>
              <a:ahLst/>
              <a:cxnLst/>
              <a:rect l="l" t="t" r="r" b="b"/>
              <a:pathLst>
                <a:path w="25086" h="4694" extrusionOk="0">
                  <a:moveTo>
                    <a:pt x="24478" y="1"/>
                  </a:moveTo>
                  <a:cubicBezTo>
                    <a:pt x="23854" y="1"/>
                    <a:pt x="22752" y="89"/>
                    <a:pt x="21316" y="258"/>
                  </a:cubicBezTo>
                  <a:cubicBezTo>
                    <a:pt x="20148" y="392"/>
                    <a:pt x="18781" y="525"/>
                    <a:pt x="17280" y="725"/>
                  </a:cubicBezTo>
                  <a:cubicBezTo>
                    <a:pt x="15779" y="892"/>
                    <a:pt x="14111" y="1126"/>
                    <a:pt x="12376" y="1392"/>
                  </a:cubicBezTo>
                  <a:cubicBezTo>
                    <a:pt x="11509" y="1593"/>
                    <a:pt x="10642" y="1759"/>
                    <a:pt x="9841" y="1926"/>
                  </a:cubicBezTo>
                  <a:cubicBezTo>
                    <a:pt x="9007" y="2126"/>
                    <a:pt x="8240" y="2260"/>
                    <a:pt x="7473" y="2493"/>
                  </a:cubicBezTo>
                  <a:cubicBezTo>
                    <a:pt x="6005" y="2927"/>
                    <a:pt x="4737" y="3394"/>
                    <a:pt x="3637" y="3694"/>
                  </a:cubicBezTo>
                  <a:cubicBezTo>
                    <a:pt x="2536" y="3961"/>
                    <a:pt x="1668" y="4094"/>
                    <a:pt x="1035" y="4128"/>
                  </a:cubicBezTo>
                  <a:cubicBezTo>
                    <a:pt x="401" y="4194"/>
                    <a:pt x="34" y="4161"/>
                    <a:pt x="34" y="4261"/>
                  </a:cubicBezTo>
                  <a:cubicBezTo>
                    <a:pt x="1" y="4328"/>
                    <a:pt x="334" y="4495"/>
                    <a:pt x="1001" y="4628"/>
                  </a:cubicBezTo>
                  <a:cubicBezTo>
                    <a:pt x="1278" y="4670"/>
                    <a:pt x="1605" y="4694"/>
                    <a:pt x="1978" y="4694"/>
                  </a:cubicBezTo>
                  <a:cubicBezTo>
                    <a:pt x="2504" y="4694"/>
                    <a:pt x="3119" y="4645"/>
                    <a:pt x="3803" y="4528"/>
                  </a:cubicBezTo>
                  <a:cubicBezTo>
                    <a:pt x="4971" y="4361"/>
                    <a:pt x="6338" y="3961"/>
                    <a:pt x="7773" y="3594"/>
                  </a:cubicBezTo>
                  <a:cubicBezTo>
                    <a:pt x="8507" y="3427"/>
                    <a:pt x="9274" y="3294"/>
                    <a:pt x="10074" y="3127"/>
                  </a:cubicBezTo>
                  <a:cubicBezTo>
                    <a:pt x="10875" y="2960"/>
                    <a:pt x="11709" y="2793"/>
                    <a:pt x="12576" y="2627"/>
                  </a:cubicBezTo>
                  <a:cubicBezTo>
                    <a:pt x="14311" y="2360"/>
                    <a:pt x="15945" y="2093"/>
                    <a:pt x="17446" y="1859"/>
                  </a:cubicBezTo>
                  <a:cubicBezTo>
                    <a:pt x="18947" y="1593"/>
                    <a:pt x="20315" y="1392"/>
                    <a:pt x="21449" y="1159"/>
                  </a:cubicBezTo>
                  <a:cubicBezTo>
                    <a:pt x="23718" y="659"/>
                    <a:pt x="25085" y="258"/>
                    <a:pt x="25052" y="91"/>
                  </a:cubicBezTo>
                  <a:cubicBezTo>
                    <a:pt x="25040" y="30"/>
                    <a:pt x="24839" y="1"/>
                    <a:pt x="2447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6"/>
            <p:cNvSpPr/>
            <p:nvPr/>
          </p:nvSpPr>
          <p:spPr>
            <a:xfrm>
              <a:off x="2745848" y="749850"/>
              <a:ext cx="2513643" cy="195869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16805" y="0"/>
                  </a:moveTo>
                  <a:cubicBezTo>
                    <a:pt x="13709" y="0"/>
                    <a:pt x="10906" y="99"/>
                    <a:pt x="8507" y="279"/>
                  </a:cubicBezTo>
                  <a:cubicBezTo>
                    <a:pt x="5872" y="446"/>
                    <a:pt x="3703" y="746"/>
                    <a:pt x="2236" y="1046"/>
                  </a:cubicBezTo>
                  <a:cubicBezTo>
                    <a:pt x="768" y="1380"/>
                    <a:pt x="1" y="1713"/>
                    <a:pt x="34" y="1780"/>
                  </a:cubicBezTo>
                  <a:cubicBezTo>
                    <a:pt x="40" y="1799"/>
                    <a:pt x="74" y="1807"/>
                    <a:pt x="134" y="1807"/>
                  </a:cubicBezTo>
                  <a:cubicBezTo>
                    <a:pt x="393" y="1807"/>
                    <a:pt x="1144" y="1655"/>
                    <a:pt x="2336" y="1547"/>
                  </a:cubicBezTo>
                  <a:cubicBezTo>
                    <a:pt x="3803" y="1380"/>
                    <a:pt x="5905" y="1213"/>
                    <a:pt x="8574" y="1146"/>
                  </a:cubicBezTo>
                  <a:cubicBezTo>
                    <a:pt x="9939" y="1103"/>
                    <a:pt x="11442" y="1080"/>
                    <a:pt x="13058" y="1080"/>
                  </a:cubicBezTo>
                  <a:cubicBezTo>
                    <a:pt x="17679" y="1080"/>
                    <a:pt x="23232" y="1269"/>
                    <a:pt x="29188" y="1713"/>
                  </a:cubicBezTo>
                  <a:cubicBezTo>
                    <a:pt x="37227" y="2347"/>
                    <a:pt x="44466" y="3315"/>
                    <a:pt x="49569" y="4616"/>
                  </a:cubicBezTo>
                  <a:cubicBezTo>
                    <a:pt x="52138" y="5249"/>
                    <a:pt x="54139" y="5950"/>
                    <a:pt x="55407" y="6650"/>
                  </a:cubicBezTo>
                  <a:cubicBezTo>
                    <a:pt x="56644" y="7285"/>
                    <a:pt x="57158" y="7889"/>
                    <a:pt x="57291" y="7889"/>
                  </a:cubicBezTo>
                  <a:cubicBezTo>
                    <a:pt x="57298" y="7889"/>
                    <a:pt x="57303" y="7888"/>
                    <a:pt x="57308" y="7885"/>
                  </a:cubicBezTo>
                  <a:cubicBezTo>
                    <a:pt x="57375" y="7885"/>
                    <a:pt x="56941" y="7084"/>
                    <a:pt x="55640" y="6217"/>
                  </a:cubicBezTo>
                  <a:cubicBezTo>
                    <a:pt x="54406" y="5383"/>
                    <a:pt x="52371" y="4516"/>
                    <a:pt x="49803" y="3748"/>
                  </a:cubicBezTo>
                  <a:cubicBezTo>
                    <a:pt x="44666" y="2214"/>
                    <a:pt x="37361" y="1113"/>
                    <a:pt x="29288" y="479"/>
                  </a:cubicBezTo>
                  <a:cubicBezTo>
                    <a:pt x="24826" y="149"/>
                    <a:pt x="20596" y="0"/>
                    <a:pt x="1680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6"/>
            <p:cNvSpPr/>
            <p:nvPr/>
          </p:nvSpPr>
          <p:spPr>
            <a:xfrm>
              <a:off x="1297621" y="1087197"/>
              <a:ext cx="3159533" cy="173278"/>
            </a:xfrm>
            <a:custGeom>
              <a:avLst/>
              <a:gdLst/>
              <a:ahLst/>
              <a:cxnLst/>
              <a:rect l="l" t="t" r="r" b="b"/>
              <a:pathLst>
                <a:path w="72119" h="6980" extrusionOk="0">
                  <a:moveTo>
                    <a:pt x="48493" y="1"/>
                  </a:moveTo>
                  <a:cubicBezTo>
                    <a:pt x="42367" y="1"/>
                    <a:pt x="36526" y="462"/>
                    <a:pt x="31190" y="1100"/>
                  </a:cubicBezTo>
                  <a:cubicBezTo>
                    <a:pt x="25085" y="1834"/>
                    <a:pt x="19615" y="2602"/>
                    <a:pt x="15012" y="3135"/>
                  </a:cubicBezTo>
                  <a:cubicBezTo>
                    <a:pt x="13844" y="3235"/>
                    <a:pt x="12743" y="3335"/>
                    <a:pt x="11709" y="3435"/>
                  </a:cubicBezTo>
                  <a:cubicBezTo>
                    <a:pt x="10675" y="3536"/>
                    <a:pt x="9674" y="3636"/>
                    <a:pt x="8774" y="3669"/>
                  </a:cubicBezTo>
                  <a:cubicBezTo>
                    <a:pt x="7840" y="3702"/>
                    <a:pt x="7006" y="3769"/>
                    <a:pt x="6205" y="3802"/>
                  </a:cubicBezTo>
                  <a:cubicBezTo>
                    <a:pt x="5805" y="3836"/>
                    <a:pt x="5438" y="3869"/>
                    <a:pt x="5071" y="3869"/>
                  </a:cubicBezTo>
                  <a:cubicBezTo>
                    <a:pt x="4888" y="3886"/>
                    <a:pt x="4712" y="3886"/>
                    <a:pt x="4542" y="3886"/>
                  </a:cubicBezTo>
                  <a:cubicBezTo>
                    <a:pt x="4371" y="3886"/>
                    <a:pt x="4204" y="3886"/>
                    <a:pt x="4037" y="3902"/>
                  </a:cubicBezTo>
                  <a:cubicBezTo>
                    <a:pt x="1469" y="3902"/>
                    <a:pt x="34" y="3969"/>
                    <a:pt x="1" y="4036"/>
                  </a:cubicBezTo>
                  <a:cubicBezTo>
                    <a:pt x="1" y="4136"/>
                    <a:pt x="1435" y="4236"/>
                    <a:pt x="4037" y="4369"/>
                  </a:cubicBezTo>
                  <a:cubicBezTo>
                    <a:pt x="4371" y="4369"/>
                    <a:pt x="4704" y="4403"/>
                    <a:pt x="5071" y="4403"/>
                  </a:cubicBezTo>
                  <a:lnTo>
                    <a:pt x="6205" y="4403"/>
                  </a:lnTo>
                  <a:cubicBezTo>
                    <a:pt x="7006" y="4403"/>
                    <a:pt x="7873" y="4369"/>
                    <a:pt x="8807" y="4369"/>
                  </a:cubicBezTo>
                  <a:cubicBezTo>
                    <a:pt x="9708" y="4369"/>
                    <a:pt x="10708" y="4269"/>
                    <a:pt x="11743" y="4203"/>
                  </a:cubicBezTo>
                  <a:cubicBezTo>
                    <a:pt x="12810" y="4136"/>
                    <a:pt x="13911" y="4069"/>
                    <a:pt x="15078" y="4003"/>
                  </a:cubicBezTo>
                  <a:cubicBezTo>
                    <a:pt x="23624" y="3329"/>
                    <a:pt x="35010" y="1249"/>
                    <a:pt x="47764" y="1249"/>
                  </a:cubicBezTo>
                  <a:cubicBezTo>
                    <a:pt x="48900" y="1249"/>
                    <a:pt x="50047" y="1265"/>
                    <a:pt x="51204" y="1301"/>
                  </a:cubicBezTo>
                  <a:cubicBezTo>
                    <a:pt x="52105" y="1301"/>
                    <a:pt x="52972" y="1334"/>
                    <a:pt x="53839" y="1367"/>
                  </a:cubicBezTo>
                  <a:cubicBezTo>
                    <a:pt x="54707" y="1401"/>
                    <a:pt x="55574" y="1501"/>
                    <a:pt x="56408" y="1567"/>
                  </a:cubicBezTo>
                  <a:cubicBezTo>
                    <a:pt x="58142" y="1701"/>
                    <a:pt x="59844" y="1834"/>
                    <a:pt x="61511" y="1968"/>
                  </a:cubicBezTo>
                  <a:cubicBezTo>
                    <a:pt x="63146" y="2135"/>
                    <a:pt x="64780" y="2301"/>
                    <a:pt x="66315" y="2568"/>
                  </a:cubicBezTo>
                  <a:cubicBezTo>
                    <a:pt x="67115" y="2735"/>
                    <a:pt x="67849" y="2902"/>
                    <a:pt x="68583" y="3102"/>
                  </a:cubicBezTo>
                  <a:cubicBezTo>
                    <a:pt x="69284" y="3335"/>
                    <a:pt x="69984" y="3602"/>
                    <a:pt x="70484" y="4003"/>
                  </a:cubicBezTo>
                  <a:cubicBezTo>
                    <a:pt x="70718" y="4203"/>
                    <a:pt x="70851" y="4403"/>
                    <a:pt x="70918" y="4636"/>
                  </a:cubicBezTo>
                  <a:cubicBezTo>
                    <a:pt x="70951" y="4770"/>
                    <a:pt x="70951" y="4870"/>
                    <a:pt x="70918" y="4903"/>
                  </a:cubicBezTo>
                  <a:cubicBezTo>
                    <a:pt x="70918" y="4970"/>
                    <a:pt x="70885" y="5037"/>
                    <a:pt x="70785" y="5103"/>
                  </a:cubicBezTo>
                  <a:cubicBezTo>
                    <a:pt x="70651" y="5270"/>
                    <a:pt x="70318" y="5404"/>
                    <a:pt x="70017" y="5504"/>
                  </a:cubicBezTo>
                  <a:cubicBezTo>
                    <a:pt x="69717" y="5570"/>
                    <a:pt x="69384" y="5637"/>
                    <a:pt x="69017" y="5704"/>
                  </a:cubicBezTo>
                  <a:cubicBezTo>
                    <a:pt x="68350" y="5770"/>
                    <a:pt x="67649" y="5804"/>
                    <a:pt x="66949" y="5837"/>
                  </a:cubicBezTo>
                  <a:cubicBezTo>
                    <a:pt x="66215" y="5871"/>
                    <a:pt x="65514" y="5904"/>
                    <a:pt x="64847" y="5937"/>
                  </a:cubicBezTo>
                  <a:cubicBezTo>
                    <a:pt x="63623" y="5998"/>
                    <a:pt x="62433" y="6017"/>
                    <a:pt x="61280" y="6017"/>
                  </a:cubicBezTo>
                  <a:cubicBezTo>
                    <a:pt x="59889" y="6017"/>
                    <a:pt x="58552" y="5989"/>
                    <a:pt x="57275" y="5971"/>
                  </a:cubicBezTo>
                  <a:cubicBezTo>
                    <a:pt x="52638" y="5804"/>
                    <a:pt x="48902" y="5504"/>
                    <a:pt x="46301" y="5337"/>
                  </a:cubicBezTo>
                  <a:cubicBezTo>
                    <a:pt x="44504" y="5199"/>
                    <a:pt x="43264" y="5124"/>
                    <a:pt x="42669" y="5124"/>
                  </a:cubicBezTo>
                  <a:cubicBezTo>
                    <a:pt x="42402" y="5124"/>
                    <a:pt x="42264" y="5139"/>
                    <a:pt x="42264" y="5170"/>
                  </a:cubicBezTo>
                  <a:cubicBezTo>
                    <a:pt x="42264" y="5237"/>
                    <a:pt x="43665" y="5470"/>
                    <a:pt x="46267" y="5804"/>
                  </a:cubicBezTo>
                  <a:cubicBezTo>
                    <a:pt x="48836" y="6137"/>
                    <a:pt x="52605" y="6571"/>
                    <a:pt x="57242" y="6838"/>
                  </a:cubicBezTo>
                  <a:cubicBezTo>
                    <a:pt x="58893" y="6909"/>
                    <a:pt x="60661" y="6979"/>
                    <a:pt x="62522" y="6979"/>
                  </a:cubicBezTo>
                  <a:cubicBezTo>
                    <a:pt x="63292" y="6979"/>
                    <a:pt x="64079" y="6967"/>
                    <a:pt x="64880" y="6938"/>
                  </a:cubicBezTo>
                  <a:cubicBezTo>
                    <a:pt x="65581" y="6938"/>
                    <a:pt x="66281" y="6905"/>
                    <a:pt x="66982" y="6905"/>
                  </a:cubicBezTo>
                  <a:cubicBezTo>
                    <a:pt x="67682" y="6871"/>
                    <a:pt x="68416" y="6871"/>
                    <a:pt x="69184" y="6771"/>
                  </a:cubicBezTo>
                  <a:cubicBezTo>
                    <a:pt x="69550" y="6738"/>
                    <a:pt x="69951" y="6671"/>
                    <a:pt x="70318" y="6538"/>
                  </a:cubicBezTo>
                  <a:cubicBezTo>
                    <a:pt x="70718" y="6438"/>
                    <a:pt x="71152" y="6304"/>
                    <a:pt x="71552" y="5937"/>
                  </a:cubicBezTo>
                  <a:cubicBezTo>
                    <a:pt x="71752" y="5770"/>
                    <a:pt x="71952" y="5537"/>
                    <a:pt x="72019" y="5237"/>
                  </a:cubicBezTo>
                  <a:cubicBezTo>
                    <a:pt x="72119" y="4903"/>
                    <a:pt x="72086" y="4603"/>
                    <a:pt x="72019" y="4369"/>
                  </a:cubicBezTo>
                  <a:cubicBezTo>
                    <a:pt x="71952" y="4103"/>
                    <a:pt x="71852" y="3902"/>
                    <a:pt x="71719" y="3669"/>
                  </a:cubicBezTo>
                  <a:cubicBezTo>
                    <a:pt x="71619" y="3569"/>
                    <a:pt x="71552" y="3469"/>
                    <a:pt x="71485" y="3369"/>
                  </a:cubicBezTo>
                  <a:lnTo>
                    <a:pt x="71218" y="3135"/>
                  </a:lnTo>
                  <a:cubicBezTo>
                    <a:pt x="70484" y="2568"/>
                    <a:pt x="69717" y="2268"/>
                    <a:pt x="68950" y="2001"/>
                  </a:cubicBezTo>
                  <a:cubicBezTo>
                    <a:pt x="68149" y="1734"/>
                    <a:pt x="67349" y="1567"/>
                    <a:pt x="66548" y="1401"/>
                  </a:cubicBezTo>
                  <a:cubicBezTo>
                    <a:pt x="64947" y="1100"/>
                    <a:pt x="63279" y="934"/>
                    <a:pt x="61611" y="767"/>
                  </a:cubicBezTo>
                  <a:cubicBezTo>
                    <a:pt x="59944" y="633"/>
                    <a:pt x="58242" y="467"/>
                    <a:pt x="56541" y="333"/>
                  </a:cubicBezTo>
                  <a:cubicBezTo>
                    <a:pt x="55674" y="267"/>
                    <a:pt x="54807" y="166"/>
                    <a:pt x="53906" y="133"/>
                  </a:cubicBezTo>
                  <a:cubicBezTo>
                    <a:pt x="53039" y="100"/>
                    <a:pt x="52138" y="66"/>
                    <a:pt x="51271" y="33"/>
                  </a:cubicBezTo>
                  <a:cubicBezTo>
                    <a:pt x="50339" y="11"/>
                    <a:pt x="49413" y="1"/>
                    <a:pt x="4849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6"/>
            <p:cNvSpPr/>
            <p:nvPr/>
          </p:nvSpPr>
          <p:spPr>
            <a:xfrm>
              <a:off x="42333" y="2138859"/>
              <a:ext cx="3717760" cy="252743"/>
            </a:xfrm>
            <a:custGeom>
              <a:avLst/>
              <a:gdLst/>
              <a:ahLst/>
              <a:cxnLst/>
              <a:rect l="l" t="t" r="r" b="b"/>
              <a:pathLst>
                <a:path w="84861" h="10181" extrusionOk="0">
                  <a:moveTo>
                    <a:pt x="34291" y="0"/>
                  </a:moveTo>
                  <a:cubicBezTo>
                    <a:pt x="32890" y="34"/>
                    <a:pt x="31489" y="100"/>
                    <a:pt x="30122" y="134"/>
                  </a:cubicBezTo>
                  <a:cubicBezTo>
                    <a:pt x="28787" y="167"/>
                    <a:pt x="27453" y="167"/>
                    <a:pt x="26152" y="301"/>
                  </a:cubicBezTo>
                  <a:cubicBezTo>
                    <a:pt x="24851" y="401"/>
                    <a:pt x="23584" y="501"/>
                    <a:pt x="22349" y="601"/>
                  </a:cubicBezTo>
                  <a:cubicBezTo>
                    <a:pt x="21749" y="634"/>
                    <a:pt x="21148" y="667"/>
                    <a:pt x="20548" y="734"/>
                  </a:cubicBezTo>
                  <a:cubicBezTo>
                    <a:pt x="19948" y="801"/>
                    <a:pt x="19381" y="868"/>
                    <a:pt x="18780" y="934"/>
                  </a:cubicBezTo>
                  <a:cubicBezTo>
                    <a:pt x="17646" y="1068"/>
                    <a:pt x="16545" y="1201"/>
                    <a:pt x="15478" y="1335"/>
                  </a:cubicBezTo>
                  <a:cubicBezTo>
                    <a:pt x="14410" y="1468"/>
                    <a:pt x="13376" y="1601"/>
                    <a:pt x="12409" y="1768"/>
                  </a:cubicBezTo>
                  <a:cubicBezTo>
                    <a:pt x="10474" y="2135"/>
                    <a:pt x="8740" y="2435"/>
                    <a:pt x="7205" y="2702"/>
                  </a:cubicBezTo>
                  <a:cubicBezTo>
                    <a:pt x="5671" y="3002"/>
                    <a:pt x="4370" y="3336"/>
                    <a:pt x="3302" y="3603"/>
                  </a:cubicBezTo>
                  <a:cubicBezTo>
                    <a:pt x="1168" y="4103"/>
                    <a:pt x="0" y="4437"/>
                    <a:pt x="33" y="4537"/>
                  </a:cubicBezTo>
                  <a:cubicBezTo>
                    <a:pt x="33" y="4547"/>
                    <a:pt x="58" y="4551"/>
                    <a:pt x="108" y="4551"/>
                  </a:cubicBezTo>
                  <a:cubicBezTo>
                    <a:pt x="400" y="4551"/>
                    <a:pt x="1547" y="4384"/>
                    <a:pt x="3402" y="4070"/>
                  </a:cubicBezTo>
                  <a:cubicBezTo>
                    <a:pt x="4470" y="3903"/>
                    <a:pt x="5804" y="3636"/>
                    <a:pt x="7339" y="3369"/>
                  </a:cubicBezTo>
                  <a:cubicBezTo>
                    <a:pt x="8873" y="3169"/>
                    <a:pt x="10608" y="2902"/>
                    <a:pt x="12542" y="2636"/>
                  </a:cubicBezTo>
                  <a:cubicBezTo>
                    <a:pt x="13510" y="2502"/>
                    <a:pt x="14544" y="2402"/>
                    <a:pt x="15578" y="2302"/>
                  </a:cubicBezTo>
                  <a:cubicBezTo>
                    <a:pt x="16645" y="2169"/>
                    <a:pt x="17746" y="2068"/>
                    <a:pt x="18880" y="1968"/>
                  </a:cubicBezTo>
                  <a:cubicBezTo>
                    <a:pt x="19481" y="1902"/>
                    <a:pt x="20048" y="1835"/>
                    <a:pt x="20648" y="1768"/>
                  </a:cubicBezTo>
                  <a:cubicBezTo>
                    <a:pt x="21215" y="1735"/>
                    <a:pt x="21849" y="1702"/>
                    <a:pt x="22449" y="1668"/>
                  </a:cubicBezTo>
                  <a:cubicBezTo>
                    <a:pt x="23650" y="1601"/>
                    <a:pt x="24918" y="1501"/>
                    <a:pt x="26219" y="1435"/>
                  </a:cubicBezTo>
                  <a:cubicBezTo>
                    <a:pt x="27486" y="1335"/>
                    <a:pt x="28821" y="1335"/>
                    <a:pt x="30155" y="1301"/>
                  </a:cubicBezTo>
                  <a:cubicBezTo>
                    <a:pt x="31523" y="1268"/>
                    <a:pt x="32890" y="1235"/>
                    <a:pt x="34291" y="1201"/>
                  </a:cubicBezTo>
                  <a:cubicBezTo>
                    <a:pt x="35692" y="1235"/>
                    <a:pt x="37127" y="1268"/>
                    <a:pt x="38594" y="1301"/>
                  </a:cubicBezTo>
                  <a:cubicBezTo>
                    <a:pt x="39295" y="1301"/>
                    <a:pt x="40029" y="1301"/>
                    <a:pt x="40762" y="1335"/>
                  </a:cubicBezTo>
                  <a:cubicBezTo>
                    <a:pt x="41496" y="1335"/>
                    <a:pt x="42230" y="1401"/>
                    <a:pt x="42997" y="1435"/>
                  </a:cubicBezTo>
                  <a:cubicBezTo>
                    <a:pt x="44465" y="1501"/>
                    <a:pt x="45933" y="1601"/>
                    <a:pt x="47401" y="1668"/>
                  </a:cubicBezTo>
                  <a:cubicBezTo>
                    <a:pt x="48134" y="1702"/>
                    <a:pt x="48835" y="1802"/>
                    <a:pt x="49535" y="1835"/>
                  </a:cubicBezTo>
                  <a:cubicBezTo>
                    <a:pt x="50269" y="1902"/>
                    <a:pt x="50970" y="1968"/>
                    <a:pt x="51670" y="2035"/>
                  </a:cubicBezTo>
                  <a:cubicBezTo>
                    <a:pt x="53071" y="2169"/>
                    <a:pt x="54439" y="2269"/>
                    <a:pt x="55773" y="2435"/>
                  </a:cubicBezTo>
                  <a:cubicBezTo>
                    <a:pt x="57107" y="2602"/>
                    <a:pt x="58442" y="2736"/>
                    <a:pt x="59709" y="2902"/>
                  </a:cubicBezTo>
                  <a:cubicBezTo>
                    <a:pt x="64846" y="3570"/>
                    <a:pt x="69416" y="4403"/>
                    <a:pt x="73152" y="5471"/>
                  </a:cubicBezTo>
                  <a:cubicBezTo>
                    <a:pt x="76888" y="6505"/>
                    <a:pt x="79790" y="7773"/>
                    <a:pt x="81758" y="8707"/>
                  </a:cubicBezTo>
                  <a:cubicBezTo>
                    <a:pt x="82259" y="8940"/>
                    <a:pt x="82692" y="9140"/>
                    <a:pt x="83059" y="9340"/>
                  </a:cubicBezTo>
                  <a:cubicBezTo>
                    <a:pt x="83426" y="9540"/>
                    <a:pt x="83760" y="9707"/>
                    <a:pt x="83993" y="9841"/>
                  </a:cubicBezTo>
                  <a:cubicBezTo>
                    <a:pt x="84461" y="10075"/>
                    <a:pt x="84724" y="10180"/>
                    <a:pt x="84804" y="10180"/>
                  </a:cubicBezTo>
                  <a:cubicBezTo>
                    <a:pt x="84815" y="10180"/>
                    <a:pt x="84823" y="10178"/>
                    <a:pt x="84827" y="10174"/>
                  </a:cubicBezTo>
                  <a:cubicBezTo>
                    <a:pt x="84861" y="10141"/>
                    <a:pt x="84594" y="9941"/>
                    <a:pt x="84127" y="9641"/>
                  </a:cubicBezTo>
                  <a:cubicBezTo>
                    <a:pt x="83893" y="9474"/>
                    <a:pt x="83593" y="9274"/>
                    <a:pt x="83259" y="9040"/>
                  </a:cubicBezTo>
                  <a:cubicBezTo>
                    <a:pt x="82893" y="8807"/>
                    <a:pt x="82459" y="8573"/>
                    <a:pt x="81992" y="8273"/>
                  </a:cubicBezTo>
                  <a:cubicBezTo>
                    <a:pt x="80057" y="7205"/>
                    <a:pt x="77188" y="5804"/>
                    <a:pt x="73386" y="4637"/>
                  </a:cubicBezTo>
                  <a:cubicBezTo>
                    <a:pt x="69650" y="3436"/>
                    <a:pt x="65013" y="2502"/>
                    <a:pt x="59876" y="1802"/>
                  </a:cubicBezTo>
                  <a:cubicBezTo>
                    <a:pt x="58575" y="1601"/>
                    <a:pt x="57274" y="1435"/>
                    <a:pt x="55907" y="1268"/>
                  </a:cubicBezTo>
                  <a:cubicBezTo>
                    <a:pt x="54572" y="1101"/>
                    <a:pt x="53171" y="1001"/>
                    <a:pt x="51770" y="834"/>
                  </a:cubicBezTo>
                  <a:cubicBezTo>
                    <a:pt x="51070" y="768"/>
                    <a:pt x="50369" y="701"/>
                    <a:pt x="49635" y="634"/>
                  </a:cubicBezTo>
                  <a:cubicBezTo>
                    <a:pt x="48935" y="567"/>
                    <a:pt x="48201" y="501"/>
                    <a:pt x="47467" y="467"/>
                  </a:cubicBezTo>
                  <a:cubicBezTo>
                    <a:pt x="46033" y="367"/>
                    <a:pt x="44532" y="301"/>
                    <a:pt x="43031" y="200"/>
                  </a:cubicBezTo>
                  <a:cubicBezTo>
                    <a:pt x="42297" y="167"/>
                    <a:pt x="41563" y="100"/>
                    <a:pt x="40796" y="100"/>
                  </a:cubicBezTo>
                  <a:cubicBezTo>
                    <a:pt x="40062" y="100"/>
                    <a:pt x="39328" y="67"/>
                    <a:pt x="38594" y="67"/>
                  </a:cubicBezTo>
                  <a:cubicBezTo>
                    <a:pt x="37160" y="34"/>
                    <a:pt x="35692" y="34"/>
                    <a:pt x="3429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6"/>
            <p:cNvSpPr/>
            <p:nvPr/>
          </p:nvSpPr>
          <p:spPr>
            <a:xfrm>
              <a:off x="43779" y="2082878"/>
              <a:ext cx="895871" cy="70006"/>
            </a:xfrm>
            <a:custGeom>
              <a:avLst/>
              <a:gdLst/>
              <a:ahLst/>
              <a:cxnLst/>
              <a:rect l="l" t="t" r="r" b="b"/>
              <a:pathLst>
                <a:path w="20449" h="2820" extrusionOk="0">
                  <a:moveTo>
                    <a:pt x="16255" y="1"/>
                  </a:moveTo>
                  <a:cubicBezTo>
                    <a:pt x="14534" y="1"/>
                    <a:pt x="12397" y="118"/>
                    <a:pt x="10108" y="387"/>
                  </a:cubicBezTo>
                  <a:cubicBezTo>
                    <a:pt x="4437" y="1155"/>
                    <a:pt x="0" y="2389"/>
                    <a:pt x="34" y="2722"/>
                  </a:cubicBezTo>
                  <a:cubicBezTo>
                    <a:pt x="46" y="2790"/>
                    <a:pt x="210" y="2820"/>
                    <a:pt x="504" y="2820"/>
                  </a:cubicBezTo>
                  <a:cubicBezTo>
                    <a:pt x="1811" y="2820"/>
                    <a:pt x="5693" y="2221"/>
                    <a:pt x="10241" y="1622"/>
                  </a:cubicBezTo>
                  <a:cubicBezTo>
                    <a:pt x="13043" y="1288"/>
                    <a:pt x="15578" y="1054"/>
                    <a:pt x="17446" y="888"/>
                  </a:cubicBezTo>
                  <a:cubicBezTo>
                    <a:pt x="19281" y="788"/>
                    <a:pt x="20415" y="654"/>
                    <a:pt x="20448" y="487"/>
                  </a:cubicBezTo>
                  <a:cubicBezTo>
                    <a:pt x="20448" y="321"/>
                    <a:pt x="19281" y="120"/>
                    <a:pt x="17413" y="20"/>
                  </a:cubicBezTo>
                  <a:cubicBezTo>
                    <a:pt x="17053" y="8"/>
                    <a:pt x="16666" y="1"/>
                    <a:pt x="1625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6"/>
            <p:cNvSpPr/>
            <p:nvPr/>
          </p:nvSpPr>
          <p:spPr>
            <a:xfrm>
              <a:off x="40844" y="2242131"/>
              <a:ext cx="2067920" cy="110993"/>
            </a:xfrm>
            <a:custGeom>
              <a:avLst/>
              <a:gdLst/>
              <a:ahLst/>
              <a:cxnLst/>
              <a:rect l="l" t="t" r="r" b="b"/>
              <a:pathLst>
                <a:path w="47202" h="4471" extrusionOk="0">
                  <a:moveTo>
                    <a:pt x="35988" y="1"/>
                  </a:moveTo>
                  <a:cubicBezTo>
                    <a:pt x="34943" y="1"/>
                    <a:pt x="33838" y="43"/>
                    <a:pt x="32691" y="43"/>
                  </a:cubicBezTo>
                  <a:cubicBezTo>
                    <a:pt x="29855" y="143"/>
                    <a:pt x="26720" y="344"/>
                    <a:pt x="23451" y="677"/>
                  </a:cubicBezTo>
                  <a:cubicBezTo>
                    <a:pt x="16913" y="1344"/>
                    <a:pt x="11075" y="2278"/>
                    <a:pt x="6839" y="3012"/>
                  </a:cubicBezTo>
                  <a:cubicBezTo>
                    <a:pt x="2603" y="3746"/>
                    <a:pt x="1" y="4246"/>
                    <a:pt x="1" y="4413"/>
                  </a:cubicBezTo>
                  <a:cubicBezTo>
                    <a:pt x="8" y="4452"/>
                    <a:pt x="158" y="4471"/>
                    <a:pt x="437" y="4471"/>
                  </a:cubicBezTo>
                  <a:cubicBezTo>
                    <a:pt x="1358" y="4471"/>
                    <a:pt x="3686" y="4264"/>
                    <a:pt x="6939" y="3879"/>
                  </a:cubicBezTo>
                  <a:cubicBezTo>
                    <a:pt x="11209" y="3379"/>
                    <a:pt x="17080" y="2578"/>
                    <a:pt x="23584" y="1911"/>
                  </a:cubicBezTo>
                  <a:cubicBezTo>
                    <a:pt x="26820" y="1578"/>
                    <a:pt x="29922" y="1344"/>
                    <a:pt x="32757" y="1211"/>
                  </a:cubicBezTo>
                  <a:cubicBezTo>
                    <a:pt x="34158" y="1144"/>
                    <a:pt x="35493" y="1077"/>
                    <a:pt x="36760" y="1044"/>
                  </a:cubicBezTo>
                  <a:cubicBezTo>
                    <a:pt x="37394" y="1044"/>
                    <a:pt x="37994" y="1011"/>
                    <a:pt x="38562" y="1011"/>
                  </a:cubicBezTo>
                  <a:lnTo>
                    <a:pt x="40263" y="1011"/>
                  </a:lnTo>
                  <a:cubicBezTo>
                    <a:pt x="42986" y="1032"/>
                    <a:pt x="45045" y="1108"/>
                    <a:pt x="46187" y="1108"/>
                  </a:cubicBezTo>
                  <a:cubicBezTo>
                    <a:pt x="46836" y="1108"/>
                    <a:pt x="47189" y="1083"/>
                    <a:pt x="47201" y="1011"/>
                  </a:cubicBezTo>
                  <a:cubicBezTo>
                    <a:pt x="47201" y="877"/>
                    <a:pt x="44566" y="377"/>
                    <a:pt x="40263" y="143"/>
                  </a:cubicBezTo>
                  <a:cubicBezTo>
                    <a:pt x="39729" y="110"/>
                    <a:pt x="39162" y="77"/>
                    <a:pt x="38595" y="43"/>
                  </a:cubicBezTo>
                  <a:cubicBezTo>
                    <a:pt x="37994" y="43"/>
                    <a:pt x="37394" y="43"/>
                    <a:pt x="36760" y="10"/>
                  </a:cubicBezTo>
                  <a:cubicBezTo>
                    <a:pt x="36507" y="3"/>
                    <a:pt x="36249" y="1"/>
                    <a:pt x="3598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6"/>
            <p:cNvSpPr/>
            <p:nvPr/>
          </p:nvSpPr>
          <p:spPr>
            <a:xfrm>
              <a:off x="42333" y="2012574"/>
              <a:ext cx="302508" cy="40465"/>
            </a:xfrm>
            <a:custGeom>
              <a:avLst/>
              <a:gdLst/>
              <a:ahLst/>
              <a:cxnLst/>
              <a:rect l="l" t="t" r="r" b="b"/>
              <a:pathLst>
                <a:path w="6905" h="1630" extrusionOk="0">
                  <a:moveTo>
                    <a:pt x="5779" y="0"/>
                  </a:moveTo>
                  <a:cubicBezTo>
                    <a:pt x="5154" y="0"/>
                    <a:pt x="4303" y="84"/>
                    <a:pt x="3369" y="251"/>
                  </a:cubicBezTo>
                  <a:cubicBezTo>
                    <a:pt x="1501" y="517"/>
                    <a:pt x="0" y="984"/>
                    <a:pt x="67" y="1351"/>
                  </a:cubicBezTo>
                  <a:cubicBezTo>
                    <a:pt x="85" y="1537"/>
                    <a:pt x="577" y="1629"/>
                    <a:pt x="1337" y="1629"/>
                  </a:cubicBezTo>
                  <a:cubicBezTo>
                    <a:pt x="1945" y="1629"/>
                    <a:pt x="2724" y="1570"/>
                    <a:pt x="3569" y="1451"/>
                  </a:cubicBezTo>
                  <a:cubicBezTo>
                    <a:pt x="5437" y="1151"/>
                    <a:pt x="6905" y="584"/>
                    <a:pt x="6838" y="251"/>
                  </a:cubicBezTo>
                  <a:cubicBezTo>
                    <a:pt x="6805" y="84"/>
                    <a:pt x="6405" y="0"/>
                    <a:pt x="577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6"/>
            <p:cNvSpPr/>
            <p:nvPr/>
          </p:nvSpPr>
          <p:spPr>
            <a:xfrm>
              <a:off x="51095" y="2361564"/>
              <a:ext cx="2817553" cy="172534"/>
            </a:xfrm>
            <a:custGeom>
              <a:avLst/>
              <a:gdLst/>
              <a:ahLst/>
              <a:cxnLst/>
              <a:rect l="l" t="t" r="r" b="b"/>
              <a:pathLst>
                <a:path w="64313" h="6950" extrusionOk="0">
                  <a:moveTo>
                    <a:pt x="39777" y="1"/>
                  </a:moveTo>
                  <a:cubicBezTo>
                    <a:pt x="39077" y="1"/>
                    <a:pt x="38383" y="2"/>
                    <a:pt x="37694" y="2"/>
                  </a:cubicBezTo>
                  <a:cubicBezTo>
                    <a:pt x="36126" y="69"/>
                    <a:pt x="34625" y="102"/>
                    <a:pt x="33124" y="169"/>
                  </a:cubicBezTo>
                  <a:cubicBezTo>
                    <a:pt x="32390" y="203"/>
                    <a:pt x="31656" y="269"/>
                    <a:pt x="30922" y="336"/>
                  </a:cubicBezTo>
                  <a:cubicBezTo>
                    <a:pt x="30188" y="403"/>
                    <a:pt x="29488" y="469"/>
                    <a:pt x="28754" y="536"/>
                  </a:cubicBezTo>
                  <a:cubicBezTo>
                    <a:pt x="27353" y="670"/>
                    <a:pt x="25952" y="770"/>
                    <a:pt x="24618" y="903"/>
                  </a:cubicBezTo>
                  <a:cubicBezTo>
                    <a:pt x="23283" y="1070"/>
                    <a:pt x="21983" y="1237"/>
                    <a:pt x="20748" y="1403"/>
                  </a:cubicBezTo>
                  <a:cubicBezTo>
                    <a:pt x="18213" y="1704"/>
                    <a:pt x="15912" y="2037"/>
                    <a:pt x="13777" y="2337"/>
                  </a:cubicBezTo>
                  <a:cubicBezTo>
                    <a:pt x="11642" y="2638"/>
                    <a:pt x="9707" y="2838"/>
                    <a:pt x="8039" y="3038"/>
                  </a:cubicBezTo>
                  <a:cubicBezTo>
                    <a:pt x="7172" y="3138"/>
                    <a:pt x="6405" y="3238"/>
                    <a:pt x="5671" y="3338"/>
                  </a:cubicBezTo>
                  <a:cubicBezTo>
                    <a:pt x="4970" y="3438"/>
                    <a:pt x="4303" y="3505"/>
                    <a:pt x="3703" y="3572"/>
                  </a:cubicBezTo>
                  <a:cubicBezTo>
                    <a:pt x="1301" y="3772"/>
                    <a:pt x="0" y="3939"/>
                    <a:pt x="0" y="4039"/>
                  </a:cubicBezTo>
                  <a:cubicBezTo>
                    <a:pt x="0" y="4072"/>
                    <a:pt x="334" y="4089"/>
                    <a:pt x="968" y="4089"/>
                  </a:cubicBezTo>
                  <a:cubicBezTo>
                    <a:pt x="1601" y="4089"/>
                    <a:pt x="2535" y="4072"/>
                    <a:pt x="3736" y="4039"/>
                  </a:cubicBezTo>
                  <a:cubicBezTo>
                    <a:pt x="4337" y="4039"/>
                    <a:pt x="5004" y="3972"/>
                    <a:pt x="5738" y="3905"/>
                  </a:cubicBezTo>
                  <a:cubicBezTo>
                    <a:pt x="6471" y="3872"/>
                    <a:pt x="7239" y="3805"/>
                    <a:pt x="8106" y="3738"/>
                  </a:cubicBezTo>
                  <a:cubicBezTo>
                    <a:pt x="9807" y="3605"/>
                    <a:pt x="11742" y="3438"/>
                    <a:pt x="13877" y="3205"/>
                  </a:cubicBezTo>
                  <a:cubicBezTo>
                    <a:pt x="16012" y="2971"/>
                    <a:pt x="18347" y="2704"/>
                    <a:pt x="20848" y="2437"/>
                  </a:cubicBezTo>
                  <a:cubicBezTo>
                    <a:pt x="22116" y="2304"/>
                    <a:pt x="23417" y="2137"/>
                    <a:pt x="24751" y="2004"/>
                  </a:cubicBezTo>
                  <a:cubicBezTo>
                    <a:pt x="26085" y="1870"/>
                    <a:pt x="27453" y="1770"/>
                    <a:pt x="28854" y="1670"/>
                  </a:cubicBezTo>
                  <a:cubicBezTo>
                    <a:pt x="29555" y="1604"/>
                    <a:pt x="30288" y="1537"/>
                    <a:pt x="30989" y="1503"/>
                  </a:cubicBezTo>
                  <a:cubicBezTo>
                    <a:pt x="31723" y="1437"/>
                    <a:pt x="32457" y="1370"/>
                    <a:pt x="33191" y="1370"/>
                  </a:cubicBezTo>
                  <a:cubicBezTo>
                    <a:pt x="34658" y="1303"/>
                    <a:pt x="36159" y="1270"/>
                    <a:pt x="37694" y="1203"/>
                  </a:cubicBezTo>
                  <a:cubicBezTo>
                    <a:pt x="40796" y="1237"/>
                    <a:pt x="43965" y="1203"/>
                    <a:pt x="47234" y="1437"/>
                  </a:cubicBezTo>
                  <a:cubicBezTo>
                    <a:pt x="48034" y="1470"/>
                    <a:pt x="48835" y="1537"/>
                    <a:pt x="49636" y="1570"/>
                  </a:cubicBezTo>
                  <a:cubicBezTo>
                    <a:pt x="50470" y="1637"/>
                    <a:pt x="51237" y="1704"/>
                    <a:pt x="52037" y="1770"/>
                  </a:cubicBezTo>
                  <a:cubicBezTo>
                    <a:pt x="53605" y="1937"/>
                    <a:pt x="55173" y="2037"/>
                    <a:pt x="56707" y="2204"/>
                  </a:cubicBezTo>
                  <a:cubicBezTo>
                    <a:pt x="58242" y="2371"/>
                    <a:pt x="59709" y="2571"/>
                    <a:pt x="61010" y="3038"/>
                  </a:cubicBezTo>
                  <a:cubicBezTo>
                    <a:pt x="61644" y="3305"/>
                    <a:pt x="62245" y="3605"/>
                    <a:pt x="62745" y="4039"/>
                  </a:cubicBezTo>
                  <a:cubicBezTo>
                    <a:pt x="62945" y="4205"/>
                    <a:pt x="63112" y="4472"/>
                    <a:pt x="63112" y="4539"/>
                  </a:cubicBezTo>
                  <a:cubicBezTo>
                    <a:pt x="63112" y="4606"/>
                    <a:pt x="63112" y="4639"/>
                    <a:pt x="63079" y="4706"/>
                  </a:cubicBezTo>
                  <a:cubicBezTo>
                    <a:pt x="63045" y="4772"/>
                    <a:pt x="62978" y="4839"/>
                    <a:pt x="62878" y="4906"/>
                  </a:cubicBezTo>
                  <a:cubicBezTo>
                    <a:pt x="62411" y="5239"/>
                    <a:pt x="61778" y="5440"/>
                    <a:pt x="61144" y="5573"/>
                  </a:cubicBezTo>
                  <a:cubicBezTo>
                    <a:pt x="60844" y="5640"/>
                    <a:pt x="60510" y="5673"/>
                    <a:pt x="60210" y="5706"/>
                  </a:cubicBezTo>
                  <a:cubicBezTo>
                    <a:pt x="59843" y="5706"/>
                    <a:pt x="59509" y="5740"/>
                    <a:pt x="59176" y="5773"/>
                  </a:cubicBezTo>
                  <a:cubicBezTo>
                    <a:pt x="58509" y="5807"/>
                    <a:pt x="57875" y="5840"/>
                    <a:pt x="57208" y="5873"/>
                  </a:cubicBezTo>
                  <a:cubicBezTo>
                    <a:pt x="56574" y="5907"/>
                    <a:pt x="55940" y="5907"/>
                    <a:pt x="55306" y="5907"/>
                  </a:cubicBezTo>
                  <a:cubicBezTo>
                    <a:pt x="54673" y="5923"/>
                    <a:pt x="54055" y="5932"/>
                    <a:pt x="53451" y="5932"/>
                  </a:cubicBezTo>
                  <a:cubicBezTo>
                    <a:pt x="52846" y="5932"/>
                    <a:pt x="52254" y="5923"/>
                    <a:pt x="51670" y="5907"/>
                  </a:cubicBezTo>
                  <a:cubicBezTo>
                    <a:pt x="50503" y="5907"/>
                    <a:pt x="49369" y="5840"/>
                    <a:pt x="48301" y="5807"/>
                  </a:cubicBezTo>
                  <a:cubicBezTo>
                    <a:pt x="44032" y="5640"/>
                    <a:pt x="40596" y="5373"/>
                    <a:pt x="38194" y="5206"/>
                  </a:cubicBezTo>
                  <a:cubicBezTo>
                    <a:pt x="36593" y="5117"/>
                    <a:pt x="35466" y="5058"/>
                    <a:pt x="34893" y="5058"/>
                  </a:cubicBezTo>
                  <a:cubicBezTo>
                    <a:pt x="34606" y="5058"/>
                    <a:pt x="34458" y="5073"/>
                    <a:pt x="34458" y="5106"/>
                  </a:cubicBezTo>
                  <a:cubicBezTo>
                    <a:pt x="34425" y="5173"/>
                    <a:pt x="35759" y="5406"/>
                    <a:pt x="38127" y="5706"/>
                  </a:cubicBezTo>
                  <a:cubicBezTo>
                    <a:pt x="40529" y="6007"/>
                    <a:pt x="43965" y="6407"/>
                    <a:pt x="48268" y="6707"/>
                  </a:cubicBezTo>
                  <a:cubicBezTo>
                    <a:pt x="49335" y="6774"/>
                    <a:pt x="50470" y="6841"/>
                    <a:pt x="51637" y="6874"/>
                  </a:cubicBezTo>
                  <a:cubicBezTo>
                    <a:pt x="52609" y="6901"/>
                    <a:pt x="53580" y="6950"/>
                    <a:pt x="54587" y="6950"/>
                  </a:cubicBezTo>
                  <a:cubicBezTo>
                    <a:pt x="54825" y="6950"/>
                    <a:pt x="55064" y="6947"/>
                    <a:pt x="55306" y="6941"/>
                  </a:cubicBezTo>
                  <a:lnTo>
                    <a:pt x="57241" y="6941"/>
                  </a:lnTo>
                  <a:cubicBezTo>
                    <a:pt x="57908" y="6907"/>
                    <a:pt x="58575" y="6874"/>
                    <a:pt x="59242" y="6841"/>
                  </a:cubicBezTo>
                  <a:cubicBezTo>
                    <a:pt x="59576" y="6841"/>
                    <a:pt x="59943" y="6841"/>
                    <a:pt x="60277" y="6807"/>
                  </a:cubicBezTo>
                  <a:cubicBezTo>
                    <a:pt x="60643" y="6807"/>
                    <a:pt x="61010" y="6741"/>
                    <a:pt x="61377" y="6674"/>
                  </a:cubicBezTo>
                  <a:cubicBezTo>
                    <a:pt x="62078" y="6540"/>
                    <a:pt x="62812" y="6340"/>
                    <a:pt x="63546" y="5840"/>
                  </a:cubicBezTo>
                  <a:cubicBezTo>
                    <a:pt x="63712" y="5706"/>
                    <a:pt x="63912" y="5540"/>
                    <a:pt x="64046" y="5306"/>
                  </a:cubicBezTo>
                  <a:cubicBezTo>
                    <a:pt x="64213" y="5073"/>
                    <a:pt x="64313" y="4739"/>
                    <a:pt x="64279" y="4439"/>
                  </a:cubicBezTo>
                  <a:cubicBezTo>
                    <a:pt x="64213" y="4105"/>
                    <a:pt x="64113" y="3872"/>
                    <a:pt x="63979" y="3672"/>
                  </a:cubicBezTo>
                  <a:cubicBezTo>
                    <a:pt x="63812" y="3472"/>
                    <a:pt x="63679" y="3305"/>
                    <a:pt x="63512" y="3171"/>
                  </a:cubicBezTo>
                  <a:cubicBezTo>
                    <a:pt x="62878" y="2604"/>
                    <a:pt x="62178" y="2271"/>
                    <a:pt x="61444" y="1937"/>
                  </a:cubicBezTo>
                  <a:cubicBezTo>
                    <a:pt x="59943" y="1370"/>
                    <a:pt x="58375" y="1203"/>
                    <a:pt x="56841" y="1003"/>
                  </a:cubicBezTo>
                  <a:cubicBezTo>
                    <a:pt x="55306" y="836"/>
                    <a:pt x="53739" y="703"/>
                    <a:pt x="52137" y="569"/>
                  </a:cubicBezTo>
                  <a:cubicBezTo>
                    <a:pt x="51337" y="469"/>
                    <a:pt x="50536" y="403"/>
                    <a:pt x="49736" y="336"/>
                  </a:cubicBezTo>
                  <a:cubicBezTo>
                    <a:pt x="48935" y="303"/>
                    <a:pt x="48101" y="236"/>
                    <a:pt x="47301" y="203"/>
                  </a:cubicBezTo>
                  <a:cubicBezTo>
                    <a:pt x="44732" y="21"/>
                    <a:pt x="42224" y="1"/>
                    <a:pt x="3977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6"/>
            <p:cNvSpPr/>
            <p:nvPr/>
          </p:nvSpPr>
          <p:spPr>
            <a:xfrm>
              <a:off x="3692845" y="3343740"/>
              <a:ext cx="5062246" cy="362817"/>
            </a:xfrm>
            <a:custGeom>
              <a:avLst/>
              <a:gdLst/>
              <a:ahLst/>
              <a:cxnLst/>
              <a:rect l="l" t="t" r="r" b="b"/>
              <a:pathLst>
                <a:path w="115550" h="14615" extrusionOk="0">
                  <a:moveTo>
                    <a:pt x="109278" y="0"/>
                  </a:moveTo>
                  <a:lnTo>
                    <a:pt x="109278" y="0"/>
                  </a:lnTo>
                  <a:cubicBezTo>
                    <a:pt x="109245" y="67"/>
                    <a:pt x="109679" y="234"/>
                    <a:pt x="110446" y="601"/>
                  </a:cubicBezTo>
                  <a:cubicBezTo>
                    <a:pt x="110813" y="801"/>
                    <a:pt x="111280" y="1034"/>
                    <a:pt x="111813" y="1401"/>
                  </a:cubicBezTo>
                  <a:cubicBezTo>
                    <a:pt x="112314" y="1735"/>
                    <a:pt x="112881" y="2168"/>
                    <a:pt x="113415" y="2735"/>
                  </a:cubicBezTo>
                  <a:cubicBezTo>
                    <a:pt x="113948" y="3336"/>
                    <a:pt x="114482" y="4070"/>
                    <a:pt x="114749" y="4937"/>
                  </a:cubicBezTo>
                  <a:cubicBezTo>
                    <a:pt x="115016" y="5838"/>
                    <a:pt x="114982" y="6905"/>
                    <a:pt x="114449" y="7839"/>
                  </a:cubicBezTo>
                  <a:cubicBezTo>
                    <a:pt x="113915" y="8773"/>
                    <a:pt x="112981" y="9540"/>
                    <a:pt x="111847" y="10107"/>
                  </a:cubicBezTo>
                  <a:cubicBezTo>
                    <a:pt x="110746" y="10674"/>
                    <a:pt x="109412" y="10975"/>
                    <a:pt x="107977" y="11241"/>
                  </a:cubicBezTo>
                  <a:cubicBezTo>
                    <a:pt x="106526" y="11501"/>
                    <a:pt x="104968" y="11626"/>
                    <a:pt x="103339" y="11626"/>
                  </a:cubicBezTo>
                  <a:cubicBezTo>
                    <a:pt x="101823" y="11626"/>
                    <a:pt x="100245" y="11517"/>
                    <a:pt x="98637" y="11308"/>
                  </a:cubicBezTo>
                  <a:cubicBezTo>
                    <a:pt x="95235" y="10875"/>
                    <a:pt x="91699" y="10041"/>
                    <a:pt x="87963" y="9107"/>
                  </a:cubicBezTo>
                  <a:cubicBezTo>
                    <a:pt x="87029" y="8873"/>
                    <a:pt x="86062" y="8640"/>
                    <a:pt x="85094" y="8406"/>
                  </a:cubicBezTo>
                  <a:cubicBezTo>
                    <a:pt x="84127" y="8206"/>
                    <a:pt x="83160" y="7972"/>
                    <a:pt x="82159" y="7739"/>
                  </a:cubicBezTo>
                  <a:cubicBezTo>
                    <a:pt x="80157" y="7339"/>
                    <a:pt x="78156" y="6905"/>
                    <a:pt x="76054" y="6571"/>
                  </a:cubicBezTo>
                  <a:cubicBezTo>
                    <a:pt x="73986" y="6205"/>
                    <a:pt x="71851" y="5938"/>
                    <a:pt x="69717" y="5637"/>
                  </a:cubicBezTo>
                  <a:cubicBezTo>
                    <a:pt x="67548" y="5404"/>
                    <a:pt x="65347" y="5104"/>
                    <a:pt x="63112" y="4970"/>
                  </a:cubicBezTo>
                  <a:cubicBezTo>
                    <a:pt x="60877" y="4737"/>
                    <a:pt x="58675" y="4670"/>
                    <a:pt x="56507" y="4537"/>
                  </a:cubicBezTo>
                  <a:cubicBezTo>
                    <a:pt x="54642" y="4508"/>
                    <a:pt x="52776" y="4430"/>
                    <a:pt x="50953" y="4430"/>
                  </a:cubicBezTo>
                  <a:cubicBezTo>
                    <a:pt x="50657" y="4430"/>
                    <a:pt x="50363" y="4432"/>
                    <a:pt x="50069" y="4437"/>
                  </a:cubicBezTo>
                  <a:cubicBezTo>
                    <a:pt x="49684" y="4430"/>
                    <a:pt x="49299" y="4428"/>
                    <a:pt x="48916" y="4428"/>
                  </a:cubicBezTo>
                  <a:cubicBezTo>
                    <a:pt x="47210" y="4428"/>
                    <a:pt x="45526" y="4482"/>
                    <a:pt x="43865" y="4537"/>
                  </a:cubicBezTo>
                  <a:cubicBezTo>
                    <a:pt x="42864" y="4570"/>
                    <a:pt x="41863" y="4637"/>
                    <a:pt x="40863" y="4670"/>
                  </a:cubicBezTo>
                  <a:cubicBezTo>
                    <a:pt x="39862" y="4737"/>
                    <a:pt x="38895" y="4770"/>
                    <a:pt x="37927" y="4870"/>
                  </a:cubicBezTo>
                  <a:cubicBezTo>
                    <a:pt x="30188" y="5437"/>
                    <a:pt x="23283" y="6438"/>
                    <a:pt x="17546" y="7572"/>
                  </a:cubicBezTo>
                  <a:cubicBezTo>
                    <a:pt x="11742" y="8706"/>
                    <a:pt x="7305" y="10474"/>
                    <a:pt x="4370" y="11942"/>
                  </a:cubicBezTo>
                  <a:cubicBezTo>
                    <a:pt x="2902" y="12709"/>
                    <a:pt x="1801" y="13343"/>
                    <a:pt x="1068" y="13810"/>
                  </a:cubicBezTo>
                  <a:cubicBezTo>
                    <a:pt x="367" y="14310"/>
                    <a:pt x="0" y="14577"/>
                    <a:pt x="34" y="14611"/>
                  </a:cubicBezTo>
                  <a:cubicBezTo>
                    <a:pt x="34" y="14613"/>
                    <a:pt x="36" y="14614"/>
                    <a:pt x="40" y="14614"/>
                  </a:cubicBezTo>
                  <a:cubicBezTo>
                    <a:pt x="97" y="14614"/>
                    <a:pt x="520" y="14415"/>
                    <a:pt x="1201" y="14043"/>
                  </a:cubicBezTo>
                  <a:cubicBezTo>
                    <a:pt x="1968" y="13610"/>
                    <a:pt x="3102" y="13076"/>
                    <a:pt x="4570" y="12376"/>
                  </a:cubicBezTo>
                  <a:cubicBezTo>
                    <a:pt x="7539" y="11075"/>
                    <a:pt x="11975" y="9440"/>
                    <a:pt x="17713" y="8439"/>
                  </a:cubicBezTo>
                  <a:cubicBezTo>
                    <a:pt x="23450" y="7439"/>
                    <a:pt x="30322" y="6505"/>
                    <a:pt x="37994" y="6004"/>
                  </a:cubicBezTo>
                  <a:cubicBezTo>
                    <a:pt x="38961" y="5938"/>
                    <a:pt x="39929" y="5904"/>
                    <a:pt x="40929" y="5838"/>
                  </a:cubicBezTo>
                  <a:cubicBezTo>
                    <a:pt x="41897" y="5804"/>
                    <a:pt x="42897" y="5738"/>
                    <a:pt x="43898" y="5738"/>
                  </a:cubicBezTo>
                  <a:cubicBezTo>
                    <a:pt x="45560" y="5683"/>
                    <a:pt x="47221" y="5629"/>
                    <a:pt x="48919" y="5629"/>
                  </a:cubicBezTo>
                  <a:cubicBezTo>
                    <a:pt x="49300" y="5629"/>
                    <a:pt x="49684" y="5631"/>
                    <a:pt x="50069" y="5637"/>
                  </a:cubicBezTo>
                  <a:cubicBezTo>
                    <a:pt x="52171" y="5637"/>
                    <a:pt x="54306" y="5738"/>
                    <a:pt x="56474" y="5771"/>
                  </a:cubicBezTo>
                  <a:cubicBezTo>
                    <a:pt x="58609" y="5904"/>
                    <a:pt x="60810" y="6004"/>
                    <a:pt x="63012" y="6205"/>
                  </a:cubicBezTo>
                  <a:cubicBezTo>
                    <a:pt x="65247" y="6371"/>
                    <a:pt x="67415" y="6638"/>
                    <a:pt x="69550" y="6872"/>
                  </a:cubicBezTo>
                  <a:cubicBezTo>
                    <a:pt x="71685" y="7139"/>
                    <a:pt x="73820" y="7405"/>
                    <a:pt x="75854" y="7772"/>
                  </a:cubicBezTo>
                  <a:cubicBezTo>
                    <a:pt x="77922" y="8106"/>
                    <a:pt x="79957" y="8540"/>
                    <a:pt x="81925" y="8906"/>
                  </a:cubicBezTo>
                  <a:cubicBezTo>
                    <a:pt x="82893" y="9140"/>
                    <a:pt x="83893" y="9340"/>
                    <a:pt x="84827" y="9540"/>
                  </a:cubicBezTo>
                  <a:cubicBezTo>
                    <a:pt x="85795" y="9774"/>
                    <a:pt x="86762" y="9974"/>
                    <a:pt x="87696" y="10207"/>
                  </a:cubicBezTo>
                  <a:cubicBezTo>
                    <a:pt x="91432" y="11141"/>
                    <a:pt x="95035" y="11942"/>
                    <a:pt x="98504" y="12342"/>
                  </a:cubicBezTo>
                  <a:cubicBezTo>
                    <a:pt x="99954" y="12511"/>
                    <a:pt x="101381" y="12597"/>
                    <a:pt x="102764" y="12597"/>
                  </a:cubicBezTo>
                  <a:cubicBezTo>
                    <a:pt x="104657" y="12597"/>
                    <a:pt x="106467" y="12436"/>
                    <a:pt x="108144" y="12109"/>
                  </a:cubicBezTo>
                  <a:cubicBezTo>
                    <a:pt x="109612" y="11809"/>
                    <a:pt x="111013" y="11475"/>
                    <a:pt x="112214" y="10808"/>
                  </a:cubicBezTo>
                  <a:cubicBezTo>
                    <a:pt x="113448" y="10174"/>
                    <a:pt x="114482" y="9273"/>
                    <a:pt x="115049" y="8173"/>
                  </a:cubicBezTo>
                  <a:cubicBezTo>
                    <a:pt x="115349" y="7606"/>
                    <a:pt x="115483" y="7005"/>
                    <a:pt x="115516" y="6405"/>
                  </a:cubicBezTo>
                  <a:cubicBezTo>
                    <a:pt x="115549" y="5838"/>
                    <a:pt x="115449" y="5271"/>
                    <a:pt x="115283" y="4770"/>
                  </a:cubicBezTo>
                  <a:cubicBezTo>
                    <a:pt x="114949" y="3769"/>
                    <a:pt x="114349" y="3002"/>
                    <a:pt x="113781" y="2402"/>
                  </a:cubicBezTo>
                  <a:cubicBezTo>
                    <a:pt x="113181" y="1801"/>
                    <a:pt x="112547" y="1401"/>
                    <a:pt x="111980" y="1068"/>
                  </a:cubicBezTo>
                  <a:cubicBezTo>
                    <a:pt x="111446" y="734"/>
                    <a:pt x="110946" y="534"/>
                    <a:pt x="110546" y="367"/>
                  </a:cubicBezTo>
                  <a:cubicBezTo>
                    <a:pt x="109745" y="67"/>
                    <a:pt x="109278" y="0"/>
                    <a:pt x="10927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6"/>
            <p:cNvSpPr/>
            <p:nvPr/>
          </p:nvSpPr>
          <p:spPr>
            <a:xfrm>
              <a:off x="3781955" y="3337633"/>
              <a:ext cx="2513643" cy="195869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40571" y="0"/>
                  </a:moveTo>
                  <a:cubicBezTo>
                    <a:pt x="36780" y="0"/>
                    <a:pt x="32550" y="149"/>
                    <a:pt x="28088" y="480"/>
                  </a:cubicBezTo>
                  <a:cubicBezTo>
                    <a:pt x="19982" y="1113"/>
                    <a:pt x="12677" y="2248"/>
                    <a:pt x="7540" y="3749"/>
                  </a:cubicBezTo>
                  <a:cubicBezTo>
                    <a:pt x="5005" y="4516"/>
                    <a:pt x="2970" y="5383"/>
                    <a:pt x="1702" y="6250"/>
                  </a:cubicBezTo>
                  <a:cubicBezTo>
                    <a:pt x="435" y="7084"/>
                    <a:pt x="1" y="7885"/>
                    <a:pt x="68" y="7885"/>
                  </a:cubicBezTo>
                  <a:cubicBezTo>
                    <a:pt x="73" y="7888"/>
                    <a:pt x="78" y="7890"/>
                    <a:pt x="85" y="7890"/>
                  </a:cubicBezTo>
                  <a:cubicBezTo>
                    <a:pt x="218" y="7890"/>
                    <a:pt x="732" y="7285"/>
                    <a:pt x="1969" y="6651"/>
                  </a:cubicBezTo>
                  <a:cubicBezTo>
                    <a:pt x="3237" y="5950"/>
                    <a:pt x="5238" y="5250"/>
                    <a:pt x="7807" y="4616"/>
                  </a:cubicBezTo>
                  <a:cubicBezTo>
                    <a:pt x="12877" y="3315"/>
                    <a:pt x="20149" y="2348"/>
                    <a:pt x="28188" y="1714"/>
                  </a:cubicBezTo>
                  <a:cubicBezTo>
                    <a:pt x="34217" y="1263"/>
                    <a:pt x="39834" y="1095"/>
                    <a:pt x="44488" y="1095"/>
                  </a:cubicBezTo>
                  <a:cubicBezTo>
                    <a:pt x="46040" y="1095"/>
                    <a:pt x="47485" y="1113"/>
                    <a:pt x="48802" y="1147"/>
                  </a:cubicBezTo>
                  <a:cubicBezTo>
                    <a:pt x="51438" y="1213"/>
                    <a:pt x="53573" y="1380"/>
                    <a:pt x="55040" y="1547"/>
                  </a:cubicBezTo>
                  <a:cubicBezTo>
                    <a:pt x="56201" y="1679"/>
                    <a:pt x="56944" y="1811"/>
                    <a:pt x="57221" y="1811"/>
                  </a:cubicBezTo>
                  <a:cubicBezTo>
                    <a:pt x="57294" y="1811"/>
                    <a:pt x="57335" y="1801"/>
                    <a:pt x="57342" y="1781"/>
                  </a:cubicBezTo>
                  <a:cubicBezTo>
                    <a:pt x="57375" y="1714"/>
                    <a:pt x="56575" y="1380"/>
                    <a:pt x="55107" y="1080"/>
                  </a:cubicBezTo>
                  <a:cubicBezTo>
                    <a:pt x="53673" y="746"/>
                    <a:pt x="51504" y="446"/>
                    <a:pt x="48869" y="279"/>
                  </a:cubicBezTo>
                  <a:cubicBezTo>
                    <a:pt x="46470" y="100"/>
                    <a:pt x="43667" y="0"/>
                    <a:pt x="4057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6"/>
            <p:cNvSpPr/>
            <p:nvPr/>
          </p:nvSpPr>
          <p:spPr>
            <a:xfrm>
              <a:off x="483631" y="3381672"/>
              <a:ext cx="3016362" cy="412194"/>
            </a:xfrm>
            <a:custGeom>
              <a:avLst/>
              <a:gdLst/>
              <a:ahLst/>
              <a:cxnLst/>
              <a:rect l="l" t="t" r="r" b="b"/>
              <a:pathLst>
                <a:path w="68851" h="16604" extrusionOk="0">
                  <a:moveTo>
                    <a:pt x="61759" y="0"/>
                  </a:moveTo>
                  <a:cubicBezTo>
                    <a:pt x="61750" y="0"/>
                    <a:pt x="61745" y="2"/>
                    <a:pt x="61745" y="7"/>
                  </a:cubicBezTo>
                  <a:cubicBezTo>
                    <a:pt x="61678" y="140"/>
                    <a:pt x="62846" y="540"/>
                    <a:pt x="64447" y="1908"/>
                  </a:cubicBezTo>
                  <a:cubicBezTo>
                    <a:pt x="65214" y="2608"/>
                    <a:pt x="66148" y="3576"/>
                    <a:pt x="66882" y="4843"/>
                  </a:cubicBezTo>
                  <a:cubicBezTo>
                    <a:pt x="67249" y="5510"/>
                    <a:pt x="67549" y="6244"/>
                    <a:pt x="67749" y="7012"/>
                  </a:cubicBezTo>
                  <a:cubicBezTo>
                    <a:pt x="67949" y="7812"/>
                    <a:pt x="67983" y="8713"/>
                    <a:pt x="67849" y="9580"/>
                  </a:cubicBezTo>
                  <a:cubicBezTo>
                    <a:pt x="67783" y="9814"/>
                    <a:pt x="67749" y="10014"/>
                    <a:pt x="67683" y="10247"/>
                  </a:cubicBezTo>
                  <a:cubicBezTo>
                    <a:pt x="67616" y="10447"/>
                    <a:pt x="67549" y="10681"/>
                    <a:pt x="67449" y="10881"/>
                  </a:cubicBezTo>
                  <a:cubicBezTo>
                    <a:pt x="67249" y="11315"/>
                    <a:pt x="67049" y="11748"/>
                    <a:pt x="66749" y="12149"/>
                  </a:cubicBezTo>
                  <a:cubicBezTo>
                    <a:pt x="66181" y="12949"/>
                    <a:pt x="65381" y="13616"/>
                    <a:pt x="64447" y="14083"/>
                  </a:cubicBezTo>
                  <a:cubicBezTo>
                    <a:pt x="62546" y="15084"/>
                    <a:pt x="60144" y="15418"/>
                    <a:pt x="57642" y="15451"/>
                  </a:cubicBezTo>
                  <a:cubicBezTo>
                    <a:pt x="57423" y="15457"/>
                    <a:pt x="57203" y="15460"/>
                    <a:pt x="56980" y="15460"/>
                  </a:cubicBezTo>
                  <a:cubicBezTo>
                    <a:pt x="55947" y="15460"/>
                    <a:pt x="54876" y="15400"/>
                    <a:pt x="53806" y="15317"/>
                  </a:cubicBezTo>
                  <a:cubicBezTo>
                    <a:pt x="53139" y="15251"/>
                    <a:pt x="52472" y="15184"/>
                    <a:pt x="51805" y="15117"/>
                  </a:cubicBezTo>
                  <a:cubicBezTo>
                    <a:pt x="51471" y="15051"/>
                    <a:pt x="51104" y="15017"/>
                    <a:pt x="50770" y="14984"/>
                  </a:cubicBezTo>
                  <a:cubicBezTo>
                    <a:pt x="50437" y="14951"/>
                    <a:pt x="50103" y="14917"/>
                    <a:pt x="49736" y="14884"/>
                  </a:cubicBezTo>
                  <a:cubicBezTo>
                    <a:pt x="47034" y="14617"/>
                    <a:pt x="44232" y="14017"/>
                    <a:pt x="41397" y="13349"/>
                  </a:cubicBezTo>
                  <a:cubicBezTo>
                    <a:pt x="35693" y="12015"/>
                    <a:pt x="30256" y="10514"/>
                    <a:pt x="25219" y="9547"/>
                  </a:cubicBezTo>
                  <a:cubicBezTo>
                    <a:pt x="21297" y="8762"/>
                    <a:pt x="17579" y="8306"/>
                    <a:pt x="14276" y="8306"/>
                  </a:cubicBezTo>
                  <a:cubicBezTo>
                    <a:pt x="13365" y="8306"/>
                    <a:pt x="12486" y="8340"/>
                    <a:pt x="11643" y="8413"/>
                  </a:cubicBezTo>
                  <a:cubicBezTo>
                    <a:pt x="9674" y="8546"/>
                    <a:pt x="7940" y="8880"/>
                    <a:pt x="6439" y="9313"/>
                  </a:cubicBezTo>
                  <a:cubicBezTo>
                    <a:pt x="6072" y="9413"/>
                    <a:pt x="5705" y="9547"/>
                    <a:pt x="5371" y="9647"/>
                  </a:cubicBezTo>
                  <a:cubicBezTo>
                    <a:pt x="5038" y="9780"/>
                    <a:pt x="4704" y="9914"/>
                    <a:pt x="4404" y="10047"/>
                  </a:cubicBezTo>
                  <a:cubicBezTo>
                    <a:pt x="3770" y="10281"/>
                    <a:pt x="3237" y="10581"/>
                    <a:pt x="2770" y="10814"/>
                  </a:cubicBezTo>
                  <a:cubicBezTo>
                    <a:pt x="1802" y="11348"/>
                    <a:pt x="1102" y="11815"/>
                    <a:pt x="668" y="12182"/>
                  </a:cubicBezTo>
                  <a:cubicBezTo>
                    <a:pt x="201" y="12549"/>
                    <a:pt x="1" y="12749"/>
                    <a:pt x="34" y="12782"/>
                  </a:cubicBezTo>
                  <a:cubicBezTo>
                    <a:pt x="38" y="12786"/>
                    <a:pt x="43" y="12787"/>
                    <a:pt x="51" y="12787"/>
                  </a:cubicBezTo>
                  <a:cubicBezTo>
                    <a:pt x="123" y="12787"/>
                    <a:pt x="381" y="12652"/>
                    <a:pt x="801" y="12382"/>
                  </a:cubicBezTo>
                  <a:cubicBezTo>
                    <a:pt x="1268" y="12082"/>
                    <a:pt x="2002" y="11715"/>
                    <a:pt x="2970" y="11248"/>
                  </a:cubicBezTo>
                  <a:cubicBezTo>
                    <a:pt x="3470" y="11048"/>
                    <a:pt x="3970" y="10781"/>
                    <a:pt x="4604" y="10581"/>
                  </a:cubicBezTo>
                  <a:cubicBezTo>
                    <a:pt x="4904" y="10481"/>
                    <a:pt x="5238" y="10347"/>
                    <a:pt x="5572" y="10281"/>
                  </a:cubicBezTo>
                  <a:cubicBezTo>
                    <a:pt x="5905" y="10180"/>
                    <a:pt x="6239" y="10080"/>
                    <a:pt x="6606" y="9980"/>
                  </a:cubicBezTo>
                  <a:cubicBezTo>
                    <a:pt x="8073" y="9613"/>
                    <a:pt x="9775" y="9347"/>
                    <a:pt x="11676" y="9280"/>
                  </a:cubicBezTo>
                  <a:cubicBezTo>
                    <a:pt x="12206" y="9252"/>
                    <a:pt x="12751" y="9238"/>
                    <a:pt x="13311" y="9238"/>
                  </a:cubicBezTo>
                  <a:cubicBezTo>
                    <a:pt x="16760" y="9238"/>
                    <a:pt x="20737" y="9758"/>
                    <a:pt x="24985" y="10647"/>
                  </a:cubicBezTo>
                  <a:cubicBezTo>
                    <a:pt x="29956" y="11682"/>
                    <a:pt x="35359" y="13216"/>
                    <a:pt x="41097" y="14584"/>
                  </a:cubicBezTo>
                  <a:cubicBezTo>
                    <a:pt x="43966" y="15217"/>
                    <a:pt x="46834" y="15818"/>
                    <a:pt x="49603" y="16085"/>
                  </a:cubicBezTo>
                  <a:cubicBezTo>
                    <a:pt x="52027" y="16318"/>
                    <a:pt x="54401" y="16603"/>
                    <a:pt x="56701" y="16603"/>
                  </a:cubicBezTo>
                  <a:cubicBezTo>
                    <a:pt x="57027" y="16603"/>
                    <a:pt x="57352" y="16597"/>
                    <a:pt x="57675" y="16585"/>
                  </a:cubicBezTo>
                  <a:cubicBezTo>
                    <a:pt x="60244" y="16518"/>
                    <a:pt x="62779" y="16151"/>
                    <a:pt x="64914" y="14984"/>
                  </a:cubicBezTo>
                  <a:cubicBezTo>
                    <a:pt x="65981" y="14417"/>
                    <a:pt x="66882" y="13650"/>
                    <a:pt x="67516" y="12682"/>
                  </a:cubicBezTo>
                  <a:cubicBezTo>
                    <a:pt x="67849" y="12249"/>
                    <a:pt x="68083" y="11748"/>
                    <a:pt x="68283" y="11248"/>
                  </a:cubicBezTo>
                  <a:cubicBezTo>
                    <a:pt x="68383" y="10981"/>
                    <a:pt x="68450" y="10748"/>
                    <a:pt x="68550" y="10481"/>
                  </a:cubicBezTo>
                  <a:cubicBezTo>
                    <a:pt x="68617" y="10247"/>
                    <a:pt x="68650" y="9980"/>
                    <a:pt x="68717" y="9713"/>
                  </a:cubicBezTo>
                  <a:cubicBezTo>
                    <a:pt x="68850" y="8713"/>
                    <a:pt x="68750" y="7712"/>
                    <a:pt x="68516" y="6811"/>
                  </a:cubicBezTo>
                  <a:cubicBezTo>
                    <a:pt x="68250" y="5944"/>
                    <a:pt x="67883" y="5177"/>
                    <a:pt x="67449" y="4510"/>
                  </a:cubicBezTo>
                  <a:cubicBezTo>
                    <a:pt x="66615" y="3142"/>
                    <a:pt x="65614" y="2208"/>
                    <a:pt x="64747" y="1541"/>
                  </a:cubicBezTo>
                  <a:cubicBezTo>
                    <a:pt x="63880" y="874"/>
                    <a:pt x="63079" y="507"/>
                    <a:pt x="62579" y="273"/>
                  </a:cubicBezTo>
                  <a:cubicBezTo>
                    <a:pt x="62113" y="99"/>
                    <a:pt x="61825" y="0"/>
                    <a:pt x="6175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26"/>
            <p:cNvSpPr/>
            <p:nvPr/>
          </p:nvSpPr>
          <p:spPr>
            <a:xfrm>
              <a:off x="471978" y="3388301"/>
              <a:ext cx="2649497" cy="290875"/>
            </a:xfrm>
            <a:custGeom>
              <a:avLst/>
              <a:gdLst/>
              <a:ahLst/>
              <a:cxnLst/>
              <a:rect l="l" t="t" r="r" b="b"/>
              <a:pathLst>
                <a:path w="60477" h="11717" extrusionOk="0">
                  <a:moveTo>
                    <a:pt x="55089" y="0"/>
                  </a:moveTo>
                  <a:cubicBezTo>
                    <a:pt x="55080" y="0"/>
                    <a:pt x="55075" y="2"/>
                    <a:pt x="55073" y="6"/>
                  </a:cubicBezTo>
                  <a:cubicBezTo>
                    <a:pt x="55006" y="106"/>
                    <a:pt x="55840" y="674"/>
                    <a:pt x="57074" y="2008"/>
                  </a:cubicBezTo>
                  <a:cubicBezTo>
                    <a:pt x="57675" y="2708"/>
                    <a:pt x="58375" y="3576"/>
                    <a:pt x="58942" y="4676"/>
                  </a:cubicBezTo>
                  <a:cubicBezTo>
                    <a:pt x="59209" y="5243"/>
                    <a:pt x="59442" y="5877"/>
                    <a:pt x="59543" y="6544"/>
                  </a:cubicBezTo>
                  <a:cubicBezTo>
                    <a:pt x="59643" y="7212"/>
                    <a:pt x="59576" y="7945"/>
                    <a:pt x="59242" y="8579"/>
                  </a:cubicBezTo>
                  <a:cubicBezTo>
                    <a:pt x="59109" y="8913"/>
                    <a:pt x="58842" y="9246"/>
                    <a:pt x="58609" y="9513"/>
                  </a:cubicBezTo>
                  <a:cubicBezTo>
                    <a:pt x="58375" y="9780"/>
                    <a:pt x="58041" y="10014"/>
                    <a:pt x="57708" y="10214"/>
                  </a:cubicBezTo>
                  <a:cubicBezTo>
                    <a:pt x="57076" y="10545"/>
                    <a:pt x="56309" y="10686"/>
                    <a:pt x="55479" y="10686"/>
                  </a:cubicBezTo>
                  <a:cubicBezTo>
                    <a:pt x="55389" y="10686"/>
                    <a:pt x="55298" y="10684"/>
                    <a:pt x="55206" y="10681"/>
                  </a:cubicBezTo>
                  <a:cubicBezTo>
                    <a:pt x="53371" y="10681"/>
                    <a:pt x="51403" y="10147"/>
                    <a:pt x="49335" y="9513"/>
                  </a:cubicBezTo>
                  <a:cubicBezTo>
                    <a:pt x="45166" y="8312"/>
                    <a:pt x="40529" y="7045"/>
                    <a:pt x="35625" y="6011"/>
                  </a:cubicBezTo>
                  <a:cubicBezTo>
                    <a:pt x="30689" y="4977"/>
                    <a:pt x="25885" y="4309"/>
                    <a:pt x="21515" y="4143"/>
                  </a:cubicBezTo>
                  <a:cubicBezTo>
                    <a:pt x="20665" y="4104"/>
                    <a:pt x="19830" y="4085"/>
                    <a:pt x="19012" y="4085"/>
                  </a:cubicBezTo>
                  <a:cubicBezTo>
                    <a:pt x="15627" y="4085"/>
                    <a:pt x="12540" y="4406"/>
                    <a:pt x="9907" y="4943"/>
                  </a:cubicBezTo>
                  <a:cubicBezTo>
                    <a:pt x="8273" y="5277"/>
                    <a:pt x="6838" y="5677"/>
                    <a:pt x="5571" y="6111"/>
                  </a:cubicBezTo>
                  <a:cubicBezTo>
                    <a:pt x="4970" y="6344"/>
                    <a:pt x="4403" y="6544"/>
                    <a:pt x="3869" y="6778"/>
                  </a:cubicBezTo>
                  <a:cubicBezTo>
                    <a:pt x="3336" y="7011"/>
                    <a:pt x="2869" y="7212"/>
                    <a:pt x="2468" y="7412"/>
                  </a:cubicBezTo>
                  <a:cubicBezTo>
                    <a:pt x="2068" y="7612"/>
                    <a:pt x="1701" y="7812"/>
                    <a:pt x="1368" y="7979"/>
                  </a:cubicBezTo>
                  <a:cubicBezTo>
                    <a:pt x="1067" y="8146"/>
                    <a:pt x="801" y="8346"/>
                    <a:pt x="600" y="8446"/>
                  </a:cubicBezTo>
                  <a:cubicBezTo>
                    <a:pt x="200" y="8713"/>
                    <a:pt x="0" y="8879"/>
                    <a:pt x="0" y="8913"/>
                  </a:cubicBezTo>
                  <a:cubicBezTo>
                    <a:pt x="5" y="8918"/>
                    <a:pt x="16" y="8921"/>
                    <a:pt x="32" y="8921"/>
                  </a:cubicBezTo>
                  <a:cubicBezTo>
                    <a:pt x="115" y="8921"/>
                    <a:pt x="343" y="8847"/>
                    <a:pt x="734" y="8679"/>
                  </a:cubicBezTo>
                  <a:cubicBezTo>
                    <a:pt x="934" y="8579"/>
                    <a:pt x="1201" y="8446"/>
                    <a:pt x="1534" y="8312"/>
                  </a:cubicBezTo>
                  <a:cubicBezTo>
                    <a:pt x="1868" y="8179"/>
                    <a:pt x="2235" y="8012"/>
                    <a:pt x="2669" y="7845"/>
                  </a:cubicBezTo>
                  <a:cubicBezTo>
                    <a:pt x="3069" y="7679"/>
                    <a:pt x="3569" y="7512"/>
                    <a:pt x="4070" y="7312"/>
                  </a:cubicBezTo>
                  <a:cubicBezTo>
                    <a:pt x="4603" y="7145"/>
                    <a:pt x="5170" y="6945"/>
                    <a:pt x="5804" y="6778"/>
                  </a:cubicBezTo>
                  <a:cubicBezTo>
                    <a:pt x="7038" y="6411"/>
                    <a:pt x="8473" y="6077"/>
                    <a:pt x="10074" y="5777"/>
                  </a:cubicBezTo>
                  <a:cubicBezTo>
                    <a:pt x="12385" y="5392"/>
                    <a:pt x="15045" y="5180"/>
                    <a:pt x="17964" y="5180"/>
                  </a:cubicBezTo>
                  <a:cubicBezTo>
                    <a:pt x="19088" y="5180"/>
                    <a:pt x="20252" y="5212"/>
                    <a:pt x="21449" y="5277"/>
                  </a:cubicBezTo>
                  <a:cubicBezTo>
                    <a:pt x="25752" y="5510"/>
                    <a:pt x="30455" y="6211"/>
                    <a:pt x="35359" y="7212"/>
                  </a:cubicBezTo>
                  <a:cubicBezTo>
                    <a:pt x="40229" y="8246"/>
                    <a:pt x="44832" y="9480"/>
                    <a:pt x="49002" y="10614"/>
                  </a:cubicBezTo>
                  <a:cubicBezTo>
                    <a:pt x="51041" y="11196"/>
                    <a:pt x="53048" y="11716"/>
                    <a:pt x="55024" y="11716"/>
                  </a:cubicBezTo>
                  <a:cubicBezTo>
                    <a:pt x="55085" y="11716"/>
                    <a:pt x="55145" y="11716"/>
                    <a:pt x="55206" y="11715"/>
                  </a:cubicBezTo>
                  <a:cubicBezTo>
                    <a:pt x="56240" y="11715"/>
                    <a:pt x="57241" y="11548"/>
                    <a:pt x="58142" y="11048"/>
                  </a:cubicBezTo>
                  <a:cubicBezTo>
                    <a:pt x="58575" y="10814"/>
                    <a:pt x="58975" y="10481"/>
                    <a:pt x="59309" y="10114"/>
                  </a:cubicBezTo>
                  <a:cubicBezTo>
                    <a:pt x="59609" y="9747"/>
                    <a:pt x="59843" y="9380"/>
                    <a:pt x="60043" y="8946"/>
                  </a:cubicBezTo>
                  <a:cubicBezTo>
                    <a:pt x="60443" y="8112"/>
                    <a:pt x="60477" y="7212"/>
                    <a:pt x="60343" y="6411"/>
                  </a:cubicBezTo>
                  <a:cubicBezTo>
                    <a:pt x="60176" y="5644"/>
                    <a:pt x="59876" y="4943"/>
                    <a:pt x="59543" y="4343"/>
                  </a:cubicBezTo>
                  <a:cubicBezTo>
                    <a:pt x="58875" y="3175"/>
                    <a:pt x="58075" y="2341"/>
                    <a:pt x="57408" y="1674"/>
                  </a:cubicBezTo>
                  <a:cubicBezTo>
                    <a:pt x="56124" y="485"/>
                    <a:pt x="55223" y="0"/>
                    <a:pt x="5508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6"/>
            <p:cNvSpPr/>
            <p:nvPr/>
          </p:nvSpPr>
          <p:spPr>
            <a:xfrm>
              <a:off x="470488" y="3353322"/>
              <a:ext cx="2452221" cy="206370"/>
            </a:xfrm>
            <a:custGeom>
              <a:avLst/>
              <a:gdLst/>
              <a:ahLst/>
              <a:cxnLst/>
              <a:rect l="l" t="t" r="r" b="b"/>
              <a:pathLst>
                <a:path w="55974" h="8313" extrusionOk="0">
                  <a:moveTo>
                    <a:pt x="47615" y="1"/>
                  </a:moveTo>
                  <a:cubicBezTo>
                    <a:pt x="47411" y="1"/>
                    <a:pt x="47301" y="26"/>
                    <a:pt x="47301" y="48"/>
                  </a:cubicBezTo>
                  <a:cubicBezTo>
                    <a:pt x="47301" y="148"/>
                    <a:pt x="48268" y="215"/>
                    <a:pt x="49770" y="1015"/>
                  </a:cubicBezTo>
                  <a:cubicBezTo>
                    <a:pt x="50503" y="1382"/>
                    <a:pt x="51404" y="1949"/>
                    <a:pt x="52338" y="2716"/>
                  </a:cubicBezTo>
                  <a:cubicBezTo>
                    <a:pt x="52772" y="3083"/>
                    <a:pt x="53272" y="3517"/>
                    <a:pt x="53706" y="4017"/>
                  </a:cubicBezTo>
                  <a:cubicBezTo>
                    <a:pt x="54139" y="4518"/>
                    <a:pt x="54606" y="5085"/>
                    <a:pt x="54840" y="5718"/>
                  </a:cubicBezTo>
                  <a:cubicBezTo>
                    <a:pt x="54973" y="6019"/>
                    <a:pt x="55040" y="6352"/>
                    <a:pt x="54973" y="6586"/>
                  </a:cubicBezTo>
                  <a:cubicBezTo>
                    <a:pt x="54907" y="6819"/>
                    <a:pt x="54706" y="6986"/>
                    <a:pt x="54406" y="7119"/>
                  </a:cubicBezTo>
                  <a:cubicBezTo>
                    <a:pt x="53996" y="7270"/>
                    <a:pt x="53489" y="7310"/>
                    <a:pt x="52947" y="7310"/>
                  </a:cubicBezTo>
                  <a:cubicBezTo>
                    <a:pt x="52651" y="7310"/>
                    <a:pt x="52344" y="7298"/>
                    <a:pt x="52038" y="7286"/>
                  </a:cubicBezTo>
                  <a:cubicBezTo>
                    <a:pt x="50270" y="7153"/>
                    <a:pt x="48369" y="6753"/>
                    <a:pt x="46400" y="6286"/>
                  </a:cubicBezTo>
                  <a:cubicBezTo>
                    <a:pt x="44432" y="5785"/>
                    <a:pt x="42398" y="5218"/>
                    <a:pt x="40229" y="4618"/>
                  </a:cubicBezTo>
                  <a:cubicBezTo>
                    <a:pt x="38095" y="4051"/>
                    <a:pt x="35860" y="3450"/>
                    <a:pt x="33491" y="3050"/>
                  </a:cubicBezTo>
                  <a:cubicBezTo>
                    <a:pt x="28755" y="2416"/>
                    <a:pt x="24285" y="2049"/>
                    <a:pt x="20182" y="1949"/>
                  </a:cubicBezTo>
                  <a:cubicBezTo>
                    <a:pt x="19499" y="1933"/>
                    <a:pt x="18827" y="1924"/>
                    <a:pt x="18169" y="1924"/>
                  </a:cubicBezTo>
                  <a:cubicBezTo>
                    <a:pt x="14839" y="1924"/>
                    <a:pt x="11830" y="2137"/>
                    <a:pt x="9241" y="2583"/>
                  </a:cubicBezTo>
                  <a:cubicBezTo>
                    <a:pt x="6172" y="3083"/>
                    <a:pt x="3737" y="3917"/>
                    <a:pt x="2202" y="4784"/>
                  </a:cubicBezTo>
                  <a:cubicBezTo>
                    <a:pt x="668" y="5618"/>
                    <a:pt x="1" y="6386"/>
                    <a:pt x="34" y="6419"/>
                  </a:cubicBezTo>
                  <a:cubicBezTo>
                    <a:pt x="39" y="6426"/>
                    <a:pt x="48" y="6430"/>
                    <a:pt x="60" y="6430"/>
                  </a:cubicBezTo>
                  <a:cubicBezTo>
                    <a:pt x="218" y="6430"/>
                    <a:pt x="981" y="5867"/>
                    <a:pt x="2402" y="5218"/>
                  </a:cubicBezTo>
                  <a:cubicBezTo>
                    <a:pt x="3970" y="4518"/>
                    <a:pt x="6339" y="3817"/>
                    <a:pt x="9374" y="3450"/>
                  </a:cubicBezTo>
                  <a:cubicBezTo>
                    <a:pt x="11513" y="3168"/>
                    <a:pt x="13962" y="3035"/>
                    <a:pt x="16643" y="3035"/>
                  </a:cubicBezTo>
                  <a:cubicBezTo>
                    <a:pt x="21572" y="3035"/>
                    <a:pt x="27285" y="3485"/>
                    <a:pt x="33291" y="4284"/>
                  </a:cubicBezTo>
                  <a:cubicBezTo>
                    <a:pt x="35559" y="4651"/>
                    <a:pt x="37761" y="5251"/>
                    <a:pt x="39929" y="5819"/>
                  </a:cubicBezTo>
                  <a:cubicBezTo>
                    <a:pt x="42064" y="6386"/>
                    <a:pt x="44132" y="6919"/>
                    <a:pt x="46134" y="7386"/>
                  </a:cubicBezTo>
                  <a:cubicBezTo>
                    <a:pt x="48168" y="7820"/>
                    <a:pt x="50070" y="8220"/>
                    <a:pt x="51971" y="8287"/>
                  </a:cubicBezTo>
                  <a:cubicBezTo>
                    <a:pt x="52282" y="8298"/>
                    <a:pt x="52594" y="8313"/>
                    <a:pt x="52905" y="8313"/>
                  </a:cubicBezTo>
                  <a:cubicBezTo>
                    <a:pt x="53528" y="8313"/>
                    <a:pt x="54150" y="8254"/>
                    <a:pt x="54773" y="7987"/>
                  </a:cubicBezTo>
                  <a:cubicBezTo>
                    <a:pt x="54873" y="7953"/>
                    <a:pt x="55007" y="7887"/>
                    <a:pt x="55107" y="7820"/>
                  </a:cubicBezTo>
                  <a:lnTo>
                    <a:pt x="55273" y="7687"/>
                  </a:lnTo>
                  <a:lnTo>
                    <a:pt x="55440" y="7553"/>
                  </a:lnTo>
                  <a:cubicBezTo>
                    <a:pt x="55540" y="7453"/>
                    <a:pt x="55640" y="7353"/>
                    <a:pt x="55707" y="7220"/>
                  </a:cubicBezTo>
                  <a:cubicBezTo>
                    <a:pt x="55774" y="7086"/>
                    <a:pt x="55807" y="6953"/>
                    <a:pt x="55874" y="6819"/>
                  </a:cubicBezTo>
                  <a:cubicBezTo>
                    <a:pt x="55974" y="6252"/>
                    <a:pt x="55841" y="5785"/>
                    <a:pt x="55640" y="5385"/>
                  </a:cubicBezTo>
                  <a:cubicBezTo>
                    <a:pt x="55307" y="4584"/>
                    <a:pt x="54773" y="4017"/>
                    <a:pt x="54273" y="3484"/>
                  </a:cubicBezTo>
                  <a:cubicBezTo>
                    <a:pt x="53772" y="2983"/>
                    <a:pt x="53239" y="2550"/>
                    <a:pt x="52738" y="2183"/>
                  </a:cubicBezTo>
                  <a:cubicBezTo>
                    <a:pt x="51738" y="1415"/>
                    <a:pt x="50770" y="915"/>
                    <a:pt x="49970" y="581"/>
                  </a:cubicBezTo>
                  <a:cubicBezTo>
                    <a:pt x="48867" y="109"/>
                    <a:pt x="48038" y="1"/>
                    <a:pt x="4761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6"/>
            <p:cNvSpPr/>
            <p:nvPr/>
          </p:nvSpPr>
          <p:spPr>
            <a:xfrm>
              <a:off x="764234" y="3310747"/>
              <a:ext cx="1793143" cy="140758"/>
            </a:xfrm>
            <a:custGeom>
              <a:avLst/>
              <a:gdLst/>
              <a:ahLst/>
              <a:cxnLst/>
              <a:rect l="l" t="t" r="r" b="b"/>
              <a:pathLst>
                <a:path w="40930" h="5670" extrusionOk="0">
                  <a:moveTo>
                    <a:pt x="14992" y="1"/>
                  </a:moveTo>
                  <a:cubicBezTo>
                    <a:pt x="11508" y="1"/>
                    <a:pt x="8392" y="324"/>
                    <a:pt x="5938" y="762"/>
                  </a:cubicBezTo>
                  <a:cubicBezTo>
                    <a:pt x="4070" y="1096"/>
                    <a:pt x="2569" y="1429"/>
                    <a:pt x="1568" y="1729"/>
                  </a:cubicBezTo>
                  <a:cubicBezTo>
                    <a:pt x="534" y="2030"/>
                    <a:pt x="0" y="2230"/>
                    <a:pt x="0" y="2296"/>
                  </a:cubicBezTo>
                  <a:cubicBezTo>
                    <a:pt x="13" y="2334"/>
                    <a:pt x="105" y="2353"/>
                    <a:pt x="270" y="2353"/>
                  </a:cubicBezTo>
                  <a:cubicBezTo>
                    <a:pt x="545" y="2353"/>
                    <a:pt x="1022" y="2301"/>
                    <a:pt x="1668" y="2196"/>
                  </a:cubicBezTo>
                  <a:cubicBezTo>
                    <a:pt x="2702" y="2030"/>
                    <a:pt x="4203" y="1863"/>
                    <a:pt x="6038" y="1629"/>
                  </a:cubicBezTo>
                  <a:cubicBezTo>
                    <a:pt x="8220" y="1376"/>
                    <a:pt x="10890" y="1180"/>
                    <a:pt x="13864" y="1180"/>
                  </a:cubicBezTo>
                  <a:cubicBezTo>
                    <a:pt x="15983" y="1180"/>
                    <a:pt x="18256" y="1279"/>
                    <a:pt x="20615" y="1529"/>
                  </a:cubicBezTo>
                  <a:cubicBezTo>
                    <a:pt x="23417" y="1829"/>
                    <a:pt x="26086" y="2296"/>
                    <a:pt x="28521" y="2797"/>
                  </a:cubicBezTo>
                  <a:cubicBezTo>
                    <a:pt x="30956" y="3297"/>
                    <a:pt x="33124" y="3798"/>
                    <a:pt x="34925" y="4265"/>
                  </a:cubicBezTo>
                  <a:cubicBezTo>
                    <a:pt x="38107" y="5082"/>
                    <a:pt x="40241" y="5669"/>
                    <a:pt x="40747" y="5669"/>
                  </a:cubicBezTo>
                  <a:cubicBezTo>
                    <a:pt x="40820" y="5669"/>
                    <a:pt x="40859" y="5657"/>
                    <a:pt x="40863" y="5632"/>
                  </a:cubicBezTo>
                  <a:cubicBezTo>
                    <a:pt x="40930" y="5499"/>
                    <a:pt x="38761" y="4598"/>
                    <a:pt x="35159" y="3431"/>
                  </a:cubicBezTo>
                  <a:cubicBezTo>
                    <a:pt x="33358" y="2864"/>
                    <a:pt x="31189" y="2230"/>
                    <a:pt x="28754" y="1663"/>
                  </a:cubicBezTo>
                  <a:cubicBezTo>
                    <a:pt x="26319" y="1096"/>
                    <a:pt x="23617" y="595"/>
                    <a:pt x="20715" y="295"/>
                  </a:cubicBezTo>
                  <a:cubicBezTo>
                    <a:pt x="18735" y="89"/>
                    <a:pt x="16813" y="1"/>
                    <a:pt x="149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6"/>
            <p:cNvSpPr/>
            <p:nvPr/>
          </p:nvSpPr>
          <p:spPr>
            <a:xfrm>
              <a:off x="116854" y="3655616"/>
              <a:ext cx="1512540" cy="203193"/>
            </a:xfrm>
            <a:custGeom>
              <a:avLst/>
              <a:gdLst/>
              <a:ahLst/>
              <a:cxnLst/>
              <a:rect l="l" t="t" r="r" b="b"/>
              <a:pathLst>
                <a:path w="34525" h="8185" extrusionOk="0">
                  <a:moveTo>
                    <a:pt x="22593" y="0"/>
                  </a:moveTo>
                  <a:cubicBezTo>
                    <a:pt x="22415" y="0"/>
                    <a:pt x="22245" y="5"/>
                    <a:pt x="22083" y="13"/>
                  </a:cubicBezTo>
                  <a:cubicBezTo>
                    <a:pt x="21749" y="13"/>
                    <a:pt x="21449" y="46"/>
                    <a:pt x="21215" y="46"/>
                  </a:cubicBezTo>
                  <a:cubicBezTo>
                    <a:pt x="20949" y="79"/>
                    <a:pt x="20748" y="146"/>
                    <a:pt x="20582" y="180"/>
                  </a:cubicBezTo>
                  <a:cubicBezTo>
                    <a:pt x="20248" y="280"/>
                    <a:pt x="20081" y="313"/>
                    <a:pt x="20081" y="380"/>
                  </a:cubicBezTo>
                  <a:cubicBezTo>
                    <a:pt x="20081" y="413"/>
                    <a:pt x="20281" y="446"/>
                    <a:pt x="20615" y="446"/>
                  </a:cubicBezTo>
                  <a:cubicBezTo>
                    <a:pt x="20782" y="413"/>
                    <a:pt x="20982" y="413"/>
                    <a:pt x="21215" y="413"/>
                  </a:cubicBezTo>
                  <a:cubicBezTo>
                    <a:pt x="21482" y="446"/>
                    <a:pt x="21749" y="446"/>
                    <a:pt x="22083" y="480"/>
                  </a:cubicBezTo>
                  <a:cubicBezTo>
                    <a:pt x="23350" y="580"/>
                    <a:pt x="25185" y="913"/>
                    <a:pt x="27353" y="1581"/>
                  </a:cubicBezTo>
                  <a:cubicBezTo>
                    <a:pt x="27920" y="1747"/>
                    <a:pt x="28487" y="1947"/>
                    <a:pt x="29054" y="2181"/>
                  </a:cubicBezTo>
                  <a:cubicBezTo>
                    <a:pt x="29355" y="2281"/>
                    <a:pt x="29655" y="2414"/>
                    <a:pt x="29955" y="2515"/>
                  </a:cubicBezTo>
                  <a:cubicBezTo>
                    <a:pt x="30289" y="2648"/>
                    <a:pt x="30555" y="2748"/>
                    <a:pt x="30856" y="2881"/>
                  </a:cubicBezTo>
                  <a:cubicBezTo>
                    <a:pt x="31456" y="3148"/>
                    <a:pt x="32056" y="3482"/>
                    <a:pt x="32557" y="3882"/>
                  </a:cubicBezTo>
                  <a:cubicBezTo>
                    <a:pt x="33057" y="4316"/>
                    <a:pt x="33424" y="4850"/>
                    <a:pt x="33291" y="5250"/>
                  </a:cubicBezTo>
                  <a:cubicBezTo>
                    <a:pt x="33224" y="5450"/>
                    <a:pt x="33057" y="5683"/>
                    <a:pt x="32824" y="5884"/>
                  </a:cubicBezTo>
                  <a:cubicBezTo>
                    <a:pt x="32590" y="6084"/>
                    <a:pt x="32290" y="6251"/>
                    <a:pt x="31923" y="6417"/>
                  </a:cubicBezTo>
                  <a:cubicBezTo>
                    <a:pt x="31756" y="6517"/>
                    <a:pt x="31589" y="6584"/>
                    <a:pt x="31456" y="6651"/>
                  </a:cubicBezTo>
                  <a:cubicBezTo>
                    <a:pt x="31256" y="6718"/>
                    <a:pt x="31089" y="6751"/>
                    <a:pt x="30922" y="6784"/>
                  </a:cubicBezTo>
                  <a:cubicBezTo>
                    <a:pt x="30555" y="6884"/>
                    <a:pt x="30188" y="6918"/>
                    <a:pt x="29788" y="6951"/>
                  </a:cubicBezTo>
                  <a:cubicBezTo>
                    <a:pt x="29561" y="6966"/>
                    <a:pt x="29332" y="6972"/>
                    <a:pt x="29100" y="6972"/>
                  </a:cubicBezTo>
                  <a:cubicBezTo>
                    <a:pt x="27736" y="6972"/>
                    <a:pt x="26306" y="6736"/>
                    <a:pt x="24851" y="6451"/>
                  </a:cubicBezTo>
                  <a:cubicBezTo>
                    <a:pt x="21416" y="5750"/>
                    <a:pt x="18180" y="4749"/>
                    <a:pt x="15111" y="4149"/>
                  </a:cubicBezTo>
                  <a:cubicBezTo>
                    <a:pt x="14344" y="3982"/>
                    <a:pt x="13610" y="3849"/>
                    <a:pt x="12843" y="3782"/>
                  </a:cubicBezTo>
                  <a:cubicBezTo>
                    <a:pt x="12476" y="3749"/>
                    <a:pt x="12109" y="3715"/>
                    <a:pt x="11742" y="3715"/>
                  </a:cubicBezTo>
                  <a:cubicBezTo>
                    <a:pt x="11542" y="3715"/>
                    <a:pt x="11375" y="3749"/>
                    <a:pt x="11175" y="3749"/>
                  </a:cubicBezTo>
                  <a:cubicBezTo>
                    <a:pt x="11008" y="3749"/>
                    <a:pt x="10808" y="3782"/>
                    <a:pt x="10641" y="3782"/>
                  </a:cubicBezTo>
                  <a:cubicBezTo>
                    <a:pt x="9274" y="3916"/>
                    <a:pt x="8006" y="4082"/>
                    <a:pt x="6838" y="4316"/>
                  </a:cubicBezTo>
                  <a:cubicBezTo>
                    <a:pt x="4537" y="4783"/>
                    <a:pt x="2736" y="5550"/>
                    <a:pt x="1601" y="6251"/>
                  </a:cubicBezTo>
                  <a:cubicBezTo>
                    <a:pt x="501" y="6984"/>
                    <a:pt x="0" y="7551"/>
                    <a:pt x="67" y="7585"/>
                  </a:cubicBezTo>
                  <a:cubicBezTo>
                    <a:pt x="73" y="7595"/>
                    <a:pt x="85" y="7599"/>
                    <a:pt x="101" y="7599"/>
                  </a:cubicBezTo>
                  <a:cubicBezTo>
                    <a:pt x="250" y="7599"/>
                    <a:pt x="814" y="7196"/>
                    <a:pt x="1868" y="6684"/>
                  </a:cubicBezTo>
                  <a:cubicBezTo>
                    <a:pt x="3002" y="6117"/>
                    <a:pt x="4737" y="5517"/>
                    <a:pt x="7005" y="5183"/>
                  </a:cubicBezTo>
                  <a:cubicBezTo>
                    <a:pt x="8139" y="5016"/>
                    <a:pt x="9374" y="4883"/>
                    <a:pt x="10741" y="4816"/>
                  </a:cubicBezTo>
                  <a:cubicBezTo>
                    <a:pt x="10996" y="4790"/>
                    <a:pt x="11253" y="4778"/>
                    <a:pt x="11513" y="4778"/>
                  </a:cubicBezTo>
                  <a:cubicBezTo>
                    <a:pt x="12583" y="4778"/>
                    <a:pt x="13704" y="4982"/>
                    <a:pt x="14911" y="5250"/>
                  </a:cubicBezTo>
                  <a:cubicBezTo>
                    <a:pt x="17846" y="5884"/>
                    <a:pt x="21082" y="6918"/>
                    <a:pt x="24584" y="7652"/>
                  </a:cubicBezTo>
                  <a:cubicBezTo>
                    <a:pt x="26058" y="7930"/>
                    <a:pt x="27531" y="8184"/>
                    <a:pt x="29004" y="8184"/>
                  </a:cubicBezTo>
                  <a:cubicBezTo>
                    <a:pt x="29299" y="8184"/>
                    <a:pt x="29594" y="8174"/>
                    <a:pt x="29888" y="8152"/>
                  </a:cubicBezTo>
                  <a:cubicBezTo>
                    <a:pt x="30322" y="8152"/>
                    <a:pt x="30789" y="8052"/>
                    <a:pt x="31223" y="7952"/>
                  </a:cubicBezTo>
                  <a:cubicBezTo>
                    <a:pt x="31423" y="7918"/>
                    <a:pt x="31656" y="7852"/>
                    <a:pt x="31856" y="7752"/>
                  </a:cubicBezTo>
                  <a:cubicBezTo>
                    <a:pt x="32056" y="7685"/>
                    <a:pt x="32290" y="7585"/>
                    <a:pt x="32457" y="7485"/>
                  </a:cubicBezTo>
                  <a:cubicBezTo>
                    <a:pt x="32857" y="7285"/>
                    <a:pt x="33224" y="7051"/>
                    <a:pt x="33591" y="6751"/>
                  </a:cubicBezTo>
                  <a:cubicBezTo>
                    <a:pt x="33924" y="6451"/>
                    <a:pt x="34258" y="6050"/>
                    <a:pt x="34391" y="5483"/>
                  </a:cubicBezTo>
                  <a:cubicBezTo>
                    <a:pt x="34525" y="4950"/>
                    <a:pt x="34358" y="4383"/>
                    <a:pt x="34125" y="3982"/>
                  </a:cubicBezTo>
                  <a:cubicBezTo>
                    <a:pt x="33858" y="3582"/>
                    <a:pt x="33558" y="3315"/>
                    <a:pt x="33224" y="3048"/>
                  </a:cubicBezTo>
                  <a:cubicBezTo>
                    <a:pt x="32590" y="2548"/>
                    <a:pt x="31923" y="2214"/>
                    <a:pt x="31256" y="1947"/>
                  </a:cubicBezTo>
                  <a:cubicBezTo>
                    <a:pt x="30956" y="1814"/>
                    <a:pt x="30589" y="1681"/>
                    <a:pt x="30289" y="1581"/>
                  </a:cubicBezTo>
                  <a:cubicBezTo>
                    <a:pt x="29988" y="1480"/>
                    <a:pt x="29688" y="1380"/>
                    <a:pt x="29388" y="1247"/>
                  </a:cubicBezTo>
                  <a:cubicBezTo>
                    <a:pt x="28754" y="1047"/>
                    <a:pt x="28187" y="880"/>
                    <a:pt x="27620" y="747"/>
                  </a:cubicBezTo>
                  <a:cubicBezTo>
                    <a:pt x="25598" y="219"/>
                    <a:pt x="23884" y="0"/>
                    <a:pt x="2259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6"/>
            <p:cNvSpPr/>
            <p:nvPr/>
          </p:nvSpPr>
          <p:spPr>
            <a:xfrm>
              <a:off x="629781" y="3682427"/>
              <a:ext cx="672264" cy="89072"/>
            </a:xfrm>
            <a:custGeom>
              <a:avLst/>
              <a:gdLst/>
              <a:ahLst/>
              <a:cxnLst/>
              <a:rect l="l" t="t" r="r" b="b"/>
              <a:pathLst>
                <a:path w="15345" h="3588" extrusionOk="0">
                  <a:moveTo>
                    <a:pt x="2336" y="0"/>
                  </a:moveTo>
                  <a:cubicBezTo>
                    <a:pt x="901" y="0"/>
                    <a:pt x="1" y="234"/>
                    <a:pt x="34" y="400"/>
                  </a:cubicBezTo>
                  <a:cubicBezTo>
                    <a:pt x="34" y="601"/>
                    <a:pt x="901" y="667"/>
                    <a:pt x="2269" y="901"/>
                  </a:cubicBezTo>
                  <a:cubicBezTo>
                    <a:pt x="3637" y="1101"/>
                    <a:pt x="5505" y="1501"/>
                    <a:pt x="7573" y="2068"/>
                  </a:cubicBezTo>
                  <a:cubicBezTo>
                    <a:pt x="9641" y="2635"/>
                    <a:pt x="11542" y="3169"/>
                    <a:pt x="12977" y="3403"/>
                  </a:cubicBezTo>
                  <a:cubicBezTo>
                    <a:pt x="13736" y="3529"/>
                    <a:pt x="14348" y="3587"/>
                    <a:pt x="14755" y="3587"/>
                  </a:cubicBezTo>
                  <a:cubicBezTo>
                    <a:pt x="15099" y="3587"/>
                    <a:pt x="15296" y="3546"/>
                    <a:pt x="15312" y="3469"/>
                  </a:cubicBezTo>
                  <a:cubicBezTo>
                    <a:pt x="15345" y="3303"/>
                    <a:pt x="14511" y="3002"/>
                    <a:pt x="13177" y="2535"/>
                  </a:cubicBezTo>
                  <a:cubicBezTo>
                    <a:pt x="11842" y="2102"/>
                    <a:pt x="10008" y="1468"/>
                    <a:pt x="7906" y="867"/>
                  </a:cubicBezTo>
                  <a:cubicBezTo>
                    <a:pt x="5805" y="300"/>
                    <a:pt x="3803" y="0"/>
                    <a:pt x="233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6"/>
            <p:cNvSpPr/>
            <p:nvPr/>
          </p:nvSpPr>
          <p:spPr>
            <a:xfrm>
              <a:off x="3637294" y="31986"/>
              <a:ext cx="5063735" cy="362197"/>
            </a:xfrm>
            <a:custGeom>
              <a:avLst/>
              <a:gdLst/>
              <a:ahLst/>
              <a:cxnLst/>
              <a:rect l="l" t="t" r="r" b="b"/>
              <a:pathLst>
                <a:path w="115584" h="14590" extrusionOk="0">
                  <a:moveTo>
                    <a:pt x="109321" y="1"/>
                  </a:moveTo>
                  <a:cubicBezTo>
                    <a:pt x="109298" y="1"/>
                    <a:pt x="109284" y="4"/>
                    <a:pt x="109279" y="9"/>
                  </a:cubicBezTo>
                  <a:cubicBezTo>
                    <a:pt x="109279" y="42"/>
                    <a:pt x="109712" y="209"/>
                    <a:pt x="110446" y="576"/>
                  </a:cubicBezTo>
                  <a:cubicBezTo>
                    <a:pt x="110846" y="776"/>
                    <a:pt x="111313" y="1009"/>
                    <a:pt x="111814" y="1376"/>
                  </a:cubicBezTo>
                  <a:cubicBezTo>
                    <a:pt x="112348" y="1710"/>
                    <a:pt x="112915" y="2143"/>
                    <a:pt x="113448" y="2711"/>
                  </a:cubicBezTo>
                  <a:cubicBezTo>
                    <a:pt x="113982" y="3311"/>
                    <a:pt x="114482" y="4045"/>
                    <a:pt x="114749" y="4945"/>
                  </a:cubicBezTo>
                  <a:cubicBezTo>
                    <a:pt x="115016" y="5813"/>
                    <a:pt x="114983" y="6880"/>
                    <a:pt x="114449" y="7814"/>
                  </a:cubicBezTo>
                  <a:cubicBezTo>
                    <a:pt x="113949" y="8748"/>
                    <a:pt x="113015" y="9515"/>
                    <a:pt x="111881" y="10082"/>
                  </a:cubicBezTo>
                  <a:cubicBezTo>
                    <a:pt x="110746" y="10650"/>
                    <a:pt x="109412" y="10950"/>
                    <a:pt x="108011" y="11217"/>
                  </a:cubicBezTo>
                  <a:cubicBezTo>
                    <a:pt x="106520" y="11480"/>
                    <a:pt x="104937" y="11614"/>
                    <a:pt x="103281" y="11614"/>
                  </a:cubicBezTo>
                  <a:cubicBezTo>
                    <a:pt x="101788" y="11614"/>
                    <a:pt x="100235" y="11505"/>
                    <a:pt x="98638" y="11283"/>
                  </a:cubicBezTo>
                  <a:cubicBezTo>
                    <a:pt x="95269" y="10850"/>
                    <a:pt x="91699" y="10016"/>
                    <a:pt x="87963" y="9082"/>
                  </a:cubicBezTo>
                  <a:cubicBezTo>
                    <a:pt x="87029" y="8848"/>
                    <a:pt x="86095" y="8615"/>
                    <a:pt x="85128" y="8381"/>
                  </a:cubicBezTo>
                  <a:cubicBezTo>
                    <a:pt x="84161" y="8181"/>
                    <a:pt x="83160" y="7948"/>
                    <a:pt x="82193" y="7714"/>
                  </a:cubicBezTo>
                  <a:cubicBezTo>
                    <a:pt x="80191" y="7314"/>
                    <a:pt x="78156" y="6880"/>
                    <a:pt x="76088" y="6547"/>
                  </a:cubicBezTo>
                  <a:cubicBezTo>
                    <a:pt x="74020" y="6180"/>
                    <a:pt x="71885" y="5913"/>
                    <a:pt x="69717" y="5613"/>
                  </a:cubicBezTo>
                  <a:cubicBezTo>
                    <a:pt x="67549" y="5379"/>
                    <a:pt x="65381" y="5079"/>
                    <a:pt x="63146" y="4945"/>
                  </a:cubicBezTo>
                  <a:cubicBezTo>
                    <a:pt x="60911" y="4745"/>
                    <a:pt x="58709" y="4645"/>
                    <a:pt x="56508" y="4512"/>
                  </a:cubicBezTo>
                  <a:cubicBezTo>
                    <a:pt x="54642" y="4483"/>
                    <a:pt x="52801" y="4405"/>
                    <a:pt x="50985" y="4405"/>
                  </a:cubicBezTo>
                  <a:cubicBezTo>
                    <a:pt x="50691" y="4405"/>
                    <a:pt x="50396" y="4407"/>
                    <a:pt x="50103" y="4412"/>
                  </a:cubicBezTo>
                  <a:cubicBezTo>
                    <a:pt x="49711" y="4406"/>
                    <a:pt x="49322" y="4403"/>
                    <a:pt x="48934" y="4403"/>
                  </a:cubicBezTo>
                  <a:cubicBezTo>
                    <a:pt x="47210" y="4403"/>
                    <a:pt x="45527" y="4457"/>
                    <a:pt x="43865" y="4512"/>
                  </a:cubicBezTo>
                  <a:cubicBezTo>
                    <a:pt x="42865" y="4545"/>
                    <a:pt x="41864" y="4612"/>
                    <a:pt x="40863" y="4645"/>
                  </a:cubicBezTo>
                  <a:cubicBezTo>
                    <a:pt x="39896" y="4712"/>
                    <a:pt x="38895" y="4745"/>
                    <a:pt x="37928" y="4845"/>
                  </a:cubicBezTo>
                  <a:cubicBezTo>
                    <a:pt x="30222" y="5412"/>
                    <a:pt x="23284" y="6447"/>
                    <a:pt x="17546" y="7547"/>
                  </a:cubicBezTo>
                  <a:cubicBezTo>
                    <a:pt x="11776" y="8681"/>
                    <a:pt x="7306" y="10449"/>
                    <a:pt x="4370" y="11917"/>
                  </a:cubicBezTo>
                  <a:cubicBezTo>
                    <a:pt x="2903" y="12684"/>
                    <a:pt x="1802" y="13318"/>
                    <a:pt x="1101" y="13785"/>
                  </a:cubicBezTo>
                  <a:cubicBezTo>
                    <a:pt x="368" y="14285"/>
                    <a:pt x="1" y="14552"/>
                    <a:pt x="34" y="14586"/>
                  </a:cubicBezTo>
                  <a:cubicBezTo>
                    <a:pt x="36" y="14588"/>
                    <a:pt x="41" y="14589"/>
                    <a:pt x="47" y="14589"/>
                  </a:cubicBezTo>
                  <a:cubicBezTo>
                    <a:pt x="127" y="14589"/>
                    <a:pt x="523" y="14390"/>
                    <a:pt x="1235" y="14019"/>
                  </a:cubicBezTo>
                  <a:cubicBezTo>
                    <a:pt x="1969" y="13585"/>
                    <a:pt x="3103" y="13051"/>
                    <a:pt x="4604" y="12351"/>
                  </a:cubicBezTo>
                  <a:cubicBezTo>
                    <a:pt x="7539" y="11050"/>
                    <a:pt x="12009" y="9449"/>
                    <a:pt x="17713" y="8415"/>
                  </a:cubicBezTo>
                  <a:cubicBezTo>
                    <a:pt x="23451" y="7414"/>
                    <a:pt x="30356" y="6480"/>
                    <a:pt x="38028" y="5980"/>
                  </a:cubicBezTo>
                  <a:cubicBezTo>
                    <a:pt x="38995" y="5913"/>
                    <a:pt x="39962" y="5879"/>
                    <a:pt x="40930" y="5813"/>
                  </a:cubicBezTo>
                  <a:cubicBezTo>
                    <a:pt x="41931" y="5779"/>
                    <a:pt x="42931" y="5713"/>
                    <a:pt x="43932" y="5713"/>
                  </a:cubicBezTo>
                  <a:cubicBezTo>
                    <a:pt x="45933" y="5646"/>
                    <a:pt x="48002" y="5613"/>
                    <a:pt x="50103" y="5613"/>
                  </a:cubicBezTo>
                  <a:cubicBezTo>
                    <a:pt x="52171" y="5613"/>
                    <a:pt x="54306" y="5713"/>
                    <a:pt x="56474" y="5746"/>
                  </a:cubicBezTo>
                  <a:cubicBezTo>
                    <a:pt x="58642" y="5879"/>
                    <a:pt x="60844" y="5980"/>
                    <a:pt x="63046" y="6180"/>
                  </a:cubicBezTo>
                  <a:cubicBezTo>
                    <a:pt x="65247" y="6346"/>
                    <a:pt x="67415" y="6613"/>
                    <a:pt x="69584" y="6847"/>
                  </a:cubicBezTo>
                  <a:cubicBezTo>
                    <a:pt x="71718" y="7147"/>
                    <a:pt x="73820" y="7414"/>
                    <a:pt x="75888" y="7781"/>
                  </a:cubicBezTo>
                  <a:cubicBezTo>
                    <a:pt x="77956" y="8081"/>
                    <a:pt x="79958" y="8515"/>
                    <a:pt x="81926" y="8882"/>
                  </a:cubicBezTo>
                  <a:cubicBezTo>
                    <a:pt x="82926" y="9115"/>
                    <a:pt x="83894" y="9315"/>
                    <a:pt x="84861" y="9549"/>
                  </a:cubicBezTo>
                  <a:cubicBezTo>
                    <a:pt x="85829" y="9749"/>
                    <a:pt x="86763" y="9982"/>
                    <a:pt x="87697" y="10183"/>
                  </a:cubicBezTo>
                  <a:cubicBezTo>
                    <a:pt x="91466" y="11117"/>
                    <a:pt x="95068" y="11917"/>
                    <a:pt x="98504" y="12317"/>
                  </a:cubicBezTo>
                  <a:cubicBezTo>
                    <a:pt x="99969" y="12486"/>
                    <a:pt x="101398" y="12572"/>
                    <a:pt x="102781" y="12572"/>
                  </a:cubicBezTo>
                  <a:cubicBezTo>
                    <a:pt x="104674" y="12572"/>
                    <a:pt x="106482" y="12412"/>
                    <a:pt x="108178" y="12084"/>
                  </a:cubicBezTo>
                  <a:cubicBezTo>
                    <a:pt x="109612" y="11784"/>
                    <a:pt x="111013" y="11450"/>
                    <a:pt x="112247" y="10783"/>
                  </a:cubicBezTo>
                  <a:cubicBezTo>
                    <a:pt x="113448" y="10149"/>
                    <a:pt x="114516" y="9249"/>
                    <a:pt x="115083" y="8148"/>
                  </a:cubicBezTo>
                  <a:cubicBezTo>
                    <a:pt x="115350" y="7581"/>
                    <a:pt x="115516" y="6980"/>
                    <a:pt x="115550" y="6380"/>
                  </a:cubicBezTo>
                  <a:cubicBezTo>
                    <a:pt x="115583" y="5813"/>
                    <a:pt x="115483" y="5246"/>
                    <a:pt x="115316" y="4745"/>
                  </a:cubicBezTo>
                  <a:cubicBezTo>
                    <a:pt x="114983" y="3745"/>
                    <a:pt x="114382" y="2977"/>
                    <a:pt x="113782" y="2377"/>
                  </a:cubicBezTo>
                  <a:cubicBezTo>
                    <a:pt x="113181" y="1810"/>
                    <a:pt x="112581" y="1376"/>
                    <a:pt x="112014" y="1043"/>
                  </a:cubicBezTo>
                  <a:cubicBezTo>
                    <a:pt x="111447" y="742"/>
                    <a:pt x="110980" y="509"/>
                    <a:pt x="110546" y="342"/>
                  </a:cubicBezTo>
                  <a:cubicBezTo>
                    <a:pt x="109867" y="87"/>
                    <a:pt x="109452" y="1"/>
                    <a:pt x="10932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6"/>
            <p:cNvSpPr/>
            <p:nvPr/>
          </p:nvSpPr>
          <p:spPr>
            <a:xfrm>
              <a:off x="3764431" y="274327"/>
              <a:ext cx="1354737" cy="209697"/>
            </a:xfrm>
            <a:custGeom>
              <a:avLst/>
              <a:gdLst/>
              <a:ahLst/>
              <a:cxnLst/>
              <a:rect l="l" t="t" r="r" b="b"/>
              <a:pathLst>
                <a:path w="30923" h="8447" extrusionOk="0">
                  <a:moveTo>
                    <a:pt x="30375" y="0"/>
                  </a:moveTo>
                  <a:cubicBezTo>
                    <a:pt x="30179" y="0"/>
                    <a:pt x="29927" y="8"/>
                    <a:pt x="29622" y="20"/>
                  </a:cubicBezTo>
                  <a:cubicBezTo>
                    <a:pt x="29222" y="54"/>
                    <a:pt x="28721" y="87"/>
                    <a:pt x="28154" y="120"/>
                  </a:cubicBezTo>
                  <a:cubicBezTo>
                    <a:pt x="27854" y="154"/>
                    <a:pt x="27554" y="187"/>
                    <a:pt x="27220" y="220"/>
                  </a:cubicBezTo>
                  <a:cubicBezTo>
                    <a:pt x="26887" y="254"/>
                    <a:pt x="26553" y="287"/>
                    <a:pt x="26186" y="354"/>
                  </a:cubicBezTo>
                  <a:cubicBezTo>
                    <a:pt x="25452" y="454"/>
                    <a:pt x="24652" y="554"/>
                    <a:pt x="23818" y="687"/>
                  </a:cubicBezTo>
                  <a:cubicBezTo>
                    <a:pt x="22984" y="821"/>
                    <a:pt x="22083" y="988"/>
                    <a:pt x="21149" y="1188"/>
                  </a:cubicBezTo>
                  <a:cubicBezTo>
                    <a:pt x="19248" y="1521"/>
                    <a:pt x="17180" y="2022"/>
                    <a:pt x="15011" y="2555"/>
                  </a:cubicBezTo>
                  <a:cubicBezTo>
                    <a:pt x="13944" y="2856"/>
                    <a:pt x="12910" y="3156"/>
                    <a:pt x="11909" y="3456"/>
                  </a:cubicBezTo>
                  <a:cubicBezTo>
                    <a:pt x="11642" y="3523"/>
                    <a:pt x="11375" y="3589"/>
                    <a:pt x="11142" y="3656"/>
                  </a:cubicBezTo>
                  <a:cubicBezTo>
                    <a:pt x="10908" y="3756"/>
                    <a:pt x="10675" y="3823"/>
                    <a:pt x="10408" y="3923"/>
                  </a:cubicBezTo>
                  <a:cubicBezTo>
                    <a:pt x="9941" y="4056"/>
                    <a:pt x="9474" y="4223"/>
                    <a:pt x="9007" y="4390"/>
                  </a:cubicBezTo>
                  <a:cubicBezTo>
                    <a:pt x="7172" y="4957"/>
                    <a:pt x="5571" y="5658"/>
                    <a:pt x="4204" y="6191"/>
                  </a:cubicBezTo>
                  <a:cubicBezTo>
                    <a:pt x="3903" y="6358"/>
                    <a:pt x="3570" y="6458"/>
                    <a:pt x="3270" y="6625"/>
                  </a:cubicBezTo>
                  <a:cubicBezTo>
                    <a:pt x="2969" y="6758"/>
                    <a:pt x="2703" y="6892"/>
                    <a:pt x="2436" y="7025"/>
                  </a:cubicBezTo>
                  <a:cubicBezTo>
                    <a:pt x="1902" y="7292"/>
                    <a:pt x="1468" y="7526"/>
                    <a:pt x="1101" y="7726"/>
                  </a:cubicBezTo>
                  <a:cubicBezTo>
                    <a:pt x="401" y="8093"/>
                    <a:pt x="1" y="8360"/>
                    <a:pt x="67" y="8426"/>
                  </a:cubicBezTo>
                  <a:cubicBezTo>
                    <a:pt x="74" y="8440"/>
                    <a:pt x="97" y="8446"/>
                    <a:pt x="135" y="8446"/>
                  </a:cubicBezTo>
                  <a:cubicBezTo>
                    <a:pt x="288" y="8446"/>
                    <a:pt x="688" y="8340"/>
                    <a:pt x="1302" y="8126"/>
                  </a:cubicBezTo>
                  <a:cubicBezTo>
                    <a:pt x="1702" y="8026"/>
                    <a:pt x="2169" y="7859"/>
                    <a:pt x="2703" y="7659"/>
                  </a:cubicBezTo>
                  <a:cubicBezTo>
                    <a:pt x="2969" y="7559"/>
                    <a:pt x="3236" y="7459"/>
                    <a:pt x="3570" y="7325"/>
                  </a:cubicBezTo>
                  <a:cubicBezTo>
                    <a:pt x="3870" y="7225"/>
                    <a:pt x="4204" y="7125"/>
                    <a:pt x="4537" y="7025"/>
                  </a:cubicBezTo>
                  <a:cubicBezTo>
                    <a:pt x="5905" y="6558"/>
                    <a:pt x="7539" y="5991"/>
                    <a:pt x="9374" y="5457"/>
                  </a:cubicBezTo>
                  <a:cubicBezTo>
                    <a:pt x="9808" y="5324"/>
                    <a:pt x="10275" y="5191"/>
                    <a:pt x="10775" y="5024"/>
                  </a:cubicBezTo>
                  <a:cubicBezTo>
                    <a:pt x="11009" y="4957"/>
                    <a:pt x="11242" y="4890"/>
                    <a:pt x="11476" y="4824"/>
                  </a:cubicBezTo>
                  <a:cubicBezTo>
                    <a:pt x="11742" y="4757"/>
                    <a:pt x="11976" y="4690"/>
                    <a:pt x="12243" y="4624"/>
                  </a:cubicBezTo>
                  <a:cubicBezTo>
                    <a:pt x="13243" y="4357"/>
                    <a:pt x="14278" y="4056"/>
                    <a:pt x="15345" y="3756"/>
                  </a:cubicBezTo>
                  <a:cubicBezTo>
                    <a:pt x="17480" y="3223"/>
                    <a:pt x="19515" y="2689"/>
                    <a:pt x="21383" y="2289"/>
                  </a:cubicBezTo>
                  <a:cubicBezTo>
                    <a:pt x="22283" y="2088"/>
                    <a:pt x="23184" y="1855"/>
                    <a:pt x="24018" y="1688"/>
                  </a:cubicBezTo>
                  <a:cubicBezTo>
                    <a:pt x="24852" y="1521"/>
                    <a:pt x="25619" y="1355"/>
                    <a:pt x="26319" y="1221"/>
                  </a:cubicBezTo>
                  <a:cubicBezTo>
                    <a:pt x="26686" y="1121"/>
                    <a:pt x="27020" y="1054"/>
                    <a:pt x="27320" y="988"/>
                  </a:cubicBezTo>
                  <a:cubicBezTo>
                    <a:pt x="27654" y="921"/>
                    <a:pt x="27954" y="854"/>
                    <a:pt x="28254" y="821"/>
                  </a:cubicBezTo>
                  <a:cubicBezTo>
                    <a:pt x="28821" y="687"/>
                    <a:pt x="29288" y="587"/>
                    <a:pt x="29689" y="487"/>
                  </a:cubicBezTo>
                  <a:cubicBezTo>
                    <a:pt x="30489" y="320"/>
                    <a:pt x="30923" y="154"/>
                    <a:pt x="30889" y="87"/>
                  </a:cubicBezTo>
                  <a:cubicBezTo>
                    <a:pt x="30889" y="24"/>
                    <a:pt x="30715" y="0"/>
                    <a:pt x="3037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26"/>
            <p:cNvSpPr/>
            <p:nvPr/>
          </p:nvSpPr>
          <p:spPr>
            <a:xfrm>
              <a:off x="3727893" y="25258"/>
              <a:ext cx="2512153" cy="195869"/>
            </a:xfrm>
            <a:custGeom>
              <a:avLst/>
              <a:gdLst/>
              <a:ahLst/>
              <a:cxnLst/>
              <a:rect l="l" t="t" r="r" b="b"/>
              <a:pathLst>
                <a:path w="57342" h="7890" extrusionOk="0">
                  <a:moveTo>
                    <a:pt x="40554" y="1"/>
                  </a:moveTo>
                  <a:cubicBezTo>
                    <a:pt x="36763" y="1"/>
                    <a:pt x="32531" y="149"/>
                    <a:pt x="28087" y="480"/>
                  </a:cubicBezTo>
                  <a:cubicBezTo>
                    <a:pt x="19982" y="1114"/>
                    <a:pt x="12676" y="2214"/>
                    <a:pt x="7539" y="3749"/>
                  </a:cubicBezTo>
                  <a:cubicBezTo>
                    <a:pt x="4971" y="4516"/>
                    <a:pt x="2970" y="5383"/>
                    <a:pt x="1702" y="6251"/>
                  </a:cubicBezTo>
                  <a:cubicBezTo>
                    <a:pt x="401" y="7084"/>
                    <a:pt x="1" y="7885"/>
                    <a:pt x="67" y="7885"/>
                  </a:cubicBezTo>
                  <a:cubicBezTo>
                    <a:pt x="71" y="7888"/>
                    <a:pt x="75" y="7890"/>
                    <a:pt x="80" y="7890"/>
                  </a:cubicBezTo>
                  <a:cubicBezTo>
                    <a:pt x="185" y="7890"/>
                    <a:pt x="698" y="7285"/>
                    <a:pt x="1935" y="6651"/>
                  </a:cubicBezTo>
                  <a:cubicBezTo>
                    <a:pt x="3236" y="5950"/>
                    <a:pt x="5238" y="5250"/>
                    <a:pt x="7773" y="4616"/>
                  </a:cubicBezTo>
                  <a:cubicBezTo>
                    <a:pt x="12877" y="3315"/>
                    <a:pt x="20115" y="2348"/>
                    <a:pt x="28154" y="1714"/>
                  </a:cubicBezTo>
                  <a:cubicBezTo>
                    <a:pt x="34183" y="1264"/>
                    <a:pt x="39819" y="1095"/>
                    <a:pt x="44483" y="1095"/>
                  </a:cubicBezTo>
                  <a:cubicBezTo>
                    <a:pt x="46038" y="1095"/>
                    <a:pt x="47485" y="1114"/>
                    <a:pt x="48802" y="1147"/>
                  </a:cubicBezTo>
                  <a:cubicBezTo>
                    <a:pt x="51437" y="1214"/>
                    <a:pt x="53572" y="1380"/>
                    <a:pt x="55040" y="1547"/>
                  </a:cubicBezTo>
                  <a:cubicBezTo>
                    <a:pt x="56231" y="1655"/>
                    <a:pt x="56983" y="1808"/>
                    <a:pt x="57224" y="1808"/>
                  </a:cubicBezTo>
                  <a:cubicBezTo>
                    <a:pt x="57280" y="1808"/>
                    <a:pt x="57308" y="1799"/>
                    <a:pt x="57308" y="1781"/>
                  </a:cubicBezTo>
                  <a:cubicBezTo>
                    <a:pt x="57342" y="1714"/>
                    <a:pt x="56574" y="1380"/>
                    <a:pt x="55107" y="1047"/>
                  </a:cubicBezTo>
                  <a:cubicBezTo>
                    <a:pt x="53639" y="747"/>
                    <a:pt x="51504" y="446"/>
                    <a:pt x="48836" y="280"/>
                  </a:cubicBezTo>
                  <a:cubicBezTo>
                    <a:pt x="46452" y="100"/>
                    <a:pt x="43650" y="1"/>
                    <a:pt x="405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6"/>
            <p:cNvSpPr/>
            <p:nvPr/>
          </p:nvSpPr>
          <p:spPr>
            <a:xfrm>
              <a:off x="428124" y="69298"/>
              <a:ext cx="3016318" cy="412219"/>
            </a:xfrm>
            <a:custGeom>
              <a:avLst/>
              <a:gdLst/>
              <a:ahLst/>
              <a:cxnLst/>
              <a:rect l="l" t="t" r="r" b="b"/>
              <a:pathLst>
                <a:path w="68850" h="16605" extrusionOk="0">
                  <a:moveTo>
                    <a:pt x="61768" y="0"/>
                  </a:moveTo>
                  <a:cubicBezTo>
                    <a:pt x="61757" y="0"/>
                    <a:pt x="61749" y="2"/>
                    <a:pt x="61744" y="7"/>
                  </a:cubicBezTo>
                  <a:cubicBezTo>
                    <a:pt x="61711" y="140"/>
                    <a:pt x="62845" y="540"/>
                    <a:pt x="64446" y="1908"/>
                  </a:cubicBezTo>
                  <a:cubicBezTo>
                    <a:pt x="65247" y="2609"/>
                    <a:pt x="66148" y="3576"/>
                    <a:pt x="66881" y="4843"/>
                  </a:cubicBezTo>
                  <a:cubicBezTo>
                    <a:pt x="67248" y="5511"/>
                    <a:pt x="67549" y="6244"/>
                    <a:pt x="67782" y="7012"/>
                  </a:cubicBezTo>
                  <a:cubicBezTo>
                    <a:pt x="67949" y="7812"/>
                    <a:pt x="68016" y="8713"/>
                    <a:pt x="67849" y="9580"/>
                  </a:cubicBezTo>
                  <a:cubicBezTo>
                    <a:pt x="67815" y="9780"/>
                    <a:pt x="67782" y="10014"/>
                    <a:pt x="67715" y="10247"/>
                  </a:cubicBezTo>
                  <a:cubicBezTo>
                    <a:pt x="67615" y="10447"/>
                    <a:pt x="67549" y="10681"/>
                    <a:pt x="67482" y="10881"/>
                  </a:cubicBezTo>
                  <a:cubicBezTo>
                    <a:pt x="67282" y="11315"/>
                    <a:pt x="67048" y="11748"/>
                    <a:pt x="66781" y="12149"/>
                  </a:cubicBezTo>
                  <a:cubicBezTo>
                    <a:pt x="66214" y="12949"/>
                    <a:pt x="65414" y="13616"/>
                    <a:pt x="64446" y="14083"/>
                  </a:cubicBezTo>
                  <a:cubicBezTo>
                    <a:pt x="62545" y="15084"/>
                    <a:pt x="60143" y="15418"/>
                    <a:pt x="57675" y="15451"/>
                  </a:cubicBezTo>
                  <a:cubicBezTo>
                    <a:pt x="57450" y="15457"/>
                    <a:pt x="57226" y="15460"/>
                    <a:pt x="57001" y="15460"/>
                  </a:cubicBezTo>
                  <a:cubicBezTo>
                    <a:pt x="55956" y="15460"/>
                    <a:pt x="54903" y="15400"/>
                    <a:pt x="53805" y="15318"/>
                  </a:cubicBezTo>
                  <a:cubicBezTo>
                    <a:pt x="53172" y="15251"/>
                    <a:pt x="52504" y="15184"/>
                    <a:pt x="51804" y="15117"/>
                  </a:cubicBezTo>
                  <a:cubicBezTo>
                    <a:pt x="51470" y="15084"/>
                    <a:pt x="51137" y="15017"/>
                    <a:pt x="50803" y="14984"/>
                  </a:cubicBezTo>
                  <a:cubicBezTo>
                    <a:pt x="50436" y="14951"/>
                    <a:pt x="50103" y="14917"/>
                    <a:pt x="49769" y="14884"/>
                  </a:cubicBezTo>
                  <a:cubicBezTo>
                    <a:pt x="47034" y="14617"/>
                    <a:pt x="44265" y="14017"/>
                    <a:pt x="41397" y="13350"/>
                  </a:cubicBezTo>
                  <a:cubicBezTo>
                    <a:pt x="35692" y="12015"/>
                    <a:pt x="30289" y="10514"/>
                    <a:pt x="25252" y="9547"/>
                  </a:cubicBezTo>
                  <a:cubicBezTo>
                    <a:pt x="21303" y="8762"/>
                    <a:pt x="17580" y="8306"/>
                    <a:pt x="14276" y="8306"/>
                  </a:cubicBezTo>
                  <a:cubicBezTo>
                    <a:pt x="13365" y="8306"/>
                    <a:pt x="12485" y="8341"/>
                    <a:pt x="11642" y="8413"/>
                  </a:cubicBezTo>
                  <a:cubicBezTo>
                    <a:pt x="9707" y="8546"/>
                    <a:pt x="7939" y="8880"/>
                    <a:pt x="6438" y="9313"/>
                  </a:cubicBezTo>
                  <a:cubicBezTo>
                    <a:pt x="6071" y="9413"/>
                    <a:pt x="5738" y="9547"/>
                    <a:pt x="5371" y="9647"/>
                  </a:cubicBezTo>
                  <a:cubicBezTo>
                    <a:pt x="5037" y="9780"/>
                    <a:pt x="4737" y="9914"/>
                    <a:pt x="4403" y="10047"/>
                  </a:cubicBezTo>
                  <a:cubicBezTo>
                    <a:pt x="3803" y="10281"/>
                    <a:pt x="3269" y="10581"/>
                    <a:pt x="2769" y="10814"/>
                  </a:cubicBezTo>
                  <a:cubicBezTo>
                    <a:pt x="1835" y="11348"/>
                    <a:pt x="1101" y="11815"/>
                    <a:pt x="667" y="12182"/>
                  </a:cubicBezTo>
                  <a:cubicBezTo>
                    <a:pt x="234" y="12549"/>
                    <a:pt x="0" y="12749"/>
                    <a:pt x="34" y="12782"/>
                  </a:cubicBezTo>
                  <a:cubicBezTo>
                    <a:pt x="37" y="12786"/>
                    <a:pt x="43" y="12788"/>
                    <a:pt x="51" y="12788"/>
                  </a:cubicBezTo>
                  <a:cubicBezTo>
                    <a:pt x="123" y="12788"/>
                    <a:pt x="381" y="12655"/>
                    <a:pt x="801" y="12416"/>
                  </a:cubicBezTo>
                  <a:cubicBezTo>
                    <a:pt x="1301" y="12115"/>
                    <a:pt x="2035" y="11715"/>
                    <a:pt x="2969" y="11248"/>
                  </a:cubicBezTo>
                  <a:cubicBezTo>
                    <a:pt x="3469" y="11048"/>
                    <a:pt x="4003" y="10781"/>
                    <a:pt x="4637" y="10581"/>
                  </a:cubicBezTo>
                  <a:cubicBezTo>
                    <a:pt x="4937" y="10481"/>
                    <a:pt x="5237" y="10381"/>
                    <a:pt x="5571" y="10281"/>
                  </a:cubicBezTo>
                  <a:cubicBezTo>
                    <a:pt x="5905" y="10181"/>
                    <a:pt x="6271" y="10081"/>
                    <a:pt x="6638" y="9980"/>
                  </a:cubicBezTo>
                  <a:cubicBezTo>
                    <a:pt x="8106" y="9647"/>
                    <a:pt x="9807" y="9380"/>
                    <a:pt x="11709" y="9280"/>
                  </a:cubicBezTo>
                  <a:cubicBezTo>
                    <a:pt x="12237" y="9252"/>
                    <a:pt x="12780" y="9238"/>
                    <a:pt x="13336" y="9238"/>
                  </a:cubicBezTo>
                  <a:cubicBezTo>
                    <a:pt x="16781" y="9238"/>
                    <a:pt x="20739" y="9762"/>
                    <a:pt x="25018" y="10681"/>
                  </a:cubicBezTo>
                  <a:cubicBezTo>
                    <a:pt x="29988" y="11682"/>
                    <a:pt x="35359" y="13216"/>
                    <a:pt x="41130" y="14584"/>
                  </a:cubicBezTo>
                  <a:cubicBezTo>
                    <a:pt x="43998" y="15251"/>
                    <a:pt x="46834" y="15818"/>
                    <a:pt x="49636" y="16085"/>
                  </a:cubicBezTo>
                  <a:cubicBezTo>
                    <a:pt x="52005" y="16345"/>
                    <a:pt x="54348" y="16605"/>
                    <a:pt x="56624" y="16605"/>
                  </a:cubicBezTo>
                  <a:cubicBezTo>
                    <a:pt x="56976" y="16605"/>
                    <a:pt x="57326" y="16599"/>
                    <a:pt x="57675" y="16585"/>
                  </a:cubicBezTo>
                  <a:cubicBezTo>
                    <a:pt x="60277" y="16518"/>
                    <a:pt x="62812" y="16152"/>
                    <a:pt x="64947" y="15017"/>
                  </a:cubicBezTo>
                  <a:cubicBezTo>
                    <a:pt x="65981" y="14417"/>
                    <a:pt x="66915" y="13650"/>
                    <a:pt x="67549" y="12716"/>
                  </a:cubicBezTo>
                  <a:cubicBezTo>
                    <a:pt x="67882" y="12249"/>
                    <a:pt x="68116" y="11748"/>
                    <a:pt x="68316" y="11248"/>
                  </a:cubicBezTo>
                  <a:cubicBezTo>
                    <a:pt x="68382" y="10981"/>
                    <a:pt x="68483" y="10748"/>
                    <a:pt x="68549" y="10481"/>
                  </a:cubicBezTo>
                  <a:cubicBezTo>
                    <a:pt x="68649" y="10247"/>
                    <a:pt x="68683" y="9980"/>
                    <a:pt x="68716" y="9714"/>
                  </a:cubicBezTo>
                  <a:cubicBezTo>
                    <a:pt x="68849" y="8713"/>
                    <a:pt x="68749" y="7712"/>
                    <a:pt x="68516" y="6812"/>
                  </a:cubicBezTo>
                  <a:cubicBezTo>
                    <a:pt x="68249" y="5944"/>
                    <a:pt x="67915" y="5177"/>
                    <a:pt x="67482" y="4510"/>
                  </a:cubicBezTo>
                  <a:cubicBezTo>
                    <a:pt x="66648" y="3142"/>
                    <a:pt x="65614" y="2208"/>
                    <a:pt x="64747" y="1541"/>
                  </a:cubicBezTo>
                  <a:cubicBezTo>
                    <a:pt x="63879" y="874"/>
                    <a:pt x="63112" y="507"/>
                    <a:pt x="62578" y="274"/>
                  </a:cubicBezTo>
                  <a:cubicBezTo>
                    <a:pt x="62112" y="99"/>
                    <a:pt x="61850" y="0"/>
                    <a:pt x="6176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6"/>
            <p:cNvSpPr/>
            <p:nvPr/>
          </p:nvSpPr>
          <p:spPr>
            <a:xfrm>
              <a:off x="416427" y="76025"/>
              <a:ext cx="2649497" cy="290775"/>
            </a:xfrm>
            <a:custGeom>
              <a:avLst/>
              <a:gdLst/>
              <a:ahLst/>
              <a:cxnLst/>
              <a:rect l="l" t="t" r="r" b="b"/>
              <a:pathLst>
                <a:path w="60477" h="11713" extrusionOk="0">
                  <a:moveTo>
                    <a:pt x="55080" y="1"/>
                  </a:moveTo>
                  <a:cubicBezTo>
                    <a:pt x="55077" y="1"/>
                    <a:pt x="55074" y="1"/>
                    <a:pt x="55073" y="3"/>
                  </a:cubicBezTo>
                  <a:cubicBezTo>
                    <a:pt x="55006" y="103"/>
                    <a:pt x="55874" y="670"/>
                    <a:pt x="57075" y="2037"/>
                  </a:cubicBezTo>
                  <a:cubicBezTo>
                    <a:pt x="57675" y="2704"/>
                    <a:pt x="58375" y="3572"/>
                    <a:pt x="58943" y="4673"/>
                  </a:cubicBezTo>
                  <a:cubicBezTo>
                    <a:pt x="59243" y="5240"/>
                    <a:pt x="59476" y="5873"/>
                    <a:pt x="59576" y="6541"/>
                  </a:cubicBezTo>
                  <a:cubicBezTo>
                    <a:pt x="59643" y="7208"/>
                    <a:pt x="59610" y="7942"/>
                    <a:pt x="59276" y="8575"/>
                  </a:cubicBezTo>
                  <a:cubicBezTo>
                    <a:pt x="59109" y="8909"/>
                    <a:pt x="58876" y="9242"/>
                    <a:pt x="58642" y="9509"/>
                  </a:cubicBezTo>
                  <a:cubicBezTo>
                    <a:pt x="58375" y="9776"/>
                    <a:pt x="58075" y="10043"/>
                    <a:pt x="57708" y="10210"/>
                  </a:cubicBezTo>
                  <a:cubicBezTo>
                    <a:pt x="57077" y="10541"/>
                    <a:pt x="56309" y="10682"/>
                    <a:pt x="55504" y="10682"/>
                  </a:cubicBezTo>
                  <a:cubicBezTo>
                    <a:pt x="55416" y="10682"/>
                    <a:pt x="55328" y="10680"/>
                    <a:pt x="55240" y="10677"/>
                  </a:cubicBezTo>
                  <a:cubicBezTo>
                    <a:pt x="53405" y="10677"/>
                    <a:pt x="51437" y="10143"/>
                    <a:pt x="49336" y="9509"/>
                  </a:cubicBezTo>
                  <a:cubicBezTo>
                    <a:pt x="45166" y="8308"/>
                    <a:pt x="40563" y="7041"/>
                    <a:pt x="35626" y="6007"/>
                  </a:cubicBezTo>
                  <a:cubicBezTo>
                    <a:pt x="30689" y="4973"/>
                    <a:pt x="25919" y="4306"/>
                    <a:pt x="21549" y="4139"/>
                  </a:cubicBezTo>
                  <a:cubicBezTo>
                    <a:pt x="20692" y="4100"/>
                    <a:pt x="19852" y="4081"/>
                    <a:pt x="19030" y="4081"/>
                  </a:cubicBezTo>
                  <a:cubicBezTo>
                    <a:pt x="15629" y="4081"/>
                    <a:pt x="12547" y="4402"/>
                    <a:pt x="9941" y="4939"/>
                  </a:cubicBezTo>
                  <a:cubicBezTo>
                    <a:pt x="8306" y="5273"/>
                    <a:pt x="6839" y="5673"/>
                    <a:pt x="5604" y="6107"/>
                  </a:cubicBezTo>
                  <a:cubicBezTo>
                    <a:pt x="4971" y="6340"/>
                    <a:pt x="4404" y="6541"/>
                    <a:pt x="3870" y="6774"/>
                  </a:cubicBezTo>
                  <a:cubicBezTo>
                    <a:pt x="3370" y="7008"/>
                    <a:pt x="2903" y="7208"/>
                    <a:pt x="2469" y="7408"/>
                  </a:cubicBezTo>
                  <a:cubicBezTo>
                    <a:pt x="2069" y="7608"/>
                    <a:pt x="1702" y="7808"/>
                    <a:pt x="1401" y="7975"/>
                  </a:cubicBezTo>
                  <a:cubicBezTo>
                    <a:pt x="1068" y="8142"/>
                    <a:pt x="834" y="8342"/>
                    <a:pt x="634" y="8442"/>
                  </a:cubicBezTo>
                  <a:cubicBezTo>
                    <a:pt x="201" y="8709"/>
                    <a:pt x="0" y="8876"/>
                    <a:pt x="34" y="8909"/>
                  </a:cubicBezTo>
                  <a:cubicBezTo>
                    <a:pt x="39" y="8914"/>
                    <a:pt x="50" y="8917"/>
                    <a:pt x="66" y="8917"/>
                  </a:cubicBezTo>
                  <a:cubicBezTo>
                    <a:pt x="148" y="8917"/>
                    <a:pt x="371" y="8843"/>
                    <a:pt x="734" y="8675"/>
                  </a:cubicBezTo>
                  <a:cubicBezTo>
                    <a:pt x="968" y="8575"/>
                    <a:pt x="1235" y="8442"/>
                    <a:pt x="1535" y="8308"/>
                  </a:cubicBezTo>
                  <a:cubicBezTo>
                    <a:pt x="1868" y="8175"/>
                    <a:pt x="2235" y="8008"/>
                    <a:pt x="2669" y="7841"/>
                  </a:cubicBezTo>
                  <a:cubicBezTo>
                    <a:pt x="3103" y="7675"/>
                    <a:pt x="3570" y="7508"/>
                    <a:pt x="4103" y="7308"/>
                  </a:cubicBezTo>
                  <a:cubicBezTo>
                    <a:pt x="4604" y="7141"/>
                    <a:pt x="5204" y="6941"/>
                    <a:pt x="5805" y="6774"/>
                  </a:cubicBezTo>
                  <a:cubicBezTo>
                    <a:pt x="7039" y="6407"/>
                    <a:pt x="8473" y="6074"/>
                    <a:pt x="10074" y="5807"/>
                  </a:cubicBezTo>
                  <a:cubicBezTo>
                    <a:pt x="12437" y="5413"/>
                    <a:pt x="15180" y="5183"/>
                    <a:pt x="18185" y="5183"/>
                  </a:cubicBezTo>
                  <a:cubicBezTo>
                    <a:pt x="19253" y="5183"/>
                    <a:pt x="20354" y="5212"/>
                    <a:pt x="21482" y="5273"/>
                  </a:cubicBezTo>
                  <a:cubicBezTo>
                    <a:pt x="25786" y="5506"/>
                    <a:pt x="30489" y="6207"/>
                    <a:pt x="35359" y="7208"/>
                  </a:cubicBezTo>
                  <a:cubicBezTo>
                    <a:pt x="40263" y="8242"/>
                    <a:pt x="44866" y="9476"/>
                    <a:pt x="49035" y="10610"/>
                  </a:cubicBezTo>
                  <a:cubicBezTo>
                    <a:pt x="51074" y="11193"/>
                    <a:pt x="53082" y="11712"/>
                    <a:pt x="55058" y="11712"/>
                  </a:cubicBezTo>
                  <a:cubicBezTo>
                    <a:pt x="55119" y="11712"/>
                    <a:pt x="55179" y="11712"/>
                    <a:pt x="55240" y="11711"/>
                  </a:cubicBezTo>
                  <a:cubicBezTo>
                    <a:pt x="56241" y="11711"/>
                    <a:pt x="57275" y="11544"/>
                    <a:pt x="58175" y="11044"/>
                  </a:cubicBezTo>
                  <a:cubicBezTo>
                    <a:pt x="58609" y="10810"/>
                    <a:pt x="59009" y="10477"/>
                    <a:pt x="59309" y="10110"/>
                  </a:cubicBezTo>
                  <a:cubicBezTo>
                    <a:pt x="59610" y="9743"/>
                    <a:pt x="59877" y="9376"/>
                    <a:pt x="60043" y="8942"/>
                  </a:cubicBezTo>
                  <a:cubicBezTo>
                    <a:pt x="60444" y="8108"/>
                    <a:pt x="60477" y="7208"/>
                    <a:pt x="60344" y="6407"/>
                  </a:cubicBezTo>
                  <a:cubicBezTo>
                    <a:pt x="60210" y="5640"/>
                    <a:pt x="59910" y="4939"/>
                    <a:pt x="59576" y="4372"/>
                  </a:cubicBezTo>
                  <a:cubicBezTo>
                    <a:pt x="58876" y="3171"/>
                    <a:pt x="58109" y="2338"/>
                    <a:pt x="57441" y="1670"/>
                  </a:cubicBezTo>
                  <a:cubicBezTo>
                    <a:pt x="56122" y="447"/>
                    <a:pt x="55175" y="1"/>
                    <a:pt x="5508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6"/>
            <p:cNvSpPr/>
            <p:nvPr/>
          </p:nvSpPr>
          <p:spPr>
            <a:xfrm>
              <a:off x="416427" y="40947"/>
              <a:ext cx="2452221" cy="206668"/>
            </a:xfrm>
            <a:custGeom>
              <a:avLst/>
              <a:gdLst/>
              <a:ahLst/>
              <a:cxnLst/>
              <a:rect l="l" t="t" r="r" b="b"/>
              <a:pathLst>
                <a:path w="55974" h="8325" extrusionOk="0">
                  <a:moveTo>
                    <a:pt x="47592" y="1"/>
                  </a:moveTo>
                  <a:cubicBezTo>
                    <a:pt x="47392" y="1"/>
                    <a:pt x="47290" y="26"/>
                    <a:pt x="47301" y="48"/>
                  </a:cubicBezTo>
                  <a:cubicBezTo>
                    <a:pt x="47268" y="148"/>
                    <a:pt x="48235" y="215"/>
                    <a:pt x="49736" y="1015"/>
                  </a:cubicBezTo>
                  <a:cubicBezTo>
                    <a:pt x="50503" y="1382"/>
                    <a:pt x="51370" y="1949"/>
                    <a:pt x="52304" y="2716"/>
                  </a:cubicBezTo>
                  <a:cubicBezTo>
                    <a:pt x="52771" y="3083"/>
                    <a:pt x="53238" y="3517"/>
                    <a:pt x="53705" y="4017"/>
                  </a:cubicBezTo>
                  <a:cubicBezTo>
                    <a:pt x="54139" y="4518"/>
                    <a:pt x="54573" y="5085"/>
                    <a:pt x="54840" y="5719"/>
                  </a:cubicBezTo>
                  <a:cubicBezTo>
                    <a:pt x="54973" y="6019"/>
                    <a:pt x="55040" y="6352"/>
                    <a:pt x="54940" y="6586"/>
                  </a:cubicBezTo>
                  <a:cubicBezTo>
                    <a:pt x="54906" y="6819"/>
                    <a:pt x="54706" y="6986"/>
                    <a:pt x="54373" y="7120"/>
                  </a:cubicBezTo>
                  <a:cubicBezTo>
                    <a:pt x="53963" y="7271"/>
                    <a:pt x="53456" y="7310"/>
                    <a:pt x="52914" y="7310"/>
                  </a:cubicBezTo>
                  <a:cubicBezTo>
                    <a:pt x="52618" y="7310"/>
                    <a:pt x="52311" y="7298"/>
                    <a:pt x="52004" y="7286"/>
                  </a:cubicBezTo>
                  <a:cubicBezTo>
                    <a:pt x="50236" y="7153"/>
                    <a:pt x="48368" y="6753"/>
                    <a:pt x="46400" y="6286"/>
                  </a:cubicBezTo>
                  <a:cubicBezTo>
                    <a:pt x="44432" y="5785"/>
                    <a:pt x="42364" y="5218"/>
                    <a:pt x="40229" y="4651"/>
                  </a:cubicBezTo>
                  <a:cubicBezTo>
                    <a:pt x="38061" y="4051"/>
                    <a:pt x="35859" y="3450"/>
                    <a:pt x="33458" y="3050"/>
                  </a:cubicBezTo>
                  <a:cubicBezTo>
                    <a:pt x="28754" y="2416"/>
                    <a:pt x="24251" y="2049"/>
                    <a:pt x="20148" y="1949"/>
                  </a:cubicBezTo>
                  <a:cubicBezTo>
                    <a:pt x="19471" y="1933"/>
                    <a:pt x="18803" y="1924"/>
                    <a:pt x="18147" y="1924"/>
                  </a:cubicBezTo>
                  <a:cubicBezTo>
                    <a:pt x="14829" y="1924"/>
                    <a:pt x="11802" y="2137"/>
                    <a:pt x="9240" y="2583"/>
                  </a:cubicBezTo>
                  <a:cubicBezTo>
                    <a:pt x="6138" y="3083"/>
                    <a:pt x="3736" y="3917"/>
                    <a:pt x="2169" y="4785"/>
                  </a:cubicBezTo>
                  <a:cubicBezTo>
                    <a:pt x="634" y="5619"/>
                    <a:pt x="0" y="6386"/>
                    <a:pt x="34" y="6419"/>
                  </a:cubicBezTo>
                  <a:cubicBezTo>
                    <a:pt x="39" y="6426"/>
                    <a:pt x="47" y="6430"/>
                    <a:pt x="60" y="6430"/>
                  </a:cubicBezTo>
                  <a:cubicBezTo>
                    <a:pt x="213" y="6430"/>
                    <a:pt x="950" y="5867"/>
                    <a:pt x="2402" y="5218"/>
                  </a:cubicBezTo>
                  <a:cubicBezTo>
                    <a:pt x="3937" y="4518"/>
                    <a:pt x="6338" y="3817"/>
                    <a:pt x="9374" y="3450"/>
                  </a:cubicBezTo>
                  <a:cubicBezTo>
                    <a:pt x="11501" y="3168"/>
                    <a:pt x="13942" y="3035"/>
                    <a:pt x="16619" y="3035"/>
                  </a:cubicBezTo>
                  <a:cubicBezTo>
                    <a:pt x="21539" y="3035"/>
                    <a:pt x="27251" y="3485"/>
                    <a:pt x="33258" y="4284"/>
                  </a:cubicBezTo>
                  <a:cubicBezTo>
                    <a:pt x="35526" y="4651"/>
                    <a:pt x="37761" y="5252"/>
                    <a:pt x="39896" y="5819"/>
                  </a:cubicBezTo>
                  <a:cubicBezTo>
                    <a:pt x="42064" y="6386"/>
                    <a:pt x="44132" y="6919"/>
                    <a:pt x="46133" y="7386"/>
                  </a:cubicBezTo>
                  <a:cubicBezTo>
                    <a:pt x="48135" y="7820"/>
                    <a:pt x="50070" y="8220"/>
                    <a:pt x="51938" y="8320"/>
                  </a:cubicBezTo>
                  <a:cubicBezTo>
                    <a:pt x="52171" y="8320"/>
                    <a:pt x="52405" y="8325"/>
                    <a:pt x="52638" y="8325"/>
                  </a:cubicBezTo>
                  <a:cubicBezTo>
                    <a:pt x="53339" y="8325"/>
                    <a:pt x="54039" y="8287"/>
                    <a:pt x="54740" y="7987"/>
                  </a:cubicBezTo>
                  <a:cubicBezTo>
                    <a:pt x="54873" y="7954"/>
                    <a:pt x="54973" y="7887"/>
                    <a:pt x="55106" y="7820"/>
                  </a:cubicBezTo>
                  <a:lnTo>
                    <a:pt x="55273" y="7720"/>
                  </a:lnTo>
                  <a:lnTo>
                    <a:pt x="55407" y="7553"/>
                  </a:lnTo>
                  <a:cubicBezTo>
                    <a:pt x="55540" y="7453"/>
                    <a:pt x="55607" y="7353"/>
                    <a:pt x="55674" y="7220"/>
                  </a:cubicBezTo>
                  <a:cubicBezTo>
                    <a:pt x="55774" y="7086"/>
                    <a:pt x="55807" y="6953"/>
                    <a:pt x="55840" y="6819"/>
                  </a:cubicBezTo>
                  <a:cubicBezTo>
                    <a:pt x="55974" y="6252"/>
                    <a:pt x="55807" y="5785"/>
                    <a:pt x="55640" y="5385"/>
                  </a:cubicBezTo>
                  <a:cubicBezTo>
                    <a:pt x="55273" y="4584"/>
                    <a:pt x="54773" y="4017"/>
                    <a:pt x="54273" y="3484"/>
                  </a:cubicBezTo>
                  <a:cubicBezTo>
                    <a:pt x="53772" y="2983"/>
                    <a:pt x="53238" y="2550"/>
                    <a:pt x="52738" y="2183"/>
                  </a:cubicBezTo>
                  <a:cubicBezTo>
                    <a:pt x="51737" y="1416"/>
                    <a:pt x="50770" y="915"/>
                    <a:pt x="49936" y="582"/>
                  </a:cubicBezTo>
                  <a:cubicBezTo>
                    <a:pt x="48834" y="109"/>
                    <a:pt x="48005" y="1"/>
                    <a:pt x="475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6"/>
            <p:cNvSpPr/>
            <p:nvPr/>
          </p:nvSpPr>
          <p:spPr>
            <a:xfrm>
              <a:off x="708683" y="-1975"/>
              <a:ext cx="1793187" cy="141105"/>
            </a:xfrm>
            <a:custGeom>
              <a:avLst/>
              <a:gdLst/>
              <a:ahLst/>
              <a:cxnLst/>
              <a:rect l="l" t="t" r="r" b="b"/>
              <a:pathLst>
                <a:path w="40931" h="5684" extrusionOk="0">
                  <a:moveTo>
                    <a:pt x="15024" y="0"/>
                  </a:moveTo>
                  <a:cubicBezTo>
                    <a:pt x="11526" y="0"/>
                    <a:pt x="8394" y="338"/>
                    <a:pt x="5938" y="776"/>
                  </a:cubicBezTo>
                  <a:cubicBezTo>
                    <a:pt x="4104" y="1110"/>
                    <a:pt x="2603" y="1443"/>
                    <a:pt x="1569" y="1744"/>
                  </a:cubicBezTo>
                  <a:cubicBezTo>
                    <a:pt x="568" y="2044"/>
                    <a:pt x="1" y="2244"/>
                    <a:pt x="34" y="2311"/>
                  </a:cubicBezTo>
                  <a:cubicBezTo>
                    <a:pt x="34" y="2348"/>
                    <a:pt x="119" y="2367"/>
                    <a:pt x="279" y="2367"/>
                  </a:cubicBezTo>
                  <a:cubicBezTo>
                    <a:pt x="546" y="2367"/>
                    <a:pt x="1022" y="2315"/>
                    <a:pt x="1669" y="2211"/>
                  </a:cubicBezTo>
                  <a:cubicBezTo>
                    <a:pt x="2703" y="2044"/>
                    <a:pt x="4204" y="1844"/>
                    <a:pt x="6072" y="1643"/>
                  </a:cubicBezTo>
                  <a:cubicBezTo>
                    <a:pt x="8234" y="1390"/>
                    <a:pt x="10897" y="1194"/>
                    <a:pt x="13867" y="1194"/>
                  </a:cubicBezTo>
                  <a:cubicBezTo>
                    <a:pt x="15983" y="1194"/>
                    <a:pt x="18256" y="1294"/>
                    <a:pt x="20616" y="1543"/>
                  </a:cubicBezTo>
                  <a:cubicBezTo>
                    <a:pt x="23451" y="1844"/>
                    <a:pt x="26120" y="2311"/>
                    <a:pt x="28555" y="2778"/>
                  </a:cubicBezTo>
                  <a:cubicBezTo>
                    <a:pt x="30956" y="3311"/>
                    <a:pt x="33125" y="3812"/>
                    <a:pt x="34959" y="4279"/>
                  </a:cubicBezTo>
                  <a:cubicBezTo>
                    <a:pt x="38141" y="5096"/>
                    <a:pt x="40249" y="5683"/>
                    <a:pt x="40772" y="5683"/>
                  </a:cubicBezTo>
                  <a:cubicBezTo>
                    <a:pt x="40846" y="5683"/>
                    <a:pt x="40888" y="5671"/>
                    <a:pt x="40897" y="5646"/>
                  </a:cubicBezTo>
                  <a:cubicBezTo>
                    <a:pt x="40930" y="5513"/>
                    <a:pt x="38795" y="4612"/>
                    <a:pt x="35193" y="3445"/>
                  </a:cubicBezTo>
                  <a:cubicBezTo>
                    <a:pt x="33391" y="2878"/>
                    <a:pt x="31223" y="2244"/>
                    <a:pt x="28788" y="1677"/>
                  </a:cubicBezTo>
                  <a:cubicBezTo>
                    <a:pt x="26353" y="1110"/>
                    <a:pt x="23618" y="609"/>
                    <a:pt x="20749" y="309"/>
                  </a:cubicBezTo>
                  <a:cubicBezTo>
                    <a:pt x="18771" y="92"/>
                    <a:pt x="16848" y="0"/>
                    <a:pt x="1502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6"/>
            <p:cNvSpPr/>
            <p:nvPr/>
          </p:nvSpPr>
          <p:spPr>
            <a:xfrm>
              <a:off x="62792" y="343241"/>
              <a:ext cx="1512540" cy="203193"/>
            </a:xfrm>
            <a:custGeom>
              <a:avLst/>
              <a:gdLst/>
              <a:ahLst/>
              <a:cxnLst/>
              <a:rect l="l" t="t" r="r" b="b"/>
              <a:pathLst>
                <a:path w="34525" h="8185" extrusionOk="0">
                  <a:moveTo>
                    <a:pt x="22583" y="1"/>
                  </a:moveTo>
                  <a:cubicBezTo>
                    <a:pt x="22407" y="1"/>
                    <a:pt x="22240" y="5"/>
                    <a:pt x="22082" y="13"/>
                  </a:cubicBezTo>
                  <a:cubicBezTo>
                    <a:pt x="21749" y="13"/>
                    <a:pt x="21449" y="46"/>
                    <a:pt x="21182" y="46"/>
                  </a:cubicBezTo>
                  <a:cubicBezTo>
                    <a:pt x="20948" y="80"/>
                    <a:pt x="20715" y="146"/>
                    <a:pt x="20548" y="180"/>
                  </a:cubicBezTo>
                  <a:cubicBezTo>
                    <a:pt x="20214" y="280"/>
                    <a:pt x="20048" y="346"/>
                    <a:pt x="20048" y="380"/>
                  </a:cubicBezTo>
                  <a:cubicBezTo>
                    <a:pt x="20081" y="413"/>
                    <a:pt x="20248" y="447"/>
                    <a:pt x="20581" y="447"/>
                  </a:cubicBezTo>
                  <a:cubicBezTo>
                    <a:pt x="20748" y="447"/>
                    <a:pt x="20982" y="413"/>
                    <a:pt x="21215" y="413"/>
                  </a:cubicBezTo>
                  <a:cubicBezTo>
                    <a:pt x="21449" y="447"/>
                    <a:pt x="21749" y="447"/>
                    <a:pt x="22049" y="480"/>
                  </a:cubicBezTo>
                  <a:cubicBezTo>
                    <a:pt x="23317" y="580"/>
                    <a:pt x="25151" y="914"/>
                    <a:pt x="27353" y="1581"/>
                  </a:cubicBezTo>
                  <a:cubicBezTo>
                    <a:pt x="27887" y="1747"/>
                    <a:pt x="28454" y="1948"/>
                    <a:pt x="29054" y="2181"/>
                  </a:cubicBezTo>
                  <a:cubicBezTo>
                    <a:pt x="29321" y="2281"/>
                    <a:pt x="29621" y="2415"/>
                    <a:pt x="29955" y="2515"/>
                  </a:cubicBezTo>
                  <a:cubicBezTo>
                    <a:pt x="30255" y="2648"/>
                    <a:pt x="30555" y="2748"/>
                    <a:pt x="30855" y="2882"/>
                  </a:cubicBezTo>
                  <a:cubicBezTo>
                    <a:pt x="31422" y="3148"/>
                    <a:pt x="32023" y="3482"/>
                    <a:pt x="32523" y="3916"/>
                  </a:cubicBezTo>
                  <a:cubicBezTo>
                    <a:pt x="33024" y="4316"/>
                    <a:pt x="33391" y="4850"/>
                    <a:pt x="33290" y="5250"/>
                  </a:cubicBezTo>
                  <a:cubicBezTo>
                    <a:pt x="33224" y="5450"/>
                    <a:pt x="33057" y="5684"/>
                    <a:pt x="32823" y="5884"/>
                  </a:cubicBezTo>
                  <a:cubicBezTo>
                    <a:pt x="32557" y="6084"/>
                    <a:pt x="32256" y="6284"/>
                    <a:pt x="31923" y="6417"/>
                  </a:cubicBezTo>
                  <a:cubicBezTo>
                    <a:pt x="31756" y="6518"/>
                    <a:pt x="31589" y="6584"/>
                    <a:pt x="31422" y="6651"/>
                  </a:cubicBezTo>
                  <a:cubicBezTo>
                    <a:pt x="31256" y="6718"/>
                    <a:pt x="31089" y="6751"/>
                    <a:pt x="30922" y="6818"/>
                  </a:cubicBezTo>
                  <a:cubicBezTo>
                    <a:pt x="30555" y="6884"/>
                    <a:pt x="30188" y="6951"/>
                    <a:pt x="29788" y="6951"/>
                  </a:cubicBezTo>
                  <a:cubicBezTo>
                    <a:pt x="29561" y="6966"/>
                    <a:pt x="29331" y="6972"/>
                    <a:pt x="29098" y="6972"/>
                  </a:cubicBezTo>
                  <a:cubicBezTo>
                    <a:pt x="27727" y="6972"/>
                    <a:pt x="26272" y="6736"/>
                    <a:pt x="24818" y="6451"/>
                  </a:cubicBezTo>
                  <a:cubicBezTo>
                    <a:pt x="21382" y="5750"/>
                    <a:pt x="18146" y="4750"/>
                    <a:pt x="15111" y="4149"/>
                  </a:cubicBezTo>
                  <a:cubicBezTo>
                    <a:pt x="14344" y="3982"/>
                    <a:pt x="13576" y="3849"/>
                    <a:pt x="12843" y="3782"/>
                  </a:cubicBezTo>
                  <a:cubicBezTo>
                    <a:pt x="12476" y="3749"/>
                    <a:pt x="12075" y="3716"/>
                    <a:pt x="11708" y="3716"/>
                  </a:cubicBezTo>
                  <a:cubicBezTo>
                    <a:pt x="11542" y="3716"/>
                    <a:pt x="11341" y="3749"/>
                    <a:pt x="11141" y="3749"/>
                  </a:cubicBezTo>
                  <a:cubicBezTo>
                    <a:pt x="10975" y="3749"/>
                    <a:pt x="10808" y="3782"/>
                    <a:pt x="10641" y="3782"/>
                  </a:cubicBezTo>
                  <a:cubicBezTo>
                    <a:pt x="9273" y="3916"/>
                    <a:pt x="7972" y="4082"/>
                    <a:pt x="6838" y="4316"/>
                  </a:cubicBezTo>
                  <a:cubicBezTo>
                    <a:pt x="4503" y="4783"/>
                    <a:pt x="2702" y="5550"/>
                    <a:pt x="1601" y="6251"/>
                  </a:cubicBezTo>
                  <a:cubicBezTo>
                    <a:pt x="467" y="6985"/>
                    <a:pt x="0" y="7552"/>
                    <a:pt x="33" y="7585"/>
                  </a:cubicBezTo>
                  <a:cubicBezTo>
                    <a:pt x="40" y="7595"/>
                    <a:pt x="51" y="7599"/>
                    <a:pt x="68" y="7599"/>
                  </a:cubicBezTo>
                  <a:cubicBezTo>
                    <a:pt x="222" y="7599"/>
                    <a:pt x="811" y="7196"/>
                    <a:pt x="1835" y="6684"/>
                  </a:cubicBezTo>
                  <a:cubicBezTo>
                    <a:pt x="2969" y="6117"/>
                    <a:pt x="4737" y="5517"/>
                    <a:pt x="7005" y="5183"/>
                  </a:cubicBezTo>
                  <a:cubicBezTo>
                    <a:pt x="8106" y="5016"/>
                    <a:pt x="9373" y="4883"/>
                    <a:pt x="10708" y="4816"/>
                  </a:cubicBezTo>
                  <a:cubicBezTo>
                    <a:pt x="10962" y="4790"/>
                    <a:pt x="11221" y="4778"/>
                    <a:pt x="11483" y="4778"/>
                  </a:cubicBezTo>
                  <a:cubicBezTo>
                    <a:pt x="12560" y="4778"/>
                    <a:pt x="13697" y="4982"/>
                    <a:pt x="14877" y="5250"/>
                  </a:cubicBezTo>
                  <a:cubicBezTo>
                    <a:pt x="17846" y="5884"/>
                    <a:pt x="21048" y="6918"/>
                    <a:pt x="24584" y="7652"/>
                  </a:cubicBezTo>
                  <a:cubicBezTo>
                    <a:pt x="26058" y="7930"/>
                    <a:pt x="27508" y="8184"/>
                    <a:pt x="28973" y="8184"/>
                  </a:cubicBezTo>
                  <a:cubicBezTo>
                    <a:pt x="29266" y="8184"/>
                    <a:pt x="29560" y="8174"/>
                    <a:pt x="29855" y="8152"/>
                  </a:cubicBezTo>
                  <a:cubicBezTo>
                    <a:pt x="30322" y="8152"/>
                    <a:pt x="30755" y="8052"/>
                    <a:pt x="31189" y="7952"/>
                  </a:cubicBezTo>
                  <a:cubicBezTo>
                    <a:pt x="31422" y="7919"/>
                    <a:pt x="31623" y="7852"/>
                    <a:pt x="31856" y="7752"/>
                  </a:cubicBezTo>
                  <a:cubicBezTo>
                    <a:pt x="32056" y="7685"/>
                    <a:pt x="32256" y="7585"/>
                    <a:pt x="32457" y="7485"/>
                  </a:cubicBezTo>
                  <a:cubicBezTo>
                    <a:pt x="32823" y="7285"/>
                    <a:pt x="33224" y="7051"/>
                    <a:pt x="33557" y="6751"/>
                  </a:cubicBezTo>
                  <a:cubicBezTo>
                    <a:pt x="33924" y="6451"/>
                    <a:pt x="34258" y="6051"/>
                    <a:pt x="34391" y="5483"/>
                  </a:cubicBezTo>
                  <a:cubicBezTo>
                    <a:pt x="34525" y="4950"/>
                    <a:pt x="34358" y="4383"/>
                    <a:pt x="34091" y="3982"/>
                  </a:cubicBezTo>
                  <a:cubicBezTo>
                    <a:pt x="33858" y="3582"/>
                    <a:pt x="33524" y="3315"/>
                    <a:pt x="33224" y="3048"/>
                  </a:cubicBezTo>
                  <a:cubicBezTo>
                    <a:pt x="32590" y="2548"/>
                    <a:pt x="31923" y="2214"/>
                    <a:pt x="31256" y="1948"/>
                  </a:cubicBezTo>
                  <a:cubicBezTo>
                    <a:pt x="30922" y="1814"/>
                    <a:pt x="30589" y="1681"/>
                    <a:pt x="30288" y="1581"/>
                  </a:cubicBezTo>
                  <a:cubicBezTo>
                    <a:pt x="29955" y="1481"/>
                    <a:pt x="29655" y="1381"/>
                    <a:pt x="29354" y="1247"/>
                  </a:cubicBezTo>
                  <a:cubicBezTo>
                    <a:pt x="28754" y="1080"/>
                    <a:pt x="28153" y="880"/>
                    <a:pt x="27586" y="747"/>
                  </a:cubicBezTo>
                  <a:cubicBezTo>
                    <a:pt x="25593" y="219"/>
                    <a:pt x="23858" y="1"/>
                    <a:pt x="2258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6"/>
            <p:cNvSpPr/>
            <p:nvPr/>
          </p:nvSpPr>
          <p:spPr>
            <a:xfrm>
              <a:off x="575720" y="370052"/>
              <a:ext cx="670819" cy="89072"/>
            </a:xfrm>
            <a:custGeom>
              <a:avLst/>
              <a:gdLst/>
              <a:ahLst/>
              <a:cxnLst/>
              <a:rect l="l" t="t" r="r" b="b"/>
              <a:pathLst>
                <a:path w="15312" h="3588" extrusionOk="0">
                  <a:moveTo>
                    <a:pt x="2335" y="0"/>
                  </a:moveTo>
                  <a:cubicBezTo>
                    <a:pt x="868" y="0"/>
                    <a:pt x="0" y="234"/>
                    <a:pt x="0" y="401"/>
                  </a:cubicBezTo>
                  <a:cubicBezTo>
                    <a:pt x="34" y="601"/>
                    <a:pt x="901" y="667"/>
                    <a:pt x="2269" y="901"/>
                  </a:cubicBezTo>
                  <a:cubicBezTo>
                    <a:pt x="3636" y="1101"/>
                    <a:pt x="5504" y="1501"/>
                    <a:pt x="7572" y="2068"/>
                  </a:cubicBezTo>
                  <a:cubicBezTo>
                    <a:pt x="9641" y="2636"/>
                    <a:pt x="11542" y="3136"/>
                    <a:pt x="12943" y="3403"/>
                  </a:cubicBezTo>
                  <a:cubicBezTo>
                    <a:pt x="13720" y="3529"/>
                    <a:pt x="14341" y="3587"/>
                    <a:pt x="14752" y="3587"/>
                  </a:cubicBezTo>
                  <a:cubicBezTo>
                    <a:pt x="15099" y="3587"/>
                    <a:pt x="15296" y="3546"/>
                    <a:pt x="15311" y="3469"/>
                  </a:cubicBezTo>
                  <a:cubicBezTo>
                    <a:pt x="15311" y="3269"/>
                    <a:pt x="14511" y="3002"/>
                    <a:pt x="13176" y="2535"/>
                  </a:cubicBezTo>
                  <a:cubicBezTo>
                    <a:pt x="11842" y="2102"/>
                    <a:pt x="10008" y="1468"/>
                    <a:pt x="7873" y="868"/>
                  </a:cubicBezTo>
                  <a:cubicBezTo>
                    <a:pt x="5771" y="301"/>
                    <a:pt x="3803" y="0"/>
                    <a:pt x="23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6"/>
            <p:cNvSpPr/>
            <p:nvPr/>
          </p:nvSpPr>
          <p:spPr>
            <a:xfrm>
              <a:off x="1645429" y="413819"/>
              <a:ext cx="1379577" cy="124696"/>
            </a:xfrm>
            <a:custGeom>
              <a:avLst/>
              <a:gdLst/>
              <a:ahLst/>
              <a:cxnLst/>
              <a:rect l="l" t="t" r="r" b="b"/>
              <a:pathLst>
                <a:path w="31490" h="5023" extrusionOk="0">
                  <a:moveTo>
                    <a:pt x="170" y="1"/>
                  </a:moveTo>
                  <a:cubicBezTo>
                    <a:pt x="111" y="1"/>
                    <a:pt x="76" y="13"/>
                    <a:pt x="68" y="39"/>
                  </a:cubicBezTo>
                  <a:cubicBezTo>
                    <a:pt x="1" y="105"/>
                    <a:pt x="401" y="339"/>
                    <a:pt x="1135" y="739"/>
                  </a:cubicBezTo>
                  <a:cubicBezTo>
                    <a:pt x="1502" y="906"/>
                    <a:pt x="1936" y="1139"/>
                    <a:pt x="2469" y="1406"/>
                  </a:cubicBezTo>
                  <a:cubicBezTo>
                    <a:pt x="3003" y="1606"/>
                    <a:pt x="3637" y="1840"/>
                    <a:pt x="4304" y="2073"/>
                  </a:cubicBezTo>
                  <a:cubicBezTo>
                    <a:pt x="7073" y="3041"/>
                    <a:pt x="11009" y="4008"/>
                    <a:pt x="15445" y="4508"/>
                  </a:cubicBezTo>
                  <a:cubicBezTo>
                    <a:pt x="15979" y="4542"/>
                    <a:pt x="16546" y="4642"/>
                    <a:pt x="17080" y="4675"/>
                  </a:cubicBezTo>
                  <a:cubicBezTo>
                    <a:pt x="17613" y="4709"/>
                    <a:pt x="18147" y="4775"/>
                    <a:pt x="18681" y="4809"/>
                  </a:cubicBezTo>
                  <a:cubicBezTo>
                    <a:pt x="19715" y="4875"/>
                    <a:pt x="20716" y="4975"/>
                    <a:pt x="21683" y="4975"/>
                  </a:cubicBezTo>
                  <a:cubicBezTo>
                    <a:pt x="23027" y="4999"/>
                    <a:pt x="24288" y="5023"/>
                    <a:pt x="25431" y="5023"/>
                  </a:cubicBezTo>
                  <a:cubicBezTo>
                    <a:pt x="25904" y="5023"/>
                    <a:pt x="26357" y="5019"/>
                    <a:pt x="26787" y="5009"/>
                  </a:cubicBezTo>
                  <a:cubicBezTo>
                    <a:pt x="29689" y="4842"/>
                    <a:pt x="31490" y="4642"/>
                    <a:pt x="31457" y="4475"/>
                  </a:cubicBezTo>
                  <a:cubicBezTo>
                    <a:pt x="31457" y="4041"/>
                    <a:pt x="24285" y="4342"/>
                    <a:pt x="15579" y="3274"/>
                  </a:cubicBezTo>
                  <a:cubicBezTo>
                    <a:pt x="11209" y="2807"/>
                    <a:pt x="7339" y="1973"/>
                    <a:pt x="4571" y="1239"/>
                  </a:cubicBezTo>
                  <a:cubicBezTo>
                    <a:pt x="3870" y="1039"/>
                    <a:pt x="3236" y="873"/>
                    <a:pt x="2703" y="739"/>
                  </a:cubicBezTo>
                  <a:cubicBezTo>
                    <a:pt x="2169" y="572"/>
                    <a:pt x="1702" y="406"/>
                    <a:pt x="1302" y="305"/>
                  </a:cubicBezTo>
                  <a:cubicBezTo>
                    <a:pt x="730" y="107"/>
                    <a:pt x="344" y="1"/>
                    <a:pt x="17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6"/>
            <p:cNvSpPr/>
            <p:nvPr/>
          </p:nvSpPr>
          <p:spPr>
            <a:xfrm>
              <a:off x="276147" y="2701815"/>
              <a:ext cx="5066627" cy="362966"/>
            </a:xfrm>
            <a:custGeom>
              <a:avLst/>
              <a:gdLst/>
              <a:ahLst/>
              <a:cxnLst/>
              <a:rect l="l" t="t" r="r" b="b"/>
              <a:pathLst>
                <a:path w="115650" h="14621" extrusionOk="0">
                  <a:moveTo>
                    <a:pt x="6351" y="0"/>
                  </a:moveTo>
                  <a:cubicBezTo>
                    <a:pt x="6253" y="0"/>
                    <a:pt x="5807" y="109"/>
                    <a:pt x="5104" y="373"/>
                  </a:cubicBezTo>
                  <a:cubicBezTo>
                    <a:pt x="4704" y="540"/>
                    <a:pt x="4203" y="740"/>
                    <a:pt x="3636" y="1074"/>
                  </a:cubicBezTo>
                  <a:cubicBezTo>
                    <a:pt x="3102" y="1407"/>
                    <a:pt x="2469" y="1808"/>
                    <a:pt x="1868" y="2408"/>
                  </a:cubicBezTo>
                  <a:cubicBezTo>
                    <a:pt x="1268" y="3008"/>
                    <a:pt x="667" y="3776"/>
                    <a:pt x="334" y="4776"/>
                  </a:cubicBezTo>
                  <a:cubicBezTo>
                    <a:pt x="0" y="5777"/>
                    <a:pt x="0" y="7045"/>
                    <a:pt x="601" y="8145"/>
                  </a:cubicBezTo>
                  <a:cubicBezTo>
                    <a:pt x="1168" y="9280"/>
                    <a:pt x="2202" y="10180"/>
                    <a:pt x="3436" y="10814"/>
                  </a:cubicBezTo>
                  <a:cubicBezTo>
                    <a:pt x="4637" y="11481"/>
                    <a:pt x="6038" y="11815"/>
                    <a:pt x="7472" y="12115"/>
                  </a:cubicBezTo>
                  <a:cubicBezTo>
                    <a:pt x="9168" y="12443"/>
                    <a:pt x="10987" y="12603"/>
                    <a:pt x="12883" y="12603"/>
                  </a:cubicBezTo>
                  <a:cubicBezTo>
                    <a:pt x="14268" y="12603"/>
                    <a:pt x="15695" y="12517"/>
                    <a:pt x="17146" y="12348"/>
                  </a:cubicBezTo>
                  <a:cubicBezTo>
                    <a:pt x="20582" y="11948"/>
                    <a:pt x="24217" y="11114"/>
                    <a:pt x="27953" y="10214"/>
                  </a:cubicBezTo>
                  <a:cubicBezTo>
                    <a:pt x="28887" y="9980"/>
                    <a:pt x="29855" y="9780"/>
                    <a:pt x="30789" y="9546"/>
                  </a:cubicBezTo>
                  <a:cubicBezTo>
                    <a:pt x="31756" y="9346"/>
                    <a:pt x="32724" y="9113"/>
                    <a:pt x="33724" y="8913"/>
                  </a:cubicBezTo>
                  <a:cubicBezTo>
                    <a:pt x="35692" y="8546"/>
                    <a:pt x="37694" y="8112"/>
                    <a:pt x="39762" y="7778"/>
                  </a:cubicBezTo>
                  <a:cubicBezTo>
                    <a:pt x="41830" y="7412"/>
                    <a:pt x="43932" y="7145"/>
                    <a:pt x="46100" y="6878"/>
                  </a:cubicBezTo>
                  <a:cubicBezTo>
                    <a:pt x="48235" y="6644"/>
                    <a:pt x="50403" y="6344"/>
                    <a:pt x="52604" y="6211"/>
                  </a:cubicBezTo>
                  <a:cubicBezTo>
                    <a:pt x="54839" y="6011"/>
                    <a:pt x="57008" y="5910"/>
                    <a:pt x="59176" y="5777"/>
                  </a:cubicBezTo>
                  <a:cubicBezTo>
                    <a:pt x="61344" y="5744"/>
                    <a:pt x="63479" y="5644"/>
                    <a:pt x="65580" y="5644"/>
                  </a:cubicBezTo>
                  <a:cubicBezTo>
                    <a:pt x="65975" y="5637"/>
                    <a:pt x="66370" y="5635"/>
                    <a:pt x="66765" y="5635"/>
                  </a:cubicBezTo>
                  <a:cubicBezTo>
                    <a:pt x="68436" y="5635"/>
                    <a:pt x="70099" y="5683"/>
                    <a:pt x="71718" y="5710"/>
                  </a:cubicBezTo>
                  <a:cubicBezTo>
                    <a:pt x="72719" y="5744"/>
                    <a:pt x="73719" y="5810"/>
                    <a:pt x="74720" y="5844"/>
                  </a:cubicBezTo>
                  <a:cubicBezTo>
                    <a:pt x="75688" y="5910"/>
                    <a:pt x="76688" y="5944"/>
                    <a:pt x="77622" y="6011"/>
                  </a:cubicBezTo>
                  <a:cubicBezTo>
                    <a:pt x="85328" y="6511"/>
                    <a:pt x="92199" y="7445"/>
                    <a:pt x="97937" y="8446"/>
                  </a:cubicBezTo>
                  <a:cubicBezTo>
                    <a:pt x="103674" y="9446"/>
                    <a:pt x="108111" y="11081"/>
                    <a:pt x="111079" y="12382"/>
                  </a:cubicBezTo>
                  <a:cubicBezTo>
                    <a:pt x="112547" y="13082"/>
                    <a:pt x="113681" y="13616"/>
                    <a:pt x="114415" y="14050"/>
                  </a:cubicBezTo>
                  <a:cubicBezTo>
                    <a:pt x="115127" y="14421"/>
                    <a:pt x="115523" y="14620"/>
                    <a:pt x="115603" y="14620"/>
                  </a:cubicBezTo>
                  <a:cubicBezTo>
                    <a:pt x="115609" y="14620"/>
                    <a:pt x="115614" y="14619"/>
                    <a:pt x="115616" y="14617"/>
                  </a:cubicBezTo>
                  <a:cubicBezTo>
                    <a:pt x="115649" y="14583"/>
                    <a:pt x="115282" y="14316"/>
                    <a:pt x="114549" y="13816"/>
                  </a:cubicBezTo>
                  <a:cubicBezTo>
                    <a:pt x="113848" y="13316"/>
                    <a:pt x="112747" y="12715"/>
                    <a:pt x="111280" y="11948"/>
                  </a:cubicBezTo>
                  <a:cubicBezTo>
                    <a:pt x="108344" y="10480"/>
                    <a:pt x="103874" y="8712"/>
                    <a:pt x="98104" y="7578"/>
                  </a:cubicBezTo>
                  <a:cubicBezTo>
                    <a:pt x="92366" y="6444"/>
                    <a:pt x="85461" y="5443"/>
                    <a:pt x="77722" y="4876"/>
                  </a:cubicBezTo>
                  <a:cubicBezTo>
                    <a:pt x="76755" y="4776"/>
                    <a:pt x="75788" y="4743"/>
                    <a:pt x="74787" y="4676"/>
                  </a:cubicBezTo>
                  <a:cubicBezTo>
                    <a:pt x="73786" y="4643"/>
                    <a:pt x="72785" y="4576"/>
                    <a:pt x="71785" y="4543"/>
                  </a:cubicBezTo>
                  <a:cubicBezTo>
                    <a:pt x="70123" y="4488"/>
                    <a:pt x="68440" y="4434"/>
                    <a:pt x="66734" y="4434"/>
                  </a:cubicBezTo>
                  <a:cubicBezTo>
                    <a:pt x="66350" y="4434"/>
                    <a:pt x="65966" y="4437"/>
                    <a:pt x="65580" y="4443"/>
                  </a:cubicBezTo>
                  <a:cubicBezTo>
                    <a:pt x="65282" y="4438"/>
                    <a:pt x="64984" y="4436"/>
                    <a:pt x="64686" y="4436"/>
                  </a:cubicBezTo>
                  <a:cubicBezTo>
                    <a:pt x="62849" y="4436"/>
                    <a:pt x="61008" y="4514"/>
                    <a:pt x="59142" y="4543"/>
                  </a:cubicBezTo>
                  <a:cubicBezTo>
                    <a:pt x="56941" y="4676"/>
                    <a:pt x="54739" y="4743"/>
                    <a:pt x="52504" y="4976"/>
                  </a:cubicBezTo>
                  <a:cubicBezTo>
                    <a:pt x="50303" y="5110"/>
                    <a:pt x="48101" y="5410"/>
                    <a:pt x="45933" y="5644"/>
                  </a:cubicBezTo>
                  <a:cubicBezTo>
                    <a:pt x="43765" y="5944"/>
                    <a:pt x="41663" y="6211"/>
                    <a:pt x="39562" y="6578"/>
                  </a:cubicBezTo>
                  <a:cubicBezTo>
                    <a:pt x="37494" y="6911"/>
                    <a:pt x="35459" y="7345"/>
                    <a:pt x="33457" y="7745"/>
                  </a:cubicBezTo>
                  <a:cubicBezTo>
                    <a:pt x="32490" y="7979"/>
                    <a:pt x="31489" y="8212"/>
                    <a:pt x="30522" y="8412"/>
                  </a:cubicBezTo>
                  <a:cubicBezTo>
                    <a:pt x="29555" y="8646"/>
                    <a:pt x="28621" y="8879"/>
                    <a:pt x="27687" y="9113"/>
                  </a:cubicBezTo>
                  <a:cubicBezTo>
                    <a:pt x="23951" y="10047"/>
                    <a:pt x="20381" y="10881"/>
                    <a:pt x="17012" y="11314"/>
                  </a:cubicBezTo>
                  <a:cubicBezTo>
                    <a:pt x="15388" y="11523"/>
                    <a:pt x="13810" y="11632"/>
                    <a:pt x="12294" y="11632"/>
                  </a:cubicBezTo>
                  <a:cubicBezTo>
                    <a:pt x="10665" y="11632"/>
                    <a:pt x="9107" y="11507"/>
                    <a:pt x="7639" y="11248"/>
                  </a:cubicBezTo>
                  <a:cubicBezTo>
                    <a:pt x="6238" y="10981"/>
                    <a:pt x="4904" y="10681"/>
                    <a:pt x="3770" y="10113"/>
                  </a:cubicBezTo>
                  <a:cubicBezTo>
                    <a:pt x="2635" y="9546"/>
                    <a:pt x="1701" y="8779"/>
                    <a:pt x="1201" y="7845"/>
                  </a:cubicBezTo>
                  <a:cubicBezTo>
                    <a:pt x="667" y="6911"/>
                    <a:pt x="634" y="5844"/>
                    <a:pt x="901" y="4943"/>
                  </a:cubicBezTo>
                  <a:cubicBezTo>
                    <a:pt x="1168" y="4042"/>
                    <a:pt x="1701" y="3342"/>
                    <a:pt x="2202" y="2742"/>
                  </a:cubicBezTo>
                  <a:cubicBezTo>
                    <a:pt x="2769" y="2174"/>
                    <a:pt x="3336" y="1741"/>
                    <a:pt x="3836" y="1374"/>
                  </a:cubicBezTo>
                  <a:cubicBezTo>
                    <a:pt x="4337" y="1040"/>
                    <a:pt x="4804" y="807"/>
                    <a:pt x="5204" y="607"/>
                  </a:cubicBezTo>
                  <a:cubicBezTo>
                    <a:pt x="5971" y="240"/>
                    <a:pt x="6371" y="73"/>
                    <a:pt x="6371" y="6"/>
                  </a:cubicBezTo>
                  <a:cubicBezTo>
                    <a:pt x="6371" y="2"/>
                    <a:pt x="6364" y="0"/>
                    <a:pt x="635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6"/>
            <p:cNvSpPr/>
            <p:nvPr/>
          </p:nvSpPr>
          <p:spPr>
            <a:xfrm>
              <a:off x="547944" y="2760750"/>
              <a:ext cx="1974385" cy="172459"/>
            </a:xfrm>
            <a:custGeom>
              <a:avLst/>
              <a:gdLst/>
              <a:ahLst/>
              <a:cxnLst/>
              <a:rect l="l" t="t" r="r" b="b"/>
              <a:pathLst>
                <a:path w="45067" h="6947" extrusionOk="0">
                  <a:moveTo>
                    <a:pt x="42064" y="1"/>
                  </a:moveTo>
                  <a:cubicBezTo>
                    <a:pt x="41664" y="1"/>
                    <a:pt x="41263" y="1"/>
                    <a:pt x="40796" y="34"/>
                  </a:cubicBezTo>
                  <a:cubicBezTo>
                    <a:pt x="40363" y="34"/>
                    <a:pt x="39862" y="34"/>
                    <a:pt x="39362" y="67"/>
                  </a:cubicBezTo>
                  <a:cubicBezTo>
                    <a:pt x="39095" y="67"/>
                    <a:pt x="38828" y="67"/>
                    <a:pt x="38561" y="101"/>
                  </a:cubicBezTo>
                  <a:cubicBezTo>
                    <a:pt x="38295" y="101"/>
                    <a:pt x="38028" y="134"/>
                    <a:pt x="37761" y="167"/>
                  </a:cubicBezTo>
                  <a:cubicBezTo>
                    <a:pt x="33224" y="468"/>
                    <a:pt x="27020" y="1268"/>
                    <a:pt x="20248" y="2836"/>
                  </a:cubicBezTo>
                  <a:cubicBezTo>
                    <a:pt x="19414" y="3036"/>
                    <a:pt x="18581" y="3236"/>
                    <a:pt x="17780" y="3436"/>
                  </a:cubicBezTo>
                  <a:cubicBezTo>
                    <a:pt x="16946" y="3670"/>
                    <a:pt x="16145" y="3903"/>
                    <a:pt x="15378" y="4137"/>
                  </a:cubicBezTo>
                  <a:cubicBezTo>
                    <a:pt x="14978" y="4237"/>
                    <a:pt x="14578" y="4337"/>
                    <a:pt x="14211" y="4470"/>
                  </a:cubicBezTo>
                  <a:cubicBezTo>
                    <a:pt x="13844" y="4604"/>
                    <a:pt x="13477" y="4704"/>
                    <a:pt x="13110" y="4804"/>
                  </a:cubicBezTo>
                  <a:cubicBezTo>
                    <a:pt x="12376" y="5004"/>
                    <a:pt x="11642" y="5171"/>
                    <a:pt x="10908" y="5338"/>
                  </a:cubicBezTo>
                  <a:cubicBezTo>
                    <a:pt x="9474" y="5638"/>
                    <a:pt x="8106" y="5838"/>
                    <a:pt x="6805" y="5905"/>
                  </a:cubicBezTo>
                  <a:cubicBezTo>
                    <a:pt x="6415" y="5935"/>
                    <a:pt x="6034" y="5950"/>
                    <a:pt x="5663" y="5950"/>
                  </a:cubicBezTo>
                  <a:cubicBezTo>
                    <a:pt x="4799" y="5950"/>
                    <a:pt x="3993" y="5868"/>
                    <a:pt x="3270" y="5705"/>
                  </a:cubicBezTo>
                  <a:cubicBezTo>
                    <a:pt x="2769" y="5571"/>
                    <a:pt x="2302" y="5404"/>
                    <a:pt x="1935" y="5138"/>
                  </a:cubicBezTo>
                  <a:cubicBezTo>
                    <a:pt x="1835" y="5104"/>
                    <a:pt x="1735" y="5038"/>
                    <a:pt x="1668" y="4971"/>
                  </a:cubicBezTo>
                  <a:cubicBezTo>
                    <a:pt x="1568" y="4904"/>
                    <a:pt x="1502" y="4804"/>
                    <a:pt x="1435" y="4737"/>
                  </a:cubicBezTo>
                  <a:cubicBezTo>
                    <a:pt x="1302" y="4604"/>
                    <a:pt x="1168" y="4437"/>
                    <a:pt x="1068" y="4237"/>
                  </a:cubicBezTo>
                  <a:cubicBezTo>
                    <a:pt x="668" y="3536"/>
                    <a:pt x="568" y="2803"/>
                    <a:pt x="668" y="2236"/>
                  </a:cubicBezTo>
                  <a:cubicBezTo>
                    <a:pt x="734" y="1668"/>
                    <a:pt x="968" y="1268"/>
                    <a:pt x="1168" y="1001"/>
                  </a:cubicBezTo>
                  <a:cubicBezTo>
                    <a:pt x="1335" y="734"/>
                    <a:pt x="1468" y="601"/>
                    <a:pt x="1435" y="568"/>
                  </a:cubicBezTo>
                  <a:cubicBezTo>
                    <a:pt x="1430" y="562"/>
                    <a:pt x="1421" y="560"/>
                    <a:pt x="1409" y="560"/>
                  </a:cubicBezTo>
                  <a:cubicBezTo>
                    <a:pt x="1346" y="560"/>
                    <a:pt x="1193" y="638"/>
                    <a:pt x="968" y="835"/>
                  </a:cubicBezTo>
                  <a:cubicBezTo>
                    <a:pt x="701" y="1068"/>
                    <a:pt x="368" y="1468"/>
                    <a:pt x="167" y="2135"/>
                  </a:cubicBezTo>
                  <a:cubicBezTo>
                    <a:pt x="1" y="2803"/>
                    <a:pt x="34" y="3703"/>
                    <a:pt x="468" y="4571"/>
                  </a:cubicBezTo>
                  <a:cubicBezTo>
                    <a:pt x="568" y="4804"/>
                    <a:pt x="701" y="5004"/>
                    <a:pt x="868" y="5238"/>
                  </a:cubicBezTo>
                  <a:cubicBezTo>
                    <a:pt x="935" y="5338"/>
                    <a:pt x="1035" y="5438"/>
                    <a:pt x="1135" y="5538"/>
                  </a:cubicBezTo>
                  <a:cubicBezTo>
                    <a:pt x="1268" y="5638"/>
                    <a:pt x="1368" y="5705"/>
                    <a:pt x="1468" y="5805"/>
                  </a:cubicBezTo>
                  <a:cubicBezTo>
                    <a:pt x="1935" y="6138"/>
                    <a:pt x="2469" y="6372"/>
                    <a:pt x="3036" y="6539"/>
                  </a:cubicBezTo>
                  <a:cubicBezTo>
                    <a:pt x="4034" y="6852"/>
                    <a:pt x="5104" y="6946"/>
                    <a:pt x="6248" y="6946"/>
                  </a:cubicBezTo>
                  <a:cubicBezTo>
                    <a:pt x="6443" y="6946"/>
                    <a:pt x="6640" y="6944"/>
                    <a:pt x="6839" y="6939"/>
                  </a:cubicBezTo>
                  <a:cubicBezTo>
                    <a:pt x="8206" y="6906"/>
                    <a:pt x="9641" y="6739"/>
                    <a:pt x="11109" y="6439"/>
                  </a:cubicBezTo>
                  <a:cubicBezTo>
                    <a:pt x="11876" y="6305"/>
                    <a:pt x="12610" y="6138"/>
                    <a:pt x="13410" y="5938"/>
                  </a:cubicBezTo>
                  <a:cubicBezTo>
                    <a:pt x="13777" y="5838"/>
                    <a:pt x="14177" y="5738"/>
                    <a:pt x="14544" y="5605"/>
                  </a:cubicBezTo>
                  <a:cubicBezTo>
                    <a:pt x="14945" y="5505"/>
                    <a:pt x="15312" y="5404"/>
                    <a:pt x="15712" y="5304"/>
                  </a:cubicBezTo>
                  <a:cubicBezTo>
                    <a:pt x="16479" y="5071"/>
                    <a:pt x="17280" y="4871"/>
                    <a:pt x="18080" y="4637"/>
                  </a:cubicBezTo>
                  <a:cubicBezTo>
                    <a:pt x="18881" y="4437"/>
                    <a:pt x="19715" y="4237"/>
                    <a:pt x="20549" y="4037"/>
                  </a:cubicBezTo>
                  <a:cubicBezTo>
                    <a:pt x="27220" y="2502"/>
                    <a:pt x="33358" y="1568"/>
                    <a:pt x="37828" y="1035"/>
                  </a:cubicBezTo>
                  <a:cubicBezTo>
                    <a:pt x="42264" y="501"/>
                    <a:pt x="45066" y="468"/>
                    <a:pt x="45066" y="267"/>
                  </a:cubicBezTo>
                  <a:cubicBezTo>
                    <a:pt x="45066" y="201"/>
                    <a:pt x="44366" y="101"/>
                    <a:pt x="43131" y="34"/>
                  </a:cubicBezTo>
                  <a:cubicBezTo>
                    <a:pt x="42798" y="34"/>
                    <a:pt x="42431" y="1"/>
                    <a:pt x="4206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6"/>
            <p:cNvSpPr/>
            <p:nvPr/>
          </p:nvSpPr>
          <p:spPr>
            <a:xfrm>
              <a:off x="93459" y="2795480"/>
              <a:ext cx="944106" cy="299538"/>
            </a:xfrm>
            <a:custGeom>
              <a:avLst/>
              <a:gdLst/>
              <a:ahLst/>
              <a:cxnLst/>
              <a:rect l="l" t="t" r="r" b="b"/>
              <a:pathLst>
                <a:path w="21550" h="12066" extrusionOk="0">
                  <a:moveTo>
                    <a:pt x="660" y="1"/>
                  </a:moveTo>
                  <a:cubicBezTo>
                    <a:pt x="591" y="1"/>
                    <a:pt x="461" y="397"/>
                    <a:pt x="301" y="1070"/>
                  </a:cubicBezTo>
                  <a:cubicBezTo>
                    <a:pt x="167" y="1804"/>
                    <a:pt x="1" y="2871"/>
                    <a:pt x="167" y="4206"/>
                  </a:cubicBezTo>
                  <a:cubicBezTo>
                    <a:pt x="201" y="4539"/>
                    <a:pt x="267" y="4906"/>
                    <a:pt x="367" y="5273"/>
                  </a:cubicBezTo>
                  <a:cubicBezTo>
                    <a:pt x="468" y="5607"/>
                    <a:pt x="568" y="6007"/>
                    <a:pt x="734" y="6374"/>
                  </a:cubicBezTo>
                  <a:cubicBezTo>
                    <a:pt x="1035" y="7108"/>
                    <a:pt x="1535" y="7875"/>
                    <a:pt x="2169" y="8509"/>
                  </a:cubicBezTo>
                  <a:cubicBezTo>
                    <a:pt x="2803" y="9176"/>
                    <a:pt x="3570" y="9776"/>
                    <a:pt x="4437" y="10243"/>
                  </a:cubicBezTo>
                  <a:cubicBezTo>
                    <a:pt x="5304" y="10710"/>
                    <a:pt x="6238" y="11044"/>
                    <a:pt x="7206" y="11311"/>
                  </a:cubicBezTo>
                  <a:cubicBezTo>
                    <a:pt x="8206" y="11578"/>
                    <a:pt x="9174" y="11778"/>
                    <a:pt x="10108" y="11878"/>
                  </a:cubicBezTo>
                  <a:cubicBezTo>
                    <a:pt x="11075" y="11978"/>
                    <a:pt x="11976" y="12045"/>
                    <a:pt x="12843" y="12045"/>
                  </a:cubicBezTo>
                  <a:cubicBezTo>
                    <a:pt x="13216" y="12059"/>
                    <a:pt x="13582" y="12066"/>
                    <a:pt x="13941" y="12066"/>
                  </a:cubicBezTo>
                  <a:cubicBezTo>
                    <a:pt x="15219" y="12066"/>
                    <a:pt x="16397" y="11982"/>
                    <a:pt x="17413" y="11878"/>
                  </a:cubicBezTo>
                  <a:cubicBezTo>
                    <a:pt x="19981" y="11611"/>
                    <a:pt x="21549" y="11277"/>
                    <a:pt x="21516" y="11111"/>
                  </a:cubicBezTo>
                  <a:cubicBezTo>
                    <a:pt x="21516" y="11012"/>
                    <a:pt x="20955" y="10983"/>
                    <a:pt x="19965" y="10983"/>
                  </a:cubicBezTo>
                  <a:cubicBezTo>
                    <a:pt x="19282" y="10983"/>
                    <a:pt x="18395" y="10997"/>
                    <a:pt x="17346" y="11010"/>
                  </a:cubicBezTo>
                  <a:cubicBezTo>
                    <a:pt x="16079" y="11010"/>
                    <a:pt x="14544" y="11010"/>
                    <a:pt x="12876" y="10910"/>
                  </a:cubicBezTo>
                  <a:cubicBezTo>
                    <a:pt x="12042" y="10877"/>
                    <a:pt x="11175" y="10810"/>
                    <a:pt x="10275" y="10677"/>
                  </a:cubicBezTo>
                  <a:cubicBezTo>
                    <a:pt x="9374" y="10543"/>
                    <a:pt x="8440" y="10377"/>
                    <a:pt x="7539" y="10143"/>
                  </a:cubicBezTo>
                  <a:cubicBezTo>
                    <a:pt x="5738" y="9643"/>
                    <a:pt x="4103" y="8842"/>
                    <a:pt x="2969" y="7741"/>
                  </a:cubicBezTo>
                  <a:cubicBezTo>
                    <a:pt x="2436" y="7174"/>
                    <a:pt x="1969" y="6574"/>
                    <a:pt x="1668" y="5940"/>
                  </a:cubicBezTo>
                  <a:cubicBezTo>
                    <a:pt x="1502" y="5640"/>
                    <a:pt x="1402" y="5306"/>
                    <a:pt x="1268" y="5006"/>
                  </a:cubicBezTo>
                  <a:cubicBezTo>
                    <a:pt x="1168" y="4673"/>
                    <a:pt x="1101" y="4372"/>
                    <a:pt x="1035" y="4072"/>
                  </a:cubicBezTo>
                  <a:cubicBezTo>
                    <a:pt x="768" y="2871"/>
                    <a:pt x="801" y="1837"/>
                    <a:pt x="768" y="1137"/>
                  </a:cubicBezTo>
                  <a:cubicBezTo>
                    <a:pt x="801" y="403"/>
                    <a:pt x="768" y="3"/>
                    <a:pt x="668" y="3"/>
                  </a:cubicBezTo>
                  <a:cubicBezTo>
                    <a:pt x="665" y="1"/>
                    <a:pt x="662" y="1"/>
                    <a:pt x="66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6"/>
            <p:cNvSpPr/>
            <p:nvPr/>
          </p:nvSpPr>
          <p:spPr>
            <a:xfrm>
              <a:off x="828547" y="2689775"/>
              <a:ext cx="1098974" cy="116529"/>
            </a:xfrm>
            <a:custGeom>
              <a:avLst/>
              <a:gdLst/>
              <a:ahLst/>
              <a:cxnLst/>
              <a:rect l="l" t="t" r="r" b="b"/>
              <a:pathLst>
                <a:path w="25085" h="4694" extrusionOk="0">
                  <a:moveTo>
                    <a:pt x="24476" y="0"/>
                  </a:moveTo>
                  <a:cubicBezTo>
                    <a:pt x="23849" y="0"/>
                    <a:pt x="22740" y="89"/>
                    <a:pt x="21282" y="258"/>
                  </a:cubicBezTo>
                  <a:cubicBezTo>
                    <a:pt x="20148" y="391"/>
                    <a:pt x="18780" y="525"/>
                    <a:pt x="17279" y="691"/>
                  </a:cubicBezTo>
                  <a:cubicBezTo>
                    <a:pt x="15778" y="892"/>
                    <a:pt x="14110" y="1125"/>
                    <a:pt x="12342" y="1392"/>
                  </a:cubicBezTo>
                  <a:cubicBezTo>
                    <a:pt x="11475" y="1592"/>
                    <a:pt x="10641" y="1759"/>
                    <a:pt x="9841" y="1926"/>
                  </a:cubicBezTo>
                  <a:cubicBezTo>
                    <a:pt x="9007" y="2126"/>
                    <a:pt x="8239" y="2259"/>
                    <a:pt x="7472" y="2493"/>
                  </a:cubicBezTo>
                  <a:cubicBezTo>
                    <a:pt x="5971" y="2926"/>
                    <a:pt x="4704" y="3393"/>
                    <a:pt x="3636" y="3660"/>
                  </a:cubicBezTo>
                  <a:cubicBezTo>
                    <a:pt x="2535" y="3960"/>
                    <a:pt x="1668" y="4094"/>
                    <a:pt x="1034" y="4127"/>
                  </a:cubicBezTo>
                  <a:cubicBezTo>
                    <a:pt x="400" y="4161"/>
                    <a:pt x="34" y="4161"/>
                    <a:pt x="34" y="4261"/>
                  </a:cubicBezTo>
                  <a:cubicBezTo>
                    <a:pt x="0" y="4327"/>
                    <a:pt x="334" y="4494"/>
                    <a:pt x="1001" y="4628"/>
                  </a:cubicBezTo>
                  <a:cubicBezTo>
                    <a:pt x="1277" y="4669"/>
                    <a:pt x="1605" y="4693"/>
                    <a:pt x="1977" y="4693"/>
                  </a:cubicBezTo>
                  <a:cubicBezTo>
                    <a:pt x="2504" y="4693"/>
                    <a:pt x="3119" y="4645"/>
                    <a:pt x="3803" y="4527"/>
                  </a:cubicBezTo>
                  <a:cubicBezTo>
                    <a:pt x="4970" y="4361"/>
                    <a:pt x="6338" y="3960"/>
                    <a:pt x="7772" y="3593"/>
                  </a:cubicBezTo>
                  <a:cubicBezTo>
                    <a:pt x="8473" y="3427"/>
                    <a:pt x="9273" y="3293"/>
                    <a:pt x="10074" y="3126"/>
                  </a:cubicBezTo>
                  <a:cubicBezTo>
                    <a:pt x="10875" y="2960"/>
                    <a:pt x="11709" y="2793"/>
                    <a:pt x="12576" y="2626"/>
                  </a:cubicBezTo>
                  <a:cubicBezTo>
                    <a:pt x="14310" y="2359"/>
                    <a:pt x="15945" y="2092"/>
                    <a:pt x="17446" y="1859"/>
                  </a:cubicBezTo>
                  <a:cubicBezTo>
                    <a:pt x="18947" y="1592"/>
                    <a:pt x="20315" y="1392"/>
                    <a:pt x="21449" y="1158"/>
                  </a:cubicBezTo>
                  <a:cubicBezTo>
                    <a:pt x="23684" y="625"/>
                    <a:pt x="25085" y="258"/>
                    <a:pt x="25051" y="91"/>
                  </a:cubicBezTo>
                  <a:cubicBezTo>
                    <a:pt x="25039" y="30"/>
                    <a:pt x="24838" y="0"/>
                    <a:pt x="2447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26"/>
            <p:cNvSpPr/>
            <p:nvPr/>
          </p:nvSpPr>
          <p:spPr>
            <a:xfrm>
              <a:off x="2740021" y="2696205"/>
              <a:ext cx="2512153" cy="195522"/>
            </a:xfrm>
            <a:custGeom>
              <a:avLst/>
              <a:gdLst/>
              <a:ahLst/>
              <a:cxnLst/>
              <a:rect l="l" t="t" r="r" b="b"/>
              <a:pathLst>
                <a:path w="57342" h="7876" extrusionOk="0">
                  <a:moveTo>
                    <a:pt x="16932" y="0"/>
                  </a:moveTo>
                  <a:cubicBezTo>
                    <a:pt x="13777" y="0"/>
                    <a:pt x="10927" y="98"/>
                    <a:pt x="8506" y="266"/>
                  </a:cubicBezTo>
                  <a:cubicBezTo>
                    <a:pt x="5871" y="432"/>
                    <a:pt x="3703" y="733"/>
                    <a:pt x="2235" y="1066"/>
                  </a:cubicBezTo>
                  <a:cubicBezTo>
                    <a:pt x="768" y="1366"/>
                    <a:pt x="0" y="1700"/>
                    <a:pt x="34" y="1767"/>
                  </a:cubicBezTo>
                  <a:cubicBezTo>
                    <a:pt x="41" y="1788"/>
                    <a:pt x="81" y="1797"/>
                    <a:pt x="155" y="1797"/>
                  </a:cubicBezTo>
                  <a:cubicBezTo>
                    <a:pt x="432" y="1797"/>
                    <a:pt x="1175" y="1665"/>
                    <a:pt x="2335" y="1533"/>
                  </a:cubicBezTo>
                  <a:cubicBezTo>
                    <a:pt x="3770" y="1366"/>
                    <a:pt x="5905" y="1200"/>
                    <a:pt x="8540" y="1133"/>
                  </a:cubicBezTo>
                  <a:cubicBezTo>
                    <a:pt x="9866" y="1100"/>
                    <a:pt x="11317" y="1081"/>
                    <a:pt x="12873" y="1081"/>
                  </a:cubicBezTo>
                  <a:cubicBezTo>
                    <a:pt x="17542" y="1081"/>
                    <a:pt x="23159" y="1250"/>
                    <a:pt x="29188" y="1700"/>
                  </a:cubicBezTo>
                  <a:cubicBezTo>
                    <a:pt x="37227" y="2334"/>
                    <a:pt x="44465" y="3301"/>
                    <a:pt x="49569" y="4602"/>
                  </a:cubicBezTo>
                  <a:cubicBezTo>
                    <a:pt x="52138" y="5236"/>
                    <a:pt x="54139" y="5936"/>
                    <a:pt x="55407" y="6637"/>
                  </a:cubicBezTo>
                  <a:cubicBezTo>
                    <a:pt x="56644" y="7271"/>
                    <a:pt x="57157" y="7876"/>
                    <a:pt x="57290" y="7876"/>
                  </a:cubicBezTo>
                  <a:cubicBezTo>
                    <a:pt x="57297" y="7876"/>
                    <a:pt x="57303" y="7874"/>
                    <a:pt x="57308" y="7871"/>
                  </a:cubicBezTo>
                  <a:cubicBezTo>
                    <a:pt x="57341" y="7871"/>
                    <a:pt x="56941" y="7070"/>
                    <a:pt x="55640" y="6237"/>
                  </a:cubicBezTo>
                  <a:cubicBezTo>
                    <a:pt x="54406" y="5369"/>
                    <a:pt x="52371" y="4502"/>
                    <a:pt x="49803" y="3735"/>
                  </a:cubicBezTo>
                  <a:cubicBezTo>
                    <a:pt x="44666" y="2234"/>
                    <a:pt x="37360" y="1100"/>
                    <a:pt x="29288" y="466"/>
                  </a:cubicBezTo>
                  <a:cubicBezTo>
                    <a:pt x="24881" y="139"/>
                    <a:pt x="20691" y="0"/>
                    <a:pt x="1693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26"/>
            <p:cNvSpPr/>
            <p:nvPr/>
          </p:nvSpPr>
          <p:spPr>
            <a:xfrm>
              <a:off x="1291794" y="3033229"/>
              <a:ext cx="3159533" cy="173254"/>
            </a:xfrm>
            <a:custGeom>
              <a:avLst/>
              <a:gdLst/>
              <a:ahLst/>
              <a:cxnLst/>
              <a:rect l="l" t="t" r="r" b="b"/>
              <a:pathLst>
                <a:path w="72119" h="6979" extrusionOk="0">
                  <a:moveTo>
                    <a:pt x="48461" y="0"/>
                  </a:moveTo>
                  <a:cubicBezTo>
                    <a:pt x="42341" y="0"/>
                    <a:pt x="36526" y="462"/>
                    <a:pt x="31189" y="1100"/>
                  </a:cubicBezTo>
                  <a:cubicBezTo>
                    <a:pt x="25085" y="1834"/>
                    <a:pt x="19614" y="2601"/>
                    <a:pt x="15011" y="3135"/>
                  </a:cubicBezTo>
                  <a:cubicBezTo>
                    <a:pt x="13844" y="3235"/>
                    <a:pt x="12743" y="3335"/>
                    <a:pt x="11709" y="3435"/>
                  </a:cubicBezTo>
                  <a:cubicBezTo>
                    <a:pt x="10675" y="3535"/>
                    <a:pt x="9674" y="3635"/>
                    <a:pt x="8773" y="3668"/>
                  </a:cubicBezTo>
                  <a:cubicBezTo>
                    <a:pt x="7839" y="3702"/>
                    <a:pt x="7005" y="3768"/>
                    <a:pt x="6205" y="3802"/>
                  </a:cubicBezTo>
                  <a:cubicBezTo>
                    <a:pt x="5805" y="3835"/>
                    <a:pt x="5438" y="3869"/>
                    <a:pt x="5071" y="3869"/>
                  </a:cubicBezTo>
                  <a:cubicBezTo>
                    <a:pt x="4887" y="3885"/>
                    <a:pt x="4712" y="3885"/>
                    <a:pt x="4541" y="3885"/>
                  </a:cubicBezTo>
                  <a:cubicBezTo>
                    <a:pt x="4370" y="3885"/>
                    <a:pt x="4203" y="3885"/>
                    <a:pt x="4037" y="3902"/>
                  </a:cubicBezTo>
                  <a:cubicBezTo>
                    <a:pt x="1468" y="3902"/>
                    <a:pt x="0" y="3969"/>
                    <a:pt x="0" y="4035"/>
                  </a:cubicBezTo>
                  <a:cubicBezTo>
                    <a:pt x="0" y="4135"/>
                    <a:pt x="1435" y="4235"/>
                    <a:pt x="4037" y="4369"/>
                  </a:cubicBezTo>
                  <a:cubicBezTo>
                    <a:pt x="4370" y="4402"/>
                    <a:pt x="4704" y="4402"/>
                    <a:pt x="5071" y="4402"/>
                  </a:cubicBezTo>
                  <a:lnTo>
                    <a:pt x="6205" y="4402"/>
                  </a:lnTo>
                  <a:cubicBezTo>
                    <a:pt x="7005" y="4402"/>
                    <a:pt x="7873" y="4369"/>
                    <a:pt x="8773" y="4369"/>
                  </a:cubicBezTo>
                  <a:cubicBezTo>
                    <a:pt x="9707" y="4369"/>
                    <a:pt x="10708" y="4302"/>
                    <a:pt x="11742" y="4235"/>
                  </a:cubicBezTo>
                  <a:cubicBezTo>
                    <a:pt x="12810" y="4135"/>
                    <a:pt x="13910" y="4102"/>
                    <a:pt x="15078" y="4002"/>
                  </a:cubicBezTo>
                  <a:cubicBezTo>
                    <a:pt x="23637" y="3325"/>
                    <a:pt x="35123" y="1255"/>
                    <a:pt x="47963" y="1255"/>
                  </a:cubicBezTo>
                  <a:cubicBezTo>
                    <a:pt x="49034" y="1255"/>
                    <a:pt x="50114" y="1269"/>
                    <a:pt x="51204" y="1300"/>
                  </a:cubicBezTo>
                  <a:cubicBezTo>
                    <a:pt x="52071" y="1333"/>
                    <a:pt x="52972" y="1333"/>
                    <a:pt x="53839" y="1367"/>
                  </a:cubicBezTo>
                  <a:cubicBezTo>
                    <a:pt x="54706" y="1433"/>
                    <a:pt x="55573" y="1500"/>
                    <a:pt x="56407" y="1567"/>
                  </a:cubicBezTo>
                  <a:cubicBezTo>
                    <a:pt x="58142" y="1700"/>
                    <a:pt x="59843" y="1834"/>
                    <a:pt x="61511" y="1967"/>
                  </a:cubicBezTo>
                  <a:cubicBezTo>
                    <a:pt x="63145" y="2134"/>
                    <a:pt x="64780" y="2301"/>
                    <a:pt x="66314" y="2568"/>
                  </a:cubicBezTo>
                  <a:cubicBezTo>
                    <a:pt x="67082" y="2734"/>
                    <a:pt x="67849" y="2901"/>
                    <a:pt x="68583" y="3101"/>
                  </a:cubicBezTo>
                  <a:cubicBezTo>
                    <a:pt x="69283" y="3335"/>
                    <a:pt x="69984" y="3635"/>
                    <a:pt x="70451" y="4002"/>
                  </a:cubicBezTo>
                  <a:cubicBezTo>
                    <a:pt x="70718" y="4202"/>
                    <a:pt x="70851" y="4402"/>
                    <a:pt x="70918" y="4669"/>
                  </a:cubicBezTo>
                  <a:cubicBezTo>
                    <a:pt x="70951" y="4769"/>
                    <a:pt x="70951" y="4869"/>
                    <a:pt x="70918" y="4903"/>
                  </a:cubicBezTo>
                  <a:cubicBezTo>
                    <a:pt x="70918" y="4969"/>
                    <a:pt x="70884" y="5036"/>
                    <a:pt x="70784" y="5103"/>
                  </a:cubicBezTo>
                  <a:cubicBezTo>
                    <a:pt x="70617" y="5270"/>
                    <a:pt x="70317" y="5403"/>
                    <a:pt x="70017" y="5503"/>
                  </a:cubicBezTo>
                  <a:cubicBezTo>
                    <a:pt x="69717" y="5570"/>
                    <a:pt x="69350" y="5636"/>
                    <a:pt x="69016" y="5703"/>
                  </a:cubicBezTo>
                  <a:cubicBezTo>
                    <a:pt x="68349" y="5770"/>
                    <a:pt x="67615" y="5803"/>
                    <a:pt x="66915" y="5837"/>
                  </a:cubicBezTo>
                  <a:cubicBezTo>
                    <a:pt x="66214" y="5870"/>
                    <a:pt x="65514" y="5903"/>
                    <a:pt x="64847" y="5937"/>
                  </a:cubicBezTo>
                  <a:cubicBezTo>
                    <a:pt x="63622" y="5997"/>
                    <a:pt x="62433" y="6017"/>
                    <a:pt x="61280" y="6017"/>
                  </a:cubicBezTo>
                  <a:cubicBezTo>
                    <a:pt x="59889" y="6017"/>
                    <a:pt x="58552" y="5988"/>
                    <a:pt x="57275" y="5970"/>
                  </a:cubicBezTo>
                  <a:cubicBezTo>
                    <a:pt x="52638" y="5803"/>
                    <a:pt x="48902" y="5503"/>
                    <a:pt x="46300" y="5336"/>
                  </a:cubicBezTo>
                  <a:cubicBezTo>
                    <a:pt x="44504" y="5198"/>
                    <a:pt x="43264" y="5124"/>
                    <a:pt x="42668" y="5124"/>
                  </a:cubicBezTo>
                  <a:cubicBezTo>
                    <a:pt x="42401" y="5124"/>
                    <a:pt x="42264" y="5139"/>
                    <a:pt x="42264" y="5169"/>
                  </a:cubicBezTo>
                  <a:cubicBezTo>
                    <a:pt x="42264" y="5236"/>
                    <a:pt x="43665" y="5470"/>
                    <a:pt x="46267" y="5803"/>
                  </a:cubicBezTo>
                  <a:cubicBezTo>
                    <a:pt x="48835" y="6137"/>
                    <a:pt x="52571" y="6570"/>
                    <a:pt x="57241" y="6837"/>
                  </a:cubicBezTo>
                  <a:cubicBezTo>
                    <a:pt x="58892" y="6908"/>
                    <a:pt x="60660" y="6979"/>
                    <a:pt x="62521" y="6979"/>
                  </a:cubicBezTo>
                  <a:cubicBezTo>
                    <a:pt x="63292" y="6979"/>
                    <a:pt x="64079" y="6967"/>
                    <a:pt x="64880" y="6937"/>
                  </a:cubicBezTo>
                  <a:cubicBezTo>
                    <a:pt x="65581" y="6937"/>
                    <a:pt x="66248" y="6904"/>
                    <a:pt x="66982" y="6904"/>
                  </a:cubicBezTo>
                  <a:cubicBezTo>
                    <a:pt x="67682" y="6871"/>
                    <a:pt x="68416" y="6871"/>
                    <a:pt x="69183" y="6771"/>
                  </a:cubicBezTo>
                  <a:cubicBezTo>
                    <a:pt x="69550" y="6737"/>
                    <a:pt x="69917" y="6671"/>
                    <a:pt x="70317" y="6537"/>
                  </a:cubicBezTo>
                  <a:cubicBezTo>
                    <a:pt x="70718" y="6437"/>
                    <a:pt x="71151" y="6304"/>
                    <a:pt x="71551" y="5937"/>
                  </a:cubicBezTo>
                  <a:cubicBezTo>
                    <a:pt x="71752" y="5770"/>
                    <a:pt x="71918" y="5536"/>
                    <a:pt x="72018" y="5236"/>
                  </a:cubicBezTo>
                  <a:cubicBezTo>
                    <a:pt x="72119" y="4903"/>
                    <a:pt x="72085" y="4602"/>
                    <a:pt x="72018" y="4369"/>
                  </a:cubicBezTo>
                  <a:cubicBezTo>
                    <a:pt x="71952" y="4102"/>
                    <a:pt x="71852" y="3902"/>
                    <a:pt x="71718" y="3668"/>
                  </a:cubicBezTo>
                  <a:cubicBezTo>
                    <a:pt x="71618" y="3568"/>
                    <a:pt x="71551" y="3468"/>
                    <a:pt x="71485" y="3368"/>
                  </a:cubicBezTo>
                  <a:lnTo>
                    <a:pt x="71218" y="3135"/>
                  </a:lnTo>
                  <a:cubicBezTo>
                    <a:pt x="70484" y="2568"/>
                    <a:pt x="69717" y="2267"/>
                    <a:pt x="68950" y="2001"/>
                  </a:cubicBezTo>
                  <a:cubicBezTo>
                    <a:pt x="68149" y="1734"/>
                    <a:pt x="67348" y="1567"/>
                    <a:pt x="66548" y="1400"/>
                  </a:cubicBezTo>
                  <a:cubicBezTo>
                    <a:pt x="64947" y="1100"/>
                    <a:pt x="63279" y="933"/>
                    <a:pt x="61611" y="766"/>
                  </a:cubicBezTo>
                  <a:cubicBezTo>
                    <a:pt x="59943" y="633"/>
                    <a:pt x="58242" y="466"/>
                    <a:pt x="56541" y="333"/>
                  </a:cubicBezTo>
                  <a:cubicBezTo>
                    <a:pt x="55673" y="266"/>
                    <a:pt x="54773" y="166"/>
                    <a:pt x="53906" y="133"/>
                  </a:cubicBezTo>
                  <a:cubicBezTo>
                    <a:pt x="53038" y="99"/>
                    <a:pt x="52138" y="66"/>
                    <a:pt x="51237" y="32"/>
                  </a:cubicBezTo>
                  <a:cubicBezTo>
                    <a:pt x="50305" y="11"/>
                    <a:pt x="49380" y="0"/>
                    <a:pt x="4846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26"/>
            <p:cNvSpPr/>
            <p:nvPr/>
          </p:nvSpPr>
          <p:spPr>
            <a:xfrm>
              <a:off x="58368" y="1404833"/>
              <a:ext cx="2085444" cy="415769"/>
            </a:xfrm>
            <a:custGeom>
              <a:avLst/>
              <a:gdLst/>
              <a:ahLst/>
              <a:cxnLst/>
              <a:rect l="l" t="t" r="r" b="b"/>
              <a:pathLst>
                <a:path w="47602" h="16748" extrusionOk="0">
                  <a:moveTo>
                    <a:pt x="40440" y="1"/>
                  </a:moveTo>
                  <a:cubicBezTo>
                    <a:pt x="40411" y="1"/>
                    <a:pt x="40396" y="5"/>
                    <a:pt x="40396" y="14"/>
                  </a:cubicBezTo>
                  <a:cubicBezTo>
                    <a:pt x="40363" y="114"/>
                    <a:pt x="41164" y="447"/>
                    <a:pt x="42398" y="1415"/>
                  </a:cubicBezTo>
                  <a:cubicBezTo>
                    <a:pt x="42998" y="1882"/>
                    <a:pt x="43699" y="2549"/>
                    <a:pt x="44366" y="3416"/>
                  </a:cubicBezTo>
                  <a:cubicBezTo>
                    <a:pt x="45033" y="4284"/>
                    <a:pt x="45667" y="5384"/>
                    <a:pt x="46067" y="6685"/>
                  </a:cubicBezTo>
                  <a:cubicBezTo>
                    <a:pt x="46467" y="7953"/>
                    <a:pt x="46601" y="9487"/>
                    <a:pt x="46034" y="10922"/>
                  </a:cubicBezTo>
                  <a:cubicBezTo>
                    <a:pt x="45500" y="12356"/>
                    <a:pt x="44233" y="13557"/>
                    <a:pt x="42598" y="14257"/>
                  </a:cubicBezTo>
                  <a:cubicBezTo>
                    <a:pt x="41797" y="14658"/>
                    <a:pt x="40897" y="14891"/>
                    <a:pt x="39963" y="15125"/>
                  </a:cubicBezTo>
                  <a:cubicBezTo>
                    <a:pt x="39062" y="15325"/>
                    <a:pt x="38095" y="15425"/>
                    <a:pt x="37094" y="15492"/>
                  </a:cubicBezTo>
                  <a:cubicBezTo>
                    <a:pt x="36594" y="15508"/>
                    <a:pt x="36085" y="15517"/>
                    <a:pt x="35572" y="15517"/>
                  </a:cubicBezTo>
                  <a:cubicBezTo>
                    <a:pt x="35059" y="15517"/>
                    <a:pt x="34542" y="15508"/>
                    <a:pt x="34025" y="15492"/>
                  </a:cubicBezTo>
                  <a:cubicBezTo>
                    <a:pt x="32991" y="15425"/>
                    <a:pt x="31957" y="15325"/>
                    <a:pt x="30890" y="15191"/>
                  </a:cubicBezTo>
                  <a:cubicBezTo>
                    <a:pt x="28721" y="14958"/>
                    <a:pt x="26620" y="14658"/>
                    <a:pt x="24619" y="14324"/>
                  </a:cubicBezTo>
                  <a:cubicBezTo>
                    <a:pt x="23618" y="14191"/>
                    <a:pt x="22650" y="13957"/>
                    <a:pt x="21683" y="13790"/>
                  </a:cubicBezTo>
                  <a:cubicBezTo>
                    <a:pt x="21216" y="13690"/>
                    <a:pt x="20749" y="13590"/>
                    <a:pt x="20249" y="13490"/>
                  </a:cubicBezTo>
                  <a:cubicBezTo>
                    <a:pt x="19782" y="13390"/>
                    <a:pt x="19348" y="13290"/>
                    <a:pt x="18881" y="13190"/>
                  </a:cubicBezTo>
                  <a:cubicBezTo>
                    <a:pt x="15212" y="12356"/>
                    <a:pt x="11943" y="11489"/>
                    <a:pt x="9141" y="10888"/>
                  </a:cubicBezTo>
                  <a:cubicBezTo>
                    <a:pt x="7773" y="10555"/>
                    <a:pt x="6506" y="10288"/>
                    <a:pt x="5371" y="10088"/>
                  </a:cubicBezTo>
                  <a:cubicBezTo>
                    <a:pt x="4271" y="9888"/>
                    <a:pt x="3303" y="9721"/>
                    <a:pt x="2503" y="9621"/>
                  </a:cubicBezTo>
                  <a:cubicBezTo>
                    <a:pt x="1355" y="9474"/>
                    <a:pt x="565" y="9381"/>
                    <a:pt x="224" y="9381"/>
                  </a:cubicBezTo>
                  <a:cubicBezTo>
                    <a:pt x="99" y="9381"/>
                    <a:pt x="34" y="9394"/>
                    <a:pt x="34" y="9421"/>
                  </a:cubicBezTo>
                  <a:cubicBezTo>
                    <a:pt x="1" y="9621"/>
                    <a:pt x="3470" y="10255"/>
                    <a:pt x="8941" y="11722"/>
                  </a:cubicBezTo>
                  <a:cubicBezTo>
                    <a:pt x="11676" y="12456"/>
                    <a:pt x="14945" y="13390"/>
                    <a:pt x="18614" y="14291"/>
                  </a:cubicBezTo>
                  <a:cubicBezTo>
                    <a:pt x="19081" y="14391"/>
                    <a:pt x="19548" y="14524"/>
                    <a:pt x="20015" y="14624"/>
                  </a:cubicBezTo>
                  <a:cubicBezTo>
                    <a:pt x="20482" y="14724"/>
                    <a:pt x="20949" y="14824"/>
                    <a:pt x="21450" y="14925"/>
                  </a:cubicBezTo>
                  <a:cubicBezTo>
                    <a:pt x="22417" y="15125"/>
                    <a:pt x="23384" y="15358"/>
                    <a:pt x="24418" y="15525"/>
                  </a:cubicBezTo>
                  <a:cubicBezTo>
                    <a:pt x="26453" y="15892"/>
                    <a:pt x="28555" y="16192"/>
                    <a:pt x="30723" y="16426"/>
                  </a:cubicBezTo>
                  <a:cubicBezTo>
                    <a:pt x="31824" y="16559"/>
                    <a:pt x="32891" y="16659"/>
                    <a:pt x="33959" y="16726"/>
                  </a:cubicBezTo>
                  <a:cubicBezTo>
                    <a:pt x="34401" y="16740"/>
                    <a:pt x="34843" y="16748"/>
                    <a:pt x="35285" y="16748"/>
                  </a:cubicBezTo>
                  <a:cubicBezTo>
                    <a:pt x="35910" y="16748"/>
                    <a:pt x="36536" y="16732"/>
                    <a:pt x="37161" y="16692"/>
                  </a:cubicBezTo>
                  <a:cubicBezTo>
                    <a:pt x="38195" y="16626"/>
                    <a:pt x="39229" y="16492"/>
                    <a:pt x="40230" y="16292"/>
                  </a:cubicBezTo>
                  <a:cubicBezTo>
                    <a:pt x="41230" y="16025"/>
                    <a:pt x="42198" y="15725"/>
                    <a:pt x="43065" y="15291"/>
                  </a:cubicBezTo>
                  <a:cubicBezTo>
                    <a:pt x="43966" y="14891"/>
                    <a:pt x="44800" y="14324"/>
                    <a:pt x="45500" y="13657"/>
                  </a:cubicBezTo>
                  <a:cubicBezTo>
                    <a:pt x="46167" y="12956"/>
                    <a:pt x="46701" y="12156"/>
                    <a:pt x="47001" y="11289"/>
                  </a:cubicBezTo>
                  <a:cubicBezTo>
                    <a:pt x="47602" y="9554"/>
                    <a:pt x="47401" y="7786"/>
                    <a:pt x="46901" y="6418"/>
                  </a:cubicBezTo>
                  <a:cubicBezTo>
                    <a:pt x="46401" y="4984"/>
                    <a:pt x="45667" y="3883"/>
                    <a:pt x="44900" y="2983"/>
                  </a:cubicBezTo>
                  <a:cubicBezTo>
                    <a:pt x="44132" y="2115"/>
                    <a:pt x="43365" y="1448"/>
                    <a:pt x="42698" y="1015"/>
                  </a:cubicBezTo>
                  <a:cubicBezTo>
                    <a:pt x="41503" y="227"/>
                    <a:pt x="40638" y="1"/>
                    <a:pt x="4044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26"/>
            <p:cNvSpPr/>
            <p:nvPr/>
          </p:nvSpPr>
          <p:spPr>
            <a:xfrm>
              <a:off x="65684" y="1411610"/>
              <a:ext cx="1701098" cy="296162"/>
            </a:xfrm>
            <a:custGeom>
              <a:avLst/>
              <a:gdLst/>
              <a:ahLst/>
              <a:cxnLst/>
              <a:rect l="l" t="t" r="r" b="b"/>
              <a:pathLst>
                <a:path w="38829" h="11930" extrusionOk="0">
                  <a:moveTo>
                    <a:pt x="33313" y="1"/>
                  </a:moveTo>
                  <a:cubicBezTo>
                    <a:pt x="33303" y="1"/>
                    <a:pt x="33296" y="3"/>
                    <a:pt x="33291" y="8"/>
                  </a:cubicBezTo>
                  <a:cubicBezTo>
                    <a:pt x="33224" y="74"/>
                    <a:pt x="33725" y="608"/>
                    <a:pt x="34592" y="1509"/>
                  </a:cubicBezTo>
                  <a:cubicBezTo>
                    <a:pt x="35026" y="1976"/>
                    <a:pt x="35593" y="2509"/>
                    <a:pt x="36160" y="3210"/>
                  </a:cubicBezTo>
                  <a:cubicBezTo>
                    <a:pt x="36694" y="3910"/>
                    <a:pt x="37327" y="4711"/>
                    <a:pt x="37661" y="5712"/>
                  </a:cubicBezTo>
                  <a:cubicBezTo>
                    <a:pt x="37728" y="5979"/>
                    <a:pt x="37828" y="6212"/>
                    <a:pt x="37828" y="6479"/>
                  </a:cubicBezTo>
                  <a:cubicBezTo>
                    <a:pt x="37894" y="6746"/>
                    <a:pt x="37861" y="7013"/>
                    <a:pt x="37861" y="7280"/>
                  </a:cubicBezTo>
                  <a:cubicBezTo>
                    <a:pt x="37794" y="7813"/>
                    <a:pt x="37661" y="8380"/>
                    <a:pt x="37327" y="8914"/>
                  </a:cubicBezTo>
                  <a:cubicBezTo>
                    <a:pt x="37027" y="9448"/>
                    <a:pt x="36627" y="9915"/>
                    <a:pt x="36127" y="10215"/>
                  </a:cubicBezTo>
                  <a:cubicBezTo>
                    <a:pt x="35593" y="10549"/>
                    <a:pt x="34959" y="10715"/>
                    <a:pt x="34259" y="10749"/>
                  </a:cubicBezTo>
                  <a:cubicBezTo>
                    <a:pt x="34112" y="10763"/>
                    <a:pt x="33963" y="10770"/>
                    <a:pt x="33811" y="10770"/>
                  </a:cubicBezTo>
                  <a:cubicBezTo>
                    <a:pt x="33270" y="10770"/>
                    <a:pt x="32697" y="10686"/>
                    <a:pt x="32124" y="10582"/>
                  </a:cubicBezTo>
                  <a:cubicBezTo>
                    <a:pt x="31390" y="10449"/>
                    <a:pt x="30589" y="10215"/>
                    <a:pt x="29789" y="10015"/>
                  </a:cubicBezTo>
                  <a:cubicBezTo>
                    <a:pt x="28221" y="9648"/>
                    <a:pt x="26586" y="9181"/>
                    <a:pt x="24885" y="8747"/>
                  </a:cubicBezTo>
                  <a:cubicBezTo>
                    <a:pt x="23217" y="8314"/>
                    <a:pt x="21549" y="7880"/>
                    <a:pt x="19982" y="7446"/>
                  </a:cubicBezTo>
                  <a:cubicBezTo>
                    <a:pt x="18381" y="7046"/>
                    <a:pt x="16846" y="6646"/>
                    <a:pt x="15345" y="6346"/>
                  </a:cubicBezTo>
                  <a:cubicBezTo>
                    <a:pt x="12410" y="5645"/>
                    <a:pt x="9708" y="5178"/>
                    <a:pt x="7406" y="4911"/>
                  </a:cubicBezTo>
                  <a:cubicBezTo>
                    <a:pt x="6272" y="4811"/>
                    <a:pt x="5238" y="4711"/>
                    <a:pt x="4337" y="4611"/>
                  </a:cubicBezTo>
                  <a:cubicBezTo>
                    <a:pt x="3403" y="4578"/>
                    <a:pt x="2636" y="4578"/>
                    <a:pt x="2002" y="4578"/>
                  </a:cubicBezTo>
                  <a:cubicBezTo>
                    <a:pt x="701" y="4578"/>
                    <a:pt x="1" y="4611"/>
                    <a:pt x="1" y="4711"/>
                  </a:cubicBezTo>
                  <a:cubicBezTo>
                    <a:pt x="1" y="4811"/>
                    <a:pt x="701" y="4911"/>
                    <a:pt x="1969" y="5078"/>
                  </a:cubicBezTo>
                  <a:cubicBezTo>
                    <a:pt x="2603" y="5145"/>
                    <a:pt x="3370" y="5211"/>
                    <a:pt x="4270" y="5311"/>
                  </a:cubicBezTo>
                  <a:cubicBezTo>
                    <a:pt x="5171" y="5445"/>
                    <a:pt x="6172" y="5612"/>
                    <a:pt x="7306" y="5778"/>
                  </a:cubicBezTo>
                  <a:cubicBezTo>
                    <a:pt x="9541" y="6179"/>
                    <a:pt x="12176" y="6712"/>
                    <a:pt x="15112" y="7446"/>
                  </a:cubicBezTo>
                  <a:cubicBezTo>
                    <a:pt x="16546" y="7813"/>
                    <a:pt x="18080" y="8214"/>
                    <a:pt x="19681" y="8647"/>
                  </a:cubicBezTo>
                  <a:cubicBezTo>
                    <a:pt x="21249" y="9047"/>
                    <a:pt x="22917" y="9514"/>
                    <a:pt x="24585" y="9948"/>
                  </a:cubicBezTo>
                  <a:cubicBezTo>
                    <a:pt x="26286" y="10415"/>
                    <a:pt x="27921" y="10849"/>
                    <a:pt x="29522" y="11216"/>
                  </a:cubicBezTo>
                  <a:cubicBezTo>
                    <a:pt x="30356" y="11383"/>
                    <a:pt x="31090" y="11616"/>
                    <a:pt x="31924" y="11749"/>
                  </a:cubicBezTo>
                  <a:cubicBezTo>
                    <a:pt x="32467" y="11863"/>
                    <a:pt x="33027" y="11930"/>
                    <a:pt x="33581" y="11930"/>
                  </a:cubicBezTo>
                  <a:cubicBezTo>
                    <a:pt x="33842" y="11930"/>
                    <a:pt x="34102" y="11915"/>
                    <a:pt x="34359" y="11883"/>
                  </a:cubicBezTo>
                  <a:cubicBezTo>
                    <a:pt x="35193" y="11816"/>
                    <a:pt x="35993" y="11583"/>
                    <a:pt x="36694" y="11149"/>
                  </a:cubicBezTo>
                  <a:cubicBezTo>
                    <a:pt x="37394" y="10715"/>
                    <a:pt x="37894" y="10048"/>
                    <a:pt x="38228" y="9381"/>
                  </a:cubicBezTo>
                  <a:cubicBezTo>
                    <a:pt x="38595" y="8781"/>
                    <a:pt x="38795" y="8047"/>
                    <a:pt x="38828" y="7346"/>
                  </a:cubicBezTo>
                  <a:cubicBezTo>
                    <a:pt x="38828" y="6979"/>
                    <a:pt x="38828" y="6646"/>
                    <a:pt x="38762" y="6312"/>
                  </a:cubicBezTo>
                  <a:cubicBezTo>
                    <a:pt x="38695" y="5979"/>
                    <a:pt x="38595" y="5712"/>
                    <a:pt x="38495" y="5412"/>
                  </a:cubicBezTo>
                  <a:cubicBezTo>
                    <a:pt x="38028" y="4244"/>
                    <a:pt x="37294" y="3443"/>
                    <a:pt x="36660" y="2743"/>
                  </a:cubicBezTo>
                  <a:cubicBezTo>
                    <a:pt x="36026" y="2076"/>
                    <a:pt x="35426" y="1575"/>
                    <a:pt x="34926" y="1142"/>
                  </a:cubicBezTo>
                  <a:cubicBezTo>
                    <a:pt x="33997" y="399"/>
                    <a:pt x="33442" y="1"/>
                    <a:pt x="3331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26"/>
            <p:cNvSpPr/>
            <p:nvPr/>
          </p:nvSpPr>
          <p:spPr>
            <a:xfrm>
              <a:off x="65684" y="1376185"/>
              <a:ext cx="1472805" cy="212850"/>
            </a:xfrm>
            <a:custGeom>
              <a:avLst/>
              <a:gdLst/>
              <a:ahLst/>
              <a:cxnLst/>
              <a:rect l="l" t="t" r="r" b="b"/>
              <a:pathLst>
                <a:path w="33618" h="8574" extrusionOk="0">
                  <a:moveTo>
                    <a:pt x="25661" y="1"/>
                  </a:moveTo>
                  <a:cubicBezTo>
                    <a:pt x="25567" y="1"/>
                    <a:pt x="25519" y="13"/>
                    <a:pt x="25519" y="34"/>
                  </a:cubicBezTo>
                  <a:cubicBezTo>
                    <a:pt x="25486" y="167"/>
                    <a:pt x="26520" y="467"/>
                    <a:pt x="28221" y="1268"/>
                  </a:cubicBezTo>
                  <a:cubicBezTo>
                    <a:pt x="29055" y="1668"/>
                    <a:pt x="30056" y="2235"/>
                    <a:pt x="30990" y="3103"/>
                  </a:cubicBezTo>
                  <a:cubicBezTo>
                    <a:pt x="31457" y="3503"/>
                    <a:pt x="31857" y="4037"/>
                    <a:pt x="32157" y="4637"/>
                  </a:cubicBezTo>
                  <a:cubicBezTo>
                    <a:pt x="32457" y="5237"/>
                    <a:pt x="32557" y="5905"/>
                    <a:pt x="32491" y="6638"/>
                  </a:cubicBezTo>
                  <a:lnTo>
                    <a:pt x="32491" y="6705"/>
                  </a:lnTo>
                  <a:cubicBezTo>
                    <a:pt x="32457" y="6772"/>
                    <a:pt x="32457" y="6839"/>
                    <a:pt x="32457" y="6905"/>
                  </a:cubicBezTo>
                  <a:cubicBezTo>
                    <a:pt x="32424" y="6972"/>
                    <a:pt x="32424" y="7039"/>
                    <a:pt x="32391" y="7072"/>
                  </a:cubicBezTo>
                  <a:cubicBezTo>
                    <a:pt x="32357" y="7139"/>
                    <a:pt x="32257" y="7205"/>
                    <a:pt x="32157" y="7272"/>
                  </a:cubicBezTo>
                  <a:cubicBezTo>
                    <a:pt x="31924" y="7372"/>
                    <a:pt x="31490" y="7439"/>
                    <a:pt x="31090" y="7439"/>
                  </a:cubicBezTo>
                  <a:cubicBezTo>
                    <a:pt x="30656" y="7439"/>
                    <a:pt x="30189" y="7406"/>
                    <a:pt x="29689" y="7372"/>
                  </a:cubicBezTo>
                  <a:lnTo>
                    <a:pt x="29322" y="7372"/>
                  </a:lnTo>
                  <a:lnTo>
                    <a:pt x="29288" y="7339"/>
                  </a:lnTo>
                  <a:lnTo>
                    <a:pt x="29088" y="7306"/>
                  </a:lnTo>
                  <a:cubicBezTo>
                    <a:pt x="28855" y="7239"/>
                    <a:pt x="28621" y="7205"/>
                    <a:pt x="28388" y="7139"/>
                  </a:cubicBezTo>
                  <a:cubicBezTo>
                    <a:pt x="26486" y="6638"/>
                    <a:pt x="24485" y="6205"/>
                    <a:pt x="22383" y="5671"/>
                  </a:cubicBezTo>
                  <a:cubicBezTo>
                    <a:pt x="20882" y="5271"/>
                    <a:pt x="19415" y="4904"/>
                    <a:pt x="17980" y="4537"/>
                  </a:cubicBezTo>
                  <a:cubicBezTo>
                    <a:pt x="16546" y="4203"/>
                    <a:pt x="15145" y="3903"/>
                    <a:pt x="13811" y="3570"/>
                  </a:cubicBezTo>
                  <a:cubicBezTo>
                    <a:pt x="12510" y="3303"/>
                    <a:pt x="11209" y="3069"/>
                    <a:pt x="10041" y="2836"/>
                  </a:cubicBezTo>
                  <a:cubicBezTo>
                    <a:pt x="9441" y="2736"/>
                    <a:pt x="8874" y="2636"/>
                    <a:pt x="8307" y="2535"/>
                  </a:cubicBezTo>
                  <a:lnTo>
                    <a:pt x="8107" y="2502"/>
                  </a:lnTo>
                  <a:cubicBezTo>
                    <a:pt x="8040" y="2469"/>
                    <a:pt x="7973" y="2469"/>
                    <a:pt x="7906" y="2469"/>
                  </a:cubicBezTo>
                  <a:lnTo>
                    <a:pt x="6639" y="2469"/>
                  </a:lnTo>
                  <a:cubicBezTo>
                    <a:pt x="4604" y="2435"/>
                    <a:pt x="2936" y="2369"/>
                    <a:pt x="1802" y="2369"/>
                  </a:cubicBezTo>
                  <a:cubicBezTo>
                    <a:pt x="635" y="2435"/>
                    <a:pt x="1" y="2502"/>
                    <a:pt x="1" y="2602"/>
                  </a:cubicBezTo>
                  <a:cubicBezTo>
                    <a:pt x="1" y="2669"/>
                    <a:pt x="635" y="2769"/>
                    <a:pt x="1802" y="2836"/>
                  </a:cubicBezTo>
                  <a:cubicBezTo>
                    <a:pt x="2936" y="2969"/>
                    <a:pt x="4571" y="3169"/>
                    <a:pt x="6605" y="3336"/>
                  </a:cubicBezTo>
                  <a:cubicBezTo>
                    <a:pt x="6872" y="3336"/>
                    <a:pt x="7139" y="3369"/>
                    <a:pt x="7406" y="3369"/>
                  </a:cubicBezTo>
                  <a:lnTo>
                    <a:pt x="7840" y="3403"/>
                  </a:lnTo>
                  <a:lnTo>
                    <a:pt x="7940" y="3403"/>
                  </a:lnTo>
                  <a:cubicBezTo>
                    <a:pt x="7973" y="3436"/>
                    <a:pt x="7940" y="3436"/>
                    <a:pt x="7973" y="3436"/>
                  </a:cubicBezTo>
                  <a:lnTo>
                    <a:pt x="8173" y="3469"/>
                  </a:lnTo>
                  <a:cubicBezTo>
                    <a:pt x="8707" y="3603"/>
                    <a:pt x="9274" y="3736"/>
                    <a:pt x="9841" y="3836"/>
                  </a:cubicBezTo>
                  <a:cubicBezTo>
                    <a:pt x="11009" y="4103"/>
                    <a:pt x="12276" y="4370"/>
                    <a:pt x="13577" y="4704"/>
                  </a:cubicBezTo>
                  <a:cubicBezTo>
                    <a:pt x="16212" y="5371"/>
                    <a:pt x="19081" y="6105"/>
                    <a:pt x="22117" y="6872"/>
                  </a:cubicBezTo>
                  <a:cubicBezTo>
                    <a:pt x="24185" y="7406"/>
                    <a:pt x="26219" y="7839"/>
                    <a:pt x="28154" y="8306"/>
                  </a:cubicBezTo>
                  <a:lnTo>
                    <a:pt x="28855" y="8473"/>
                  </a:lnTo>
                  <a:lnTo>
                    <a:pt x="29021" y="8506"/>
                  </a:lnTo>
                  <a:lnTo>
                    <a:pt x="29155" y="8540"/>
                  </a:lnTo>
                  <a:lnTo>
                    <a:pt x="29689" y="8540"/>
                  </a:lnTo>
                  <a:cubicBezTo>
                    <a:pt x="30122" y="8540"/>
                    <a:pt x="30623" y="8573"/>
                    <a:pt x="31090" y="8573"/>
                  </a:cubicBezTo>
                  <a:cubicBezTo>
                    <a:pt x="31590" y="8540"/>
                    <a:pt x="32090" y="8506"/>
                    <a:pt x="32657" y="8240"/>
                  </a:cubicBezTo>
                  <a:cubicBezTo>
                    <a:pt x="32924" y="8106"/>
                    <a:pt x="33224" y="7873"/>
                    <a:pt x="33358" y="7572"/>
                  </a:cubicBezTo>
                  <a:cubicBezTo>
                    <a:pt x="33425" y="7406"/>
                    <a:pt x="33458" y="7272"/>
                    <a:pt x="33491" y="7105"/>
                  </a:cubicBezTo>
                  <a:cubicBezTo>
                    <a:pt x="33525" y="6972"/>
                    <a:pt x="33525" y="6839"/>
                    <a:pt x="33558" y="6705"/>
                  </a:cubicBezTo>
                  <a:cubicBezTo>
                    <a:pt x="33542" y="6705"/>
                    <a:pt x="33534" y="6713"/>
                    <a:pt x="33530" y="6724"/>
                  </a:cubicBezTo>
                  <a:lnTo>
                    <a:pt x="33530" y="6724"/>
                  </a:lnTo>
                  <a:cubicBezTo>
                    <a:pt x="33618" y="5807"/>
                    <a:pt x="33418" y="4925"/>
                    <a:pt x="33024" y="4203"/>
                  </a:cubicBezTo>
                  <a:cubicBezTo>
                    <a:pt x="32624" y="3469"/>
                    <a:pt x="32124" y="2869"/>
                    <a:pt x="31557" y="2435"/>
                  </a:cubicBezTo>
                  <a:cubicBezTo>
                    <a:pt x="30489" y="1535"/>
                    <a:pt x="29388" y="1068"/>
                    <a:pt x="28454" y="701"/>
                  </a:cubicBezTo>
                  <a:cubicBezTo>
                    <a:pt x="27004" y="174"/>
                    <a:pt x="26013" y="1"/>
                    <a:pt x="2566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26"/>
            <p:cNvSpPr/>
            <p:nvPr/>
          </p:nvSpPr>
          <p:spPr>
            <a:xfrm>
              <a:off x="59857" y="1341182"/>
              <a:ext cx="1139892" cy="133981"/>
            </a:xfrm>
            <a:custGeom>
              <a:avLst/>
              <a:gdLst/>
              <a:ahLst/>
              <a:cxnLst/>
              <a:rect l="l" t="t" r="r" b="b"/>
              <a:pathLst>
                <a:path w="26019" h="5397" extrusionOk="0">
                  <a:moveTo>
                    <a:pt x="3036" y="1"/>
                  </a:moveTo>
                  <a:cubicBezTo>
                    <a:pt x="2761" y="1"/>
                    <a:pt x="2502" y="9"/>
                    <a:pt x="2269" y="9"/>
                  </a:cubicBezTo>
                  <a:cubicBezTo>
                    <a:pt x="1802" y="43"/>
                    <a:pt x="1368" y="43"/>
                    <a:pt x="1034" y="76"/>
                  </a:cubicBezTo>
                  <a:cubicBezTo>
                    <a:pt x="367" y="143"/>
                    <a:pt x="0" y="209"/>
                    <a:pt x="0" y="276"/>
                  </a:cubicBezTo>
                  <a:cubicBezTo>
                    <a:pt x="0" y="376"/>
                    <a:pt x="367" y="476"/>
                    <a:pt x="1001" y="576"/>
                  </a:cubicBezTo>
                  <a:cubicBezTo>
                    <a:pt x="1335" y="610"/>
                    <a:pt x="1768" y="676"/>
                    <a:pt x="2235" y="710"/>
                  </a:cubicBezTo>
                  <a:cubicBezTo>
                    <a:pt x="2702" y="777"/>
                    <a:pt x="3236" y="810"/>
                    <a:pt x="3836" y="910"/>
                  </a:cubicBezTo>
                  <a:cubicBezTo>
                    <a:pt x="6205" y="1210"/>
                    <a:pt x="9440" y="1677"/>
                    <a:pt x="13010" y="2411"/>
                  </a:cubicBezTo>
                  <a:cubicBezTo>
                    <a:pt x="19462" y="3835"/>
                    <a:pt x="24731" y="5396"/>
                    <a:pt x="25720" y="5396"/>
                  </a:cubicBezTo>
                  <a:cubicBezTo>
                    <a:pt x="25820" y="5396"/>
                    <a:pt x="25876" y="5380"/>
                    <a:pt x="25885" y="5346"/>
                  </a:cubicBezTo>
                  <a:cubicBezTo>
                    <a:pt x="26019" y="5046"/>
                    <a:pt x="20482" y="2778"/>
                    <a:pt x="13276" y="1210"/>
                  </a:cubicBezTo>
                  <a:cubicBezTo>
                    <a:pt x="9641" y="476"/>
                    <a:pt x="6305" y="109"/>
                    <a:pt x="3903" y="43"/>
                  </a:cubicBezTo>
                  <a:cubicBezTo>
                    <a:pt x="3603" y="9"/>
                    <a:pt x="3311" y="1"/>
                    <a:pt x="30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26"/>
            <p:cNvSpPr/>
            <p:nvPr/>
          </p:nvSpPr>
          <p:spPr>
            <a:xfrm>
              <a:off x="62792" y="1725175"/>
              <a:ext cx="206082" cy="147113"/>
            </a:xfrm>
            <a:custGeom>
              <a:avLst/>
              <a:gdLst/>
              <a:ahLst/>
              <a:cxnLst/>
              <a:rect l="l" t="t" r="r" b="b"/>
              <a:pathLst>
                <a:path w="4704" h="5926" extrusionOk="0">
                  <a:moveTo>
                    <a:pt x="409" y="0"/>
                  </a:moveTo>
                  <a:cubicBezTo>
                    <a:pt x="223" y="0"/>
                    <a:pt x="113" y="32"/>
                    <a:pt x="100" y="86"/>
                  </a:cubicBezTo>
                  <a:cubicBezTo>
                    <a:pt x="33" y="253"/>
                    <a:pt x="534" y="586"/>
                    <a:pt x="1334" y="1053"/>
                  </a:cubicBezTo>
                  <a:cubicBezTo>
                    <a:pt x="1735" y="1287"/>
                    <a:pt x="2202" y="1587"/>
                    <a:pt x="2635" y="1920"/>
                  </a:cubicBezTo>
                  <a:cubicBezTo>
                    <a:pt x="2835" y="2121"/>
                    <a:pt x="3069" y="2287"/>
                    <a:pt x="3202" y="2521"/>
                  </a:cubicBezTo>
                  <a:cubicBezTo>
                    <a:pt x="3336" y="2721"/>
                    <a:pt x="3436" y="2921"/>
                    <a:pt x="3436" y="3155"/>
                  </a:cubicBezTo>
                  <a:cubicBezTo>
                    <a:pt x="3469" y="3588"/>
                    <a:pt x="3169" y="3989"/>
                    <a:pt x="2735" y="4322"/>
                  </a:cubicBezTo>
                  <a:cubicBezTo>
                    <a:pt x="2302" y="4622"/>
                    <a:pt x="1801" y="4856"/>
                    <a:pt x="1401" y="5023"/>
                  </a:cubicBezTo>
                  <a:cubicBezTo>
                    <a:pt x="567" y="5356"/>
                    <a:pt x="0" y="5523"/>
                    <a:pt x="0" y="5690"/>
                  </a:cubicBezTo>
                  <a:cubicBezTo>
                    <a:pt x="0" y="5808"/>
                    <a:pt x="317" y="5926"/>
                    <a:pt x="856" y="5926"/>
                  </a:cubicBezTo>
                  <a:cubicBezTo>
                    <a:pt x="1080" y="5926"/>
                    <a:pt x="1341" y="5905"/>
                    <a:pt x="1635" y="5857"/>
                  </a:cubicBezTo>
                  <a:cubicBezTo>
                    <a:pt x="2135" y="5790"/>
                    <a:pt x="2735" y="5623"/>
                    <a:pt x="3369" y="5256"/>
                  </a:cubicBezTo>
                  <a:cubicBezTo>
                    <a:pt x="3669" y="5089"/>
                    <a:pt x="4003" y="4823"/>
                    <a:pt x="4270" y="4456"/>
                  </a:cubicBezTo>
                  <a:cubicBezTo>
                    <a:pt x="4537" y="4089"/>
                    <a:pt x="4703" y="3588"/>
                    <a:pt x="4703" y="3088"/>
                  </a:cubicBezTo>
                  <a:cubicBezTo>
                    <a:pt x="4670" y="2588"/>
                    <a:pt x="4437" y="2121"/>
                    <a:pt x="4170" y="1787"/>
                  </a:cubicBezTo>
                  <a:cubicBezTo>
                    <a:pt x="3936" y="1420"/>
                    <a:pt x="3603" y="1220"/>
                    <a:pt x="3336" y="986"/>
                  </a:cubicBezTo>
                  <a:cubicBezTo>
                    <a:pt x="2735" y="620"/>
                    <a:pt x="2168" y="419"/>
                    <a:pt x="1701" y="253"/>
                  </a:cubicBezTo>
                  <a:cubicBezTo>
                    <a:pt x="1141" y="72"/>
                    <a:pt x="688" y="0"/>
                    <a:pt x="40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26"/>
            <p:cNvSpPr/>
            <p:nvPr/>
          </p:nvSpPr>
          <p:spPr>
            <a:xfrm>
              <a:off x="340416" y="1749156"/>
              <a:ext cx="1464349" cy="157018"/>
            </a:xfrm>
            <a:custGeom>
              <a:avLst/>
              <a:gdLst/>
              <a:ahLst/>
              <a:cxnLst/>
              <a:rect l="l" t="t" r="r" b="b"/>
              <a:pathLst>
                <a:path w="33425" h="6325" extrusionOk="0">
                  <a:moveTo>
                    <a:pt x="122" y="0"/>
                  </a:moveTo>
                  <a:cubicBezTo>
                    <a:pt x="77" y="0"/>
                    <a:pt x="48" y="7"/>
                    <a:pt x="34" y="20"/>
                  </a:cubicBezTo>
                  <a:cubicBezTo>
                    <a:pt x="1" y="121"/>
                    <a:pt x="401" y="354"/>
                    <a:pt x="1168" y="754"/>
                  </a:cubicBezTo>
                  <a:cubicBezTo>
                    <a:pt x="1569" y="954"/>
                    <a:pt x="2036" y="1221"/>
                    <a:pt x="2603" y="1455"/>
                  </a:cubicBezTo>
                  <a:cubicBezTo>
                    <a:pt x="3170" y="1688"/>
                    <a:pt x="3837" y="1955"/>
                    <a:pt x="4571" y="2255"/>
                  </a:cubicBezTo>
                  <a:cubicBezTo>
                    <a:pt x="4938" y="2389"/>
                    <a:pt x="5305" y="2522"/>
                    <a:pt x="5705" y="2656"/>
                  </a:cubicBezTo>
                  <a:cubicBezTo>
                    <a:pt x="6105" y="2789"/>
                    <a:pt x="6539" y="2923"/>
                    <a:pt x="6973" y="3056"/>
                  </a:cubicBezTo>
                  <a:cubicBezTo>
                    <a:pt x="7406" y="3189"/>
                    <a:pt x="7840" y="3356"/>
                    <a:pt x="8307" y="3490"/>
                  </a:cubicBezTo>
                  <a:cubicBezTo>
                    <a:pt x="8774" y="3623"/>
                    <a:pt x="9274" y="3790"/>
                    <a:pt x="9775" y="3890"/>
                  </a:cubicBezTo>
                  <a:cubicBezTo>
                    <a:pt x="10775" y="4123"/>
                    <a:pt x="11809" y="4390"/>
                    <a:pt x="12910" y="4657"/>
                  </a:cubicBezTo>
                  <a:cubicBezTo>
                    <a:pt x="13444" y="4791"/>
                    <a:pt x="14011" y="4891"/>
                    <a:pt x="14578" y="4991"/>
                  </a:cubicBezTo>
                  <a:cubicBezTo>
                    <a:pt x="15145" y="5091"/>
                    <a:pt x="15712" y="5191"/>
                    <a:pt x="16313" y="5291"/>
                  </a:cubicBezTo>
                  <a:cubicBezTo>
                    <a:pt x="16880" y="5391"/>
                    <a:pt x="17480" y="5491"/>
                    <a:pt x="18047" y="5591"/>
                  </a:cubicBezTo>
                  <a:cubicBezTo>
                    <a:pt x="18614" y="5658"/>
                    <a:pt x="19181" y="5725"/>
                    <a:pt x="19715" y="5791"/>
                  </a:cubicBezTo>
                  <a:cubicBezTo>
                    <a:pt x="20849" y="5891"/>
                    <a:pt x="21917" y="6025"/>
                    <a:pt x="22951" y="6125"/>
                  </a:cubicBezTo>
                  <a:cubicBezTo>
                    <a:pt x="24985" y="6225"/>
                    <a:pt x="26853" y="6325"/>
                    <a:pt x="28388" y="6325"/>
                  </a:cubicBezTo>
                  <a:cubicBezTo>
                    <a:pt x="31490" y="6192"/>
                    <a:pt x="33425" y="6025"/>
                    <a:pt x="33391" y="5858"/>
                  </a:cubicBezTo>
                  <a:cubicBezTo>
                    <a:pt x="33391" y="5691"/>
                    <a:pt x="31490" y="5524"/>
                    <a:pt x="28421" y="5424"/>
                  </a:cubicBezTo>
                  <a:cubicBezTo>
                    <a:pt x="26887" y="5324"/>
                    <a:pt x="25052" y="5157"/>
                    <a:pt x="23051" y="4991"/>
                  </a:cubicBezTo>
                  <a:cubicBezTo>
                    <a:pt x="22050" y="4857"/>
                    <a:pt x="20983" y="4724"/>
                    <a:pt x="19882" y="4590"/>
                  </a:cubicBezTo>
                  <a:cubicBezTo>
                    <a:pt x="19348" y="4524"/>
                    <a:pt x="18781" y="4457"/>
                    <a:pt x="18214" y="4390"/>
                  </a:cubicBezTo>
                  <a:cubicBezTo>
                    <a:pt x="17647" y="4290"/>
                    <a:pt x="17080" y="4190"/>
                    <a:pt x="16513" y="4090"/>
                  </a:cubicBezTo>
                  <a:cubicBezTo>
                    <a:pt x="15946" y="3990"/>
                    <a:pt x="15379" y="3890"/>
                    <a:pt x="14811" y="3790"/>
                  </a:cubicBezTo>
                  <a:cubicBezTo>
                    <a:pt x="14244" y="3690"/>
                    <a:pt x="13677" y="3590"/>
                    <a:pt x="13144" y="3456"/>
                  </a:cubicBezTo>
                  <a:cubicBezTo>
                    <a:pt x="12076" y="3223"/>
                    <a:pt x="11042" y="3023"/>
                    <a:pt x="10041" y="2789"/>
                  </a:cubicBezTo>
                  <a:cubicBezTo>
                    <a:pt x="9541" y="2689"/>
                    <a:pt x="9074" y="2556"/>
                    <a:pt x="8607" y="2456"/>
                  </a:cubicBezTo>
                  <a:cubicBezTo>
                    <a:pt x="8140" y="2322"/>
                    <a:pt x="7706" y="2189"/>
                    <a:pt x="7273" y="2089"/>
                  </a:cubicBezTo>
                  <a:cubicBezTo>
                    <a:pt x="6839" y="1989"/>
                    <a:pt x="6405" y="1888"/>
                    <a:pt x="6005" y="1755"/>
                  </a:cubicBezTo>
                  <a:cubicBezTo>
                    <a:pt x="5605" y="1655"/>
                    <a:pt x="5205" y="1522"/>
                    <a:pt x="4838" y="1421"/>
                  </a:cubicBezTo>
                  <a:cubicBezTo>
                    <a:pt x="4104" y="1188"/>
                    <a:pt x="3437" y="988"/>
                    <a:pt x="2870" y="821"/>
                  </a:cubicBezTo>
                  <a:cubicBezTo>
                    <a:pt x="2269" y="621"/>
                    <a:pt x="1769" y="454"/>
                    <a:pt x="1369" y="321"/>
                  </a:cubicBezTo>
                  <a:cubicBezTo>
                    <a:pt x="728" y="107"/>
                    <a:pt x="301" y="0"/>
                    <a:pt x="12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26"/>
            <p:cNvSpPr/>
            <p:nvPr/>
          </p:nvSpPr>
          <p:spPr>
            <a:xfrm>
              <a:off x="3866727" y="999317"/>
              <a:ext cx="1354737" cy="209622"/>
            </a:xfrm>
            <a:custGeom>
              <a:avLst/>
              <a:gdLst/>
              <a:ahLst/>
              <a:cxnLst/>
              <a:rect l="l" t="t" r="r" b="b"/>
              <a:pathLst>
                <a:path w="30923" h="8444" extrusionOk="0">
                  <a:moveTo>
                    <a:pt x="523" y="1"/>
                  </a:moveTo>
                  <a:cubicBezTo>
                    <a:pt x="200" y="1"/>
                    <a:pt x="34" y="29"/>
                    <a:pt x="34" y="71"/>
                  </a:cubicBezTo>
                  <a:cubicBezTo>
                    <a:pt x="1" y="171"/>
                    <a:pt x="434" y="304"/>
                    <a:pt x="1235" y="504"/>
                  </a:cubicBezTo>
                  <a:cubicBezTo>
                    <a:pt x="1635" y="604"/>
                    <a:pt x="2102" y="704"/>
                    <a:pt x="2669" y="804"/>
                  </a:cubicBezTo>
                  <a:cubicBezTo>
                    <a:pt x="2969" y="871"/>
                    <a:pt x="3270" y="938"/>
                    <a:pt x="3570" y="971"/>
                  </a:cubicBezTo>
                  <a:cubicBezTo>
                    <a:pt x="3903" y="1038"/>
                    <a:pt x="4237" y="1138"/>
                    <a:pt x="4604" y="1205"/>
                  </a:cubicBezTo>
                  <a:cubicBezTo>
                    <a:pt x="5304" y="1338"/>
                    <a:pt x="6072" y="1505"/>
                    <a:pt x="6906" y="1705"/>
                  </a:cubicBezTo>
                  <a:cubicBezTo>
                    <a:pt x="7740" y="1872"/>
                    <a:pt x="8607" y="2072"/>
                    <a:pt x="9541" y="2305"/>
                  </a:cubicBezTo>
                  <a:cubicBezTo>
                    <a:pt x="11409" y="2672"/>
                    <a:pt x="13444" y="3239"/>
                    <a:pt x="15578" y="3773"/>
                  </a:cubicBezTo>
                  <a:cubicBezTo>
                    <a:pt x="16646" y="4040"/>
                    <a:pt x="17680" y="4340"/>
                    <a:pt x="18681" y="4607"/>
                  </a:cubicBezTo>
                  <a:cubicBezTo>
                    <a:pt x="18948" y="4674"/>
                    <a:pt x="19181" y="4741"/>
                    <a:pt x="19448" y="4807"/>
                  </a:cubicBezTo>
                  <a:cubicBezTo>
                    <a:pt x="19681" y="4874"/>
                    <a:pt x="19915" y="4974"/>
                    <a:pt x="20148" y="5041"/>
                  </a:cubicBezTo>
                  <a:cubicBezTo>
                    <a:pt x="20649" y="5174"/>
                    <a:pt x="21116" y="5308"/>
                    <a:pt x="21549" y="5474"/>
                  </a:cubicBezTo>
                  <a:cubicBezTo>
                    <a:pt x="23384" y="5975"/>
                    <a:pt x="25019" y="6575"/>
                    <a:pt x="26386" y="7009"/>
                  </a:cubicBezTo>
                  <a:cubicBezTo>
                    <a:pt x="26720" y="7109"/>
                    <a:pt x="27053" y="7209"/>
                    <a:pt x="27387" y="7342"/>
                  </a:cubicBezTo>
                  <a:cubicBezTo>
                    <a:pt x="27687" y="7442"/>
                    <a:pt x="27954" y="7543"/>
                    <a:pt x="28221" y="7643"/>
                  </a:cubicBezTo>
                  <a:cubicBezTo>
                    <a:pt x="28755" y="7843"/>
                    <a:pt x="29222" y="8010"/>
                    <a:pt x="29622" y="8143"/>
                  </a:cubicBezTo>
                  <a:cubicBezTo>
                    <a:pt x="30213" y="8323"/>
                    <a:pt x="30626" y="8443"/>
                    <a:pt x="30800" y="8443"/>
                  </a:cubicBezTo>
                  <a:cubicBezTo>
                    <a:pt x="30851" y="8443"/>
                    <a:pt x="30882" y="8433"/>
                    <a:pt x="30889" y="8410"/>
                  </a:cubicBezTo>
                  <a:cubicBezTo>
                    <a:pt x="30923" y="8343"/>
                    <a:pt x="30522" y="8076"/>
                    <a:pt x="29822" y="7709"/>
                  </a:cubicBezTo>
                  <a:cubicBezTo>
                    <a:pt x="29455" y="7509"/>
                    <a:pt x="29021" y="7276"/>
                    <a:pt x="28488" y="7042"/>
                  </a:cubicBezTo>
                  <a:cubicBezTo>
                    <a:pt x="28221" y="6909"/>
                    <a:pt x="27954" y="6775"/>
                    <a:pt x="27654" y="6609"/>
                  </a:cubicBezTo>
                  <a:cubicBezTo>
                    <a:pt x="27354" y="6475"/>
                    <a:pt x="27020" y="6342"/>
                    <a:pt x="26686" y="6208"/>
                  </a:cubicBezTo>
                  <a:cubicBezTo>
                    <a:pt x="25352" y="5641"/>
                    <a:pt x="23751" y="4974"/>
                    <a:pt x="21916" y="4374"/>
                  </a:cubicBezTo>
                  <a:cubicBezTo>
                    <a:pt x="21449" y="4240"/>
                    <a:pt x="20982" y="4073"/>
                    <a:pt x="20515" y="3907"/>
                  </a:cubicBezTo>
                  <a:cubicBezTo>
                    <a:pt x="20282" y="3840"/>
                    <a:pt x="20015" y="3740"/>
                    <a:pt x="19781" y="3673"/>
                  </a:cubicBezTo>
                  <a:cubicBezTo>
                    <a:pt x="19515" y="3606"/>
                    <a:pt x="19281" y="3540"/>
                    <a:pt x="19014" y="3440"/>
                  </a:cubicBezTo>
                  <a:cubicBezTo>
                    <a:pt x="18014" y="3173"/>
                    <a:pt x="16979" y="2873"/>
                    <a:pt x="15912" y="2572"/>
                  </a:cubicBezTo>
                  <a:cubicBezTo>
                    <a:pt x="13744" y="2039"/>
                    <a:pt x="11676" y="1505"/>
                    <a:pt x="9774" y="1171"/>
                  </a:cubicBezTo>
                  <a:cubicBezTo>
                    <a:pt x="8840" y="1005"/>
                    <a:pt x="7940" y="804"/>
                    <a:pt x="7106" y="704"/>
                  </a:cubicBezTo>
                  <a:cubicBezTo>
                    <a:pt x="6238" y="571"/>
                    <a:pt x="5471" y="437"/>
                    <a:pt x="4737" y="337"/>
                  </a:cubicBezTo>
                  <a:cubicBezTo>
                    <a:pt x="4370" y="304"/>
                    <a:pt x="4037" y="237"/>
                    <a:pt x="3703" y="204"/>
                  </a:cubicBezTo>
                  <a:cubicBezTo>
                    <a:pt x="3370" y="171"/>
                    <a:pt x="3070" y="137"/>
                    <a:pt x="2769" y="137"/>
                  </a:cubicBezTo>
                  <a:cubicBezTo>
                    <a:pt x="2202" y="71"/>
                    <a:pt x="1702" y="37"/>
                    <a:pt x="1302" y="37"/>
                  </a:cubicBezTo>
                  <a:cubicBezTo>
                    <a:pt x="983" y="12"/>
                    <a:pt x="723" y="1"/>
                    <a:pt x="52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26"/>
            <p:cNvSpPr/>
            <p:nvPr/>
          </p:nvSpPr>
          <p:spPr>
            <a:xfrm>
              <a:off x="5760677" y="763181"/>
              <a:ext cx="3016318" cy="412021"/>
            </a:xfrm>
            <a:custGeom>
              <a:avLst/>
              <a:gdLst/>
              <a:ahLst/>
              <a:cxnLst/>
              <a:rect l="l" t="t" r="r" b="b"/>
              <a:pathLst>
                <a:path w="68850" h="16597" extrusionOk="0">
                  <a:moveTo>
                    <a:pt x="7082" y="1"/>
                  </a:moveTo>
                  <a:cubicBezTo>
                    <a:pt x="7002" y="1"/>
                    <a:pt x="6719" y="75"/>
                    <a:pt x="6272" y="242"/>
                  </a:cubicBezTo>
                  <a:cubicBezTo>
                    <a:pt x="5738" y="476"/>
                    <a:pt x="4971" y="843"/>
                    <a:pt x="4103" y="1543"/>
                  </a:cubicBezTo>
                  <a:cubicBezTo>
                    <a:pt x="3236" y="2211"/>
                    <a:pt x="2202" y="3145"/>
                    <a:pt x="1368" y="4479"/>
                  </a:cubicBezTo>
                  <a:cubicBezTo>
                    <a:pt x="968" y="5146"/>
                    <a:pt x="601" y="5947"/>
                    <a:pt x="334" y="6814"/>
                  </a:cubicBezTo>
                  <a:cubicBezTo>
                    <a:pt x="101" y="7681"/>
                    <a:pt x="1" y="8682"/>
                    <a:pt x="134" y="9716"/>
                  </a:cubicBezTo>
                  <a:cubicBezTo>
                    <a:pt x="201" y="9949"/>
                    <a:pt x="234" y="10216"/>
                    <a:pt x="301" y="10483"/>
                  </a:cubicBezTo>
                  <a:cubicBezTo>
                    <a:pt x="367" y="10717"/>
                    <a:pt x="468" y="10984"/>
                    <a:pt x="534" y="11217"/>
                  </a:cubicBezTo>
                  <a:cubicBezTo>
                    <a:pt x="734" y="11717"/>
                    <a:pt x="1001" y="12218"/>
                    <a:pt x="1301" y="12685"/>
                  </a:cubicBezTo>
                  <a:cubicBezTo>
                    <a:pt x="1935" y="13619"/>
                    <a:pt x="2869" y="14419"/>
                    <a:pt x="3937" y="14986"/>
                  </a:cubicBezTo>
                  <a:cubicBezTo>
                    <a:pt x="6038" y="16154"/>
                    <a:pt x="8573" y="16521"/>
                    <a:pt x="11175" y="16588"/>
                  </a:cubicBezTo>
                  <a:cubicBezTo>
                    <a:pt x="11425" y="16594"/>
                    <a:pt x="11675" y="16597"/>
                    <a:pt x="11927" y="16597"/>
                  </a:cubicBezTo>
                  <a:cubicBezTo>
                    <a:pt x="14296" y="16597"/>
                    <a:pt x="16741" y="16328"/>
                    <a:pt x="19214" y="16087"/>
                  </a:cubicBezTo>
                  <a:cubicBezTo>
                    <a:pt x="22016" y="15820"/>
                    <a:pt x="24852" y="15220"/>
                    <a:pt x="27754" y="14553"/>
                  </a:cubicBezTo>
                  <a:cubicBezTo>
                    <a:pt x="33491" y="13218"/>
                    <a:pt x="38862" y="11684"/>
                    <a:pt x="43832" y="10650"/>
                  </a:cubicBezTo>
                  <a:cubicBezTo>
                    <a:pt x="48109" y="9760"/>
                    <a:pt x="52065" y="9241"/>
                    <a:pt x="55508" y="9241"/>
                  </a:cubicBezTo>
                  <a:cubicBezTo>
                    <a:pt x="56066" y="9241"/>
                    <a:pt x="56611" y="9254"/>
                    <a:pt x="57141" y="9282"/>
                  </a:cubicBezTo>
                  <a:cubicBezTo>
                    <a:pt x="59043" y="9349"/>
                    <a:pt x="60744" y="9616"/>
                    <a:pt x="62212" y="9983"/>
                  </a:cubicBezTo>
                  <a:cubicBezTo>
                    <a:pt x="62579" y="10083"/>
                    <a:pt x="62946" y="10150"/>
                    <a:pt x="63279" y="10250"/>
                  </a:cubicBezTo>
                  <a:cubicBezTo>
                    <a:pt x="63613" y="10350"/>
                    <a:pt x="63913" y="10483"/>
                    <a:pt x="64246" y="10583"/>
                  </a:cubicBezTo>
                  <a:cubicBezTo>
                    <a:pt x="64847" y="10783"/>
                    <a:pt x="65381" y="11017"/>
                    <a:pt x="65881" y="11250"/>
                  </a:cubicBezTo>
                  <a:cubicBezTo>
                    <a:pt x="66848" y="11684"/>
                    <a:pt x="67582" y="12084"/>
                    <a:pt x="68049" y="12385"/>
                  </a:cubicBezTo>
                  <a:cubicBezTo>
                    <a:pt x="68469" y="12655"/>
                    <a:pt x="68728" y="12790"/>
                    <a:pt x="68799" y="12790"/>
                  </a:cubicBezTo>
                  <a:cubicBezTo>
                    <a:pt x="68807" y="12790"/>
                    <a:pt x="68813" y="12788"/>
                    <a:pt x="68816" y="12785"/>
                  </a:cubicBezTo>
                  <a:cubicBezTo>
                    <a:pt x="68850" y="12751"/>
                    <a:pt x="68616" y="12551"/>
                    <a:pt x="68183" y="12184"/>
                  </a:cubicBezTo>
                  <a:cubicBezTo>
                    <a:pt x="67749" y="11817"/>
                    <a:pt x="67048" y="11350"/>
                    <a:pt x="66081" y="10817"/>
                  </a:cubicBezTo>
                  <a:cubicBezTo>
                    <a:pt x="65581" y="10550"/>
                    <a:pt x="65080" y="10250"/>
                    <a:pt x="64447" y="10016"/>
                  </a:cubicBezTo>
                  <a:cubicBezTo>
                    <a:pt x="64113" y="9916"/>
                    <a:pt x="63813" y="9749"/>
                    <a:pt x="63479" y="9649"/>
                  </a:cubicBezTo>
                  <a:cubicBezTo>
                    <a:pt x="63112" y="9516"/>
                    <a:pt x="62779" y="9416"/>
                    <a:pt x="62412" y="9282"/>
                  </a:cubicBezTo>
                  <a:cubicBezTo>
                    <a:pt x="60911" y="8882"/>
                    <a:pt x="59143" y="8548"/>
                    <a:pt x="57208" y="8382"/>
                  </a:cubicBezTo>
                  <a:cubicBezTo>
                    <a:pt x="56417" y="8321"/>
                    <a:pt x="55594" y="8291"/>
                    <a:pt x="54742" y="8291"/>
                  </a:cubicBezTo>
                  <a:cubicBezTo>
                    <a:pt x="51396" y="8291"/>
                    <a:pt x="47614" y="8745"/>
                    <a:pt x="43598" y="9516"/>
                  </a:cubicBezTo>
                  <a:cubicBezTo>
                    <a:pt x="38561" y="10483"/>
                    <a:pt x="33158" y="12018"/>
                    <a:pt x="27453" y="13352"/>
                  </a:cubicBezTo>
                  <a:cubicBezTo>
                    <a:pt x="24585" y="14019"/>
                    <a:pt x="21816" y="14586"/>
                    <a:pt x="19081" y="14886"/>
                  </a:cubicBezTo>
                  <a:cubicBezTo>
                    <a:pt x="18747" y="14920"/>
                    <a:pt x="18414" y="14953"/>
                    <a:pt x="18047" y="14986"/>
                  </a:cubicBezTo>
                  <a:cubicBezTo>
                    <a:pt x="17713" y="15020"/>
                    <a:pt x="17380" y="15053"/>
                    <a:pt x="17046" y="15086"/>
                  </a:cubicBezTo>
                  <a:cubicBezTo>
                    <a:pt x="16346" y="15153"/>
                    <a:pt x="15712" y="15220"/>
                    <a:pt x="15045" y="15287"/>
                  </a:cubicBezTo>
                  <a:cubicBezTo>
                    <a:pt x="13710" y="15387"/>
                    <a:pt x="12443" y="15453"/>
                    <a:pt x="11175" y="15453"/>
                  </a:cubicBezTo>
                  <a:cubicBezTo>
                    <a:pt x="8707" y="15420"/>
                    <a:pt x="6305" y="15086"/>
                    <a:pt x="4404" y="14086"/>
                  </a:cubicBezTo>
                  <a:cubicBezTo>
                    <a:pt x="3436" y="13585"/>
                    <a:pt x="2636" y="12918"/>
                    <a:pt x="2102" y="12151"/>
                  </a:cubicBezTo>
                  <a:cubicBezTo>
                    <a:pt x="1802" y="11751"/>
                    <a:pt x="1568" y="11317"/>
                    <a:pt x="1402" y="10883"/>
                  </a:cubicBezTo>
                  <a:cubicBezTo>
                    <a:pt x="1301" y="10650"/>
                    <a:pt x="1235" y="10450"/>
                    <a:pt x="1135" y="10216"/>
                  </a:cubicBezTo>
                  <a:cubicBezTo>
                    <a:pt x="1068" y="10016"/>
                    <a:pt x="1035" y="9783"/>
                    <a:pt x="1001" y="9583"/>
                  </a:cubicBezTo>
                  <a:cubicBezTo>
                    <a:pt x="834" y="8682"/>
                    <a:pt x="901" y="7815"/>
                    <a:pt x="1068" y="7014"/>
                  </a:cubicBezTo>
                  <a:cubicBezTo>
                    <a:pt x="1301" y="6213"/>
                    <a:pt x="1602" y="5480"/>
                    <a:pt x="1969" y="4846"/>
                  </a:cubicBezTo>
                  <a:cubicBezTo>
                    <a:pt x="2702" y="3545"/>
                    <a:pt x="3603" y="2611"/>
                    <a:pt x="4404" y="1910"/>
                  </a:cubicBezTo>
                  <a:cubicBezTo>
                    <a:pt x="6005" y="509"/>
                    <a:pt x="7139" y="109"/>
                    <a:pt x="7106" y="9"/>
                  </a:cubicBezTo>
                  <a:cubicBezTo>
                    <a:pt x="7106" y="4"/>
                    <a:pt x="7098" y="1"/>
                    <a:pt x="708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26"/>
            <p:cNvSpPr/>
            <p:nvPr/>
          </p:nvSpPr>
          <p:spPr>
            <a:xfrm>
              <a:off x="6139196" y="769859"/>
              <a:ext cx="2649497" cy="290850"/>
            </a:xfrm>
            <a:custGeom>
              <a:avLst/>
              <a:gdLst/>
              <a:ahLst/>
              <a:cxnLst/>
              <a:rect l="l" t="t" r="r" b="b"/>
              <a:pathLst>
                <a:path w="60477" h="11716" extrusionOk="0">
                  <a:moveTo>
                    <a:pt x="5388" y="1"/>
                  </a:moveTo>
                  <a:cubicBezTo>
                    <a:pt x="5254" y="1"/>
                    <a:pt x="4352" y="485"/>
                    <a:pt x="3069" y="1675"/>
                  </a:cubicBezTo>
                  <a:cubicBezTo>
                    <a:pt x="2402" y="2309"/>
                    <a:pt x="1601" y="3176"/>
                    <a:pt x="934" y="4343"/>
                  </a:cubicBezTo>
                  <a:cubicBezTo>
                    <a:pt x="600" y="4944"/>
                    <a:pt x="300" y="5611"/>
                    <a:pt x="133" y="6411"/>
                  </a:cubicBezTo>
                  <a:cubicBezTo>
                    <a:pt x="0" y="7179"/>
                    <a:pt x="33" y="8113"/>
                    <a:pt x="434" y="8947"/>
                  </a:cubicBezTo>
                  <a:cubicBezTo>
                    <a:pt x="634" y="9380"/>
                    <a:pt x="867" y="9747"/>
                    <a:pt x="1168" y="10114"/>
                  </a:cubicBezTo>
                  <a:cubicBezTo>
                    <a:pt x="1501" y="10481"/>
                    <a:pt x="1868" y="10815"/>
                    <a:pt x="2335" y="11048"/>
                  </a:cubicBezTo>
                  <a:cubicBezTo>
                    <a:pt x="3202" y="11515"/>
                    <a:pt x="4236" y="11682"/>
                    <a:pt x="5270" y="11715"/>
                  </a:cubicBezTo>
                  <a:cubicBezTo>
                    <a:pt x="7305" y="11715"/>
                    <a:pt x="9373" y="11182"/>
                    <a:pt x="11442" y="10614"/>
                  </a:cubicBezTo>
                  <a:cubicBezTo>
                    <a:pt x="15645" y="9447"/>
                    <a:pt x="20248" y="8246"/>
                    <a:pt x="25118" y="7212"/>
                  </a:cubicBezTo>
                  <a:cubicBezTo>
                    <a:pt x="30021" y="6178"/>
                    <a:pt x="34725" y="5511"/>
                    <a:pt x="39028" y="5277"/>
                  </a:cubicBezTo>
                  <a:cubicBezTo>
                    <a:pt x="40244" y="5202"/>
                    <a:pt x="41426" y="5166"/>
                    <a:pt x="42567" y="5166"/>
                  </a:cubicBezTo>
                  <a:cubicBezTo>
                    <a:pt x="45465" y="5166"/>
                    <a:pt x="48106" y="5395"/>
                    <a:pt x="50403" y="5778"/>
                  </a:cubicBezTo>
                  <a:cubicBezTo>
                    <a:pt x="52004" y="6045"/>
                    <a:pt x="53438" y="6378"/>
                    <a:pt x="54672" y="6745"/>
                  </a:cubicBezTo>
                  <a:cubicBezTo>
                    <a:pt x="55306" y="6945"/>
                    <a:pt x="55873" y="7112"/>
                    <a:pt x="56407" y="7312"/>
                  </a:cubicBezTo>
                  <a:cubicBezTo>
                    <a:pt x="56907" y="7512"/>
                    <a:pt x="57408" y="7646"/>
                    <a:pt x="57808" y="7846"/>
                  </a:cubicBezTo>
                  <a:cubicBezTo>
                    <a:pt x="58242" y="8013"/>
                    <a:pt x="58609" y="8146"/>
                    <a:pt x="58942" y="8279"/>
                  </a:cubicBezTo>
                  <a:cubicBezTo>
                    <a:pt x="59276" y="8446"/>
                    <a:pt x="59543" y="8546"/>
                    <a:pt x="59743" y="8646"/>
                  </a:cubicBezTo>
                  <a:cubicBezTo>
                    <a:pt x="60150" y="8821"/>
                    <a:pt x="60380" y="8920"/>
                    <a:pt x="60454" y="8920"/>
                  </a:cubicBezTo>
                  <a:cubicBezTo>
                    <a:pt x="60465" y="8920"/>
                    <a:pt x="60472" y="8917"/>
                    <a:pt x="60477" y="8913"/>
                  </a:cubicBezTo>
                  <a:cubicBezTo>
                    <a:pt x="60477" y="8880"/>
                    <a:pt x="60276" y="8713"/>
                    <a:pt x="59876" y="8446"/>
                  </a:cubicBezTo>
                  <a:cubicBezTo>
                    <a:pt x="59676" y="8313"/>
                    <a:pt x="59409" y="8146"/>
                    <a:pt x="59109" y="7979"/>
                  </a:cubicBezTo>
                  <a:cubicBezTo>
                    <a:pt x="58775" y="7812"/>
                    <a:pt x="58408" y="7612"/>
                    <a:pt x="58008" y="7412"/>
                  </a:cubicBezTo>
                  <a:cubicBezTo>
                    <a:pt x="57608" y="7179"/>
                    <a:pt x="57108" y="6979"/>
                    <a:pt x="56607" y="6745"/>
                  </a:cubicBezTo>
                  <a:cubicBezTo>
                    <a:pt x="56073" y="6545"/>
                    <a:pt x="55506" y="6311"/>
                    <a:pt x="54906" y="6111"/>
                  </a:cubicBezTo>
                  <a:cubicBezTo>
                    <a:pt x="53638" y="5678"/>
                    <a:pt x="52204" y="5277"/>
                    <a:pt x="50570" y="4910"/>
                  </a:cubicBezTo>
                  <a:cubicBezTo>
                    <a:pt x="47941" y="4401"/>
                    <a:pt x="44859" y="4085"/>
                    <a:pt x="41481" y="4085"/>
                  </a:cubicBezTo>
                  <a:cubicBezTo>
                    <a:pt x="40658" y="4085"/>
                    <a:pt x="39817" y="4104"/>
                    <a:pt x="38961" y="4143"/>
                  </a:cubicBezTo>
                  <a:cubicBezTo>
                    <a:pt x="34591" y="4310"/>
                    <a:pt x="29788" y="4977"/>
                    <a:pt x="24851" y="6011"/>
                  </a:cubicBezTo>
                  <a:cubicBezTo>
                    <a:pt x="19948" y="7045"/>
                    <a:pt x="15311" y="8313"/>
                    <a:pt x="11141" y="9514"/>
                  </a:cubicBezTo>
                  <a:cubicBezTo>
                    <a:pt x="9073" y="10114"/>
                    <a:pt x="7105" y="10648"/>
                    <a:pt x="5270" y="10681"/>
                  </a:cubicBezTo>
                  <a:cubicBezTo>
                    <a:pt x="4336" y="10681"/>
                    <a:pt x="3469" y="10548"/>
                    <a:pt x="2769" y="10181"/>
                  </a:cubicBezTo>
                  <a:cubicBezTo>
                    <a:pt x="2435" y="10014"/>
                    <a:pt x="2102" y="9781"/>
                    <a:pt x="1868" y="9514"/>
                  </a:cubicBezTo>
                  <a:cubicBezTo>
                    <a:pt x="1635" y="9213"/>
                    <a:pt x="1368" y="8880"/>
                    <a:pt x="1234" y="8580"/>
                  </a:cubicBezTo>
                  <a:cubicBezTo>
                    <a:pt x="901" y="7913"/>
                    <a:pt x="834" y="7212"/>
                    <a:pt x="934" y="6545"/>
                  </a:cubicBezTo>
                  <a:cubicBezTo>
                    <a:pt x="1034" y="5844"/>
                    <a:pt x="1268" y="5244"/>
                    <a:pt x="1534" y="4677"/>
                  </a:cubicBezTo>
                  <a:cubicBezTo>
                    <a:pt x="2102" y="3543"/>
                    <a:pt x="2802" y="2675"/>
                    <a:pt x="3402" y="2008"/>
                  </a:cubicBezTo>
                  <a:cubicBezTo>
                    <a:pt x="4637" y="674"/>
                    <a:pt x="5471" y="74"/>
                    <a:pt x="5404" y="7"/>
                  </a:cubicBezTo>
                  <a:cubicBezTo>
                    <a:pt x="5402" y="3"/>
                    <a:pt x="5396" y="1"/>
                    <a:pt x="538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26"/>
            <p:cNvSpPr/>
            <p:nvPr/>
          </p:nvSpPr>
          <p:spPr>
            <a:xfrm>
              <a:off x="6337918" y="734061"/>
              <a:ext cx="2452221" cy="207040"/>
            </a:xfrm>
            <a:custGeom>
              <a:avLst/>
              <a:gdLst/>
              <a:ahLst/>
              <a:cxnLst/>
              <a:rect l="l" t="t" r="r" b="b"/>
              <a:pathLst>
                <a:path w="55974" h="8340" extrusionOk="0">
                  <a:moveTo>
                    <a:pt x="8359" y="1"/>
                  </a:moveTo>
                  <a:cubicBezTo>
                    <a:pt x="7936" y="1"/>
                    <a:pt x="7107" y="109"/>
                    <a:pt x="6005" y="582"/>
                  </a:cubicBezTo>
                  <a:cubicBezTo>
                    <a:pt x="5204" y="915"/>
                    <a:pt x="4237" y="1449"/>
                    <a:pt x="3236" y="2183"/>
                  </a:cubicBezTo>
                  <a:cubicBezTo>
                    <a:pt x="2736" y="2550"/>
                    <a:pt x="2202" y="2983"/>
                    <a:pt x="1702" y="3517"/>
                  </a:cubicBezTo>
                  <a:cubicBezTo>
                    <a:pt x="1201" y="4017"/>
                    <a:pt x="668" y="4618"/>
                    <a:pt x="334" y="5385"/>
                  </a:cubicBezTo>
                  <a:cubicBezTo>
                    <a:pt x="134" y="5785"/>
                    <a:pt x="1" y="6252"/>
                    <a:pt x="101" y="6819"/>
                  </a:cubicBezTo>
                  <a:cubicBezTo>
                    <a:pt x="167" y="6953"/>
                    <a:pt x="201" y="7120"/>
                    <a:pt x="267" y="7220"/>
                  </a:cubicBezTo>
                  <a:cubicBezTo>
                    <a:pt x="334" y="7353"/>
                    <a:pt x="434" y="7487"/>
                    <a:pt x="534" y="7587"/>
                  </a:cubicBezTo>
                  <a:lnTo>
                    <a:pt x="701" y="7720"/>
                  </a:lnTo>
                  <a:lnTo>
                    <a:pt x="868" y="7820"/>
                  </a:lnTo>
                  <a:cubicBezTo>
                    <a:pt x="968" y="7920"/>
                    <a:pt x="1068" y="7954"/>
                    <a:pt x="1201" y="8020"/>
                  </a:cubicBezTo>
                  <a:cubicBezTo>
                    <a:pt x="1866" y="8281"/>
                    <a:pt x="2530" y="8340"/>
                    <a:pt x="3195" y="8340"/>
                  </a:cubicBezTo>
                  <a:cubicBezTo>
                    <a:pt x="3464" y="8340"/>
                    <a:pt x="3734" y="8330"/>
                    <a:pt x="4003" y="8320"/>
                  </a:cubicBezTo>
                  <a:cubicBezTo>
                    <a:pt x="5871" y="8220"/>
                    <a:pt x="7806" y="7853"/>
                    <a:pt x="9808" y="7386"/>
                  </a:cubicBezTo>
                  <a:cubicBezTo>
                    <a:pt x="11809" y="6953"/>
                    <a:pt x="13911" y="6386"/>
                    <a:pt x="16045" y="5819"/>
                  </a:cubicBezTo>
                  <a:cubicBezTo>
                    <a:pt x="18180" y="5285"/>
                    <a:pt x="20415" y="4651"/>
                    <a:pt x="22683" y="4284"/>
                  </a:cubicBezTo>
                  <a:cubicBezTo>
                    <a:pt x="28690" y="3485"/>
                    <a:pt x="34402" y="3035"/>
                    <a:pt x="39331" y="3035"/>
                  </a:cubicBezTo>
                  <a:cubicBezTo>
                    <a:pt x="42013" y="3035"/>
                    <a:pt x="44462" y="3168"/>
                    <a:pt x="46601" y="3450"/>
                  </a:cubicBezTo>
                  <a:cubicBezTo>
                    <a:pt x="49636" y="3851"/>
                    <a:pt x="52004" y="4551"/>
                    <a:pt x="53572" y="5218"/>
                  </a:cubicBezTo>
                  <a:cubicBezTo>
                    <a:pt x="54999" y="5869"/>
                    <a:pt x="55733" y="6463"/>
                    <a:pt x="55910" y="6463"/>
                  </a:cubicBezTo>
                  <a:cubicBezTo>
                    <a:pt x="55923" y="6463"/>
                    <a:pt x="55934" y="6459"/>
                    <a:pt x="55941" y="6452"/>
                  </a:cubicBezTo>
                  <a:cubicBezTo>
                    <a:pt x="55974" y="6419"/>
                    <a:pt x="55307" y="5652"/>
                    <a:pt x="53772" y="4785"/>
                  </a:cubicBezTo>
                  <a:cubicBezTo>
                    <a:pt x="52238" y="3917"/>
                    <a:pt x="49803" y="3083"/>
                    <a:pt x="46734" y="2583"/>
                  </a:cubicBezTo>
                  <a:cubicBezTo>
                    <a:pt x="44104" y="2159"/>
                    <a:pt x="41043" y="1926"/>
                    <a:pt x="37652" y="1926"/>
                  </a:cubicBezTo>
                  <a:cubicBezTo>
                    <a:pt x="37043" y="1926"/>
                    <a:pt x="36423" y="1934"/>
                    <a:pt x="35793" y="1949"/>
                  </a:cubicBezTo>
                  <a:cubicBezTo>
                    <a:pt x="31690" y="2083"/>
                    <a:pt x="27220" y="2416"/>
                    <a:pt x="22483" y="3083"/>
                  </a:cubicBezTo>
                  <a:cubicBezTo>
                    <a:pt x="20115" y="3450"/>
                    <a:pt x="17880" y="4084"/>
                    <a:pt x="15745" y="4651"/>
                  </a:cubicBezTo>
                  <a:cubicBezTo>
                    <a:pt x="13577" y="5218"/>
                    <a:pt x="11542" y="5819"/>
                    <a:pt x="9574" y="6286"/>
                  </a:cubicBezTo>
                  <a:cubicBezTo>
                    <a:pt x="7606" y="6753"/>
                    <a:pt x="5705" y="7153"/>
                    <a:pt x="3937" y="7286"/>
                  </a:cubicBezTo>
                  <a:cubicBezTo>
                    <a:pt x="3598" y="7312"/>
                    <a:pt x="3260" y="7333"/>
                    <a:pt x="2935" y="7333"/>
                  </a:cubicBezTo>
                  <a:cubicBezTo>
                    <a:pt x="2428" y="7333"/>
                    <a:pt x="1955" y="7282"/>
                    <a:pt x="1568" y="7120"/>
                  </a:cubicBezTo>
                  <a:cubicBezTo>
                    <a:pt x="1268" y="7020"/>
                    <a:pt x="1068" y="6819"/>
                    <a:pt x="1001" y="6619"/>
                  </a:cubicBezTo>
                  <a:cubicBezTo>
                    <a:pt x="935" y="6386"/>
                    <a:pt x="1001" y="6052"/>
                    <a:pt x="1135" y="5752"/>
                  </a:cubicBezTo>
                  <a:cubicBezTo>
                    <a:pt x="1368" y="5118"/>
                    <a:pt x="1835" y="4551"/>
                    <a:pt x="2269" y="4051"/>
                  </a:cubicBezTo>
                  <a:cubicBezTo>
                    <a:pt x="2703" y="3550"/>
                    <a:pt x="3203" y="3117"/>
                    <a:pt x="3637" y="2716"/>
                  </a:cubicBezTo>
                  <a:cubicBezTo>
                    <a:pt x="4571" y="1983"/>
                    <a:pt x="5471" y="1415"/>
                    <a:pt x="6205" y="1015"/>
                  </a:cubicBezTo>
                  <a:cubicBezTo>
                    <a:pt x="7706" y="215"/>
                    <a:pt x="8673" y="148"/>
                    <a:pt x="8673" y="48"/>
                  </a:cubicBezTo>
                  <a:cubicBezTo>
                    <a:pt x="8673" y="26"/>
                    <a:pt x="8564" y="1"/>
                    <a:pt x="835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26"/>
            <p:cNvSpPr/>
            <p:nvPr/>
          </p:nvSpPr>
          <p:spPr>
            <a:xfrm>
              <a:off x="6703249" y="691933"/>
              <a:ext cx="1793187" cy="140907"/>
            </a:xfrm>
            <a:custGeom>
              <a:avLst/>
              <a:gdLst/>
              <a:ahLst/>
              <a:cxnLst/>
              <a:rect l="l" t="t" r="r" b="b"/>
              <a:pathLst>
                <a:path w="40931" h="5676" extrusionOk="0">
                  <a:moveTo>
                    <a:pt x="25963" y="0"/>
                  </a:moveTo>
                  <a:cubicBezTo>
                    <a:pt x="24127" y="0"/>
                    <a:pt x="22186" y="92"/>
                    <a:pt x="20182" y="310"/>
                  </a:cubicBezTo>
                  <a:cubicBezTo>
                    <a:pt x="17313" y="611"/>
                    <a:pt x="14611" y="1111"/>
                    <a:pt x="12143" y="1645"/>
                  </a:cubicBezTo>
                  <a:cubicBezTo>
                    <a:pt x="9708" y="2245"/>
                    <a:pt x="7540" y="2846"/>
                    <a:pt x="5772" y="3446"/>
                  </a:cubicBezTo>
                  <a:cubicBezTo>
                    <a:pt x="2169" y="4580"/>
                    <a:pt x="1" y="5481"/>
                    <a:pt x="68" y="5648"/>
                  </a:cubicBezTo>
                  <a:cubicBezTo>
                    <a:pt x="71" y="5666"/>
                    <a:pt x="103" y="5675"/>
                    <a:pt x="162" y="5675"/>
                  </a:cubicBezTo>
                  <a:cubicBezTo>
                    <a:pt x="627" y="5675"/>
                    <a:pt x="2777" y="5109"/>
                    <a:pt x="6005" y="4280"/>
                  </a:cubicBezTo>
                  <a:cubicBezTo>
                    <a:pt x="7806" y="3813"/>
                    <a:pt x="9975" y="3279"/>
                    <a:pt x="12410" y="2779"/>
                  </a:cubicBezTo>
                  <a:cubicBezTo>
                    <a:pt x="14811" y="2279"/>
                    <a:pt x="17513" y="1845"/>
                    <a:pt x="20315" y="1545"/>
                  </a:cubicBezTo>
                  <a:cubicBezTo>
                    <a:pt x="22679" y="1281"/>
                    <a:pt x="24956" y="1179"/>
                    <a:pt x="27076" y="1179"/>
                  </a:cubicBezTo>
                  <a:cubicBezTo>
                    <a:pt x="30042" y="1179"/>
                    <a:pt x="32700" y="1378"/>
                    <a:pt x="34859" y="1611"/>
                  </a:cubicBezTo>
                  <a:cubicBezTo>
                    <a:pt x="36727" y="1845"/>
                    <a:pt x="38228" y="2045"/>
                    <a:pt x="39262" y="2212"/>
                  </a:cubicBezTo>
                  <a:cubicBezTo>
                    <a:pt x="39952" y="2301"/>
                    <a:pt x="40448" y="2345"/>
                    <a:pt x="40713" y="2345"/>
                  </a:cubicBezTo>
                  <a:cubicBezTo>
                    <a:pt x="40845" y="2345"/>
                    <a:pt x="40919" y="2334"/>
                    <a:pt x="40930" y="2312"/>
                  </a:cubicBezTo>
                  <a:cubicBezTo>
                    <a:pt x="40930" y="2212"/>
                    <a:pt x="40396" y="2012"/>
                    <a:pt x="39362" y="1711"/>
                  </a:cubicBezTo>
                  <a:cubicBezTo>
                    <a:pt x="38362" y="1411"/>
                    <a:pt x="36861" y="1078"/>
                    <a:pt x="34993" y="744"/>
                  </a:cubicBezTo>
                  <a:cubicBezTo>
                    <a:pt x="32547" y="329"/>
                    <a:pt x="29443" y="0"/>
                    <a:pt x="2596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26"/>
            <p:cNvSpPr/>
            <p:nvPr/>
          </p:nvSpPr>
          <p:spPr>
            <a:xfrm>
              <a:off x="7631233" y="1036579"/>
              <a:ext cx="1512584" cy="203515"/>
            </a:xfrm>
            <a:custGeom>
              <a:avLst/>
              <a:gdLst/>
              <a:ahLst/>
              <a:cxnLst/>
              <a:rect l="l" t="t" r="r" b="b"/>
              <a:pathLst>
                <a:path w="34526" h="8198" extrusionOk="0">
                  <a:moveTo>
                    <a:pt x="12156" y="0"/>
                  </a:moveTo>
                  <a:cubicBezTo>
                    <a:pt x="10842" y="0"/>
                    <a:pt x="9047" y="213"/>
                    <a:pt x="6906" y="771"/>
                  </a:cubicBezTo>
                  <a:cubicBezTo>
                    <a:pt x="6339" y="905"/>
                    <a:pt x="5738" y="1071"/>
                    <a:pt x="5138" y="1271"/>
                  </a:cubicBezTo>
                  <a:cubicBezTo>
                    <a:pt x="4837" y="1372"/>
                    <a:pt x="4537" y="1505"/>
                    <a:pt x="4237" y="1605"/>
                  </a:cubicBezTo>
                  <a:cubicBezTo>
                    <a:pt x="3937" y="1705"/>
                    <a:pt x="3570" y="1839"/>
                    <a:pt x="3270" y="1972"/>
                  </a:cubicBezTo>
                  <a:cubicBezTo>
                    <a:pt x="2603" y="2239"/>
                    <a:pt x="1935" y="2572"/>
                    <a:pt x="1302" y="3073"/>
                  </a:cubicBezTo>
                  <a:cubicBezTo>
                    <a:pt x="968" y="3306"/>
                    <a:pt x="668" y="3606"/>
                    <a:pt x="401" y="4007"/>
                  </a:cubicBezTo>
                  <a:cubicBezTo>
                    <a:pt x="167" y="4407"/>
                    <a:pt x="1" y="4974"/>
                    <a:pt x="134" y="5508"/>
                  </a:cubicBezTo>
                  <a:cubicBezTo>
                    <a:pt x="268" y="6075"/>
                    <a:pt x="601" y="6475"/>
                    <a:pt x="935" y="6775"/>
                  </a:cubicBezTo>
                  <a:cubicBezTo>
                    <a:pt x="1302" y="7076"/>
                    <a:pt x="1669" y="7309"/>
                    <a:pt x="2069" y="7509"/>
                  </a:cubicBezTo>
                  <a:cubicBezTo>
                    <a:pt x="2236" y="7609"/>
                    <a:pt x="2469" y="7676"/>
                    <a:pt x="2669" y="7776"/>
                  </a:cubicBezTo>
                  <a:cubicBezTo>
                    <a:pt x="2869" y="7843"/>
                    <a:pt x="3103" y="7910"/>
                    <a:pt x="3303" y="7976"/>
                  </a:cubicBezTo>
                  <a:cubicBezTo>
                    <a:pt x="3737" y="8076"/>
                    <a:pt x="4204" y="8143"/>
                    <a:pt x="4637" y="8176"/>
                  </a:cubicBezTo>
                  <a:cubicBezTo>
                    <a:pt x="4894" y="8191"/>
                    <a:pt x="5150" y="8198"/>
                    <a:pt x="5406" y="8198"/>
                  </a:cubicBezTo>
                  <a:cubicBezTo>
                    <a:pt x="6918" y="8198"/>
                    <a:pt x="8429" y="7961"/>
                    <a:pt x="9941" y="7676"/>
                  </a:cubicBezTo>
                  <a:cubicBezTo>
                    <a:pt x="13444" y="6942"/>
                    <a:pt x="16679" y="5908"/>
                    <a:pt x="19615" y="5274"/>
                  </a:cubicBezTo>
                  <a:cubicBezTo>
                    <a:pt x="20877" y="4994"/>
                    <a:pt x="22046" y="4784"/>
                    <a:pt x="23159" y="4784"/>
                  </a:cubicBezTo>
                  <a:cubicBezTo>
                    <a:pt x="23369" y="4784"/>
                    <a:pt x="23578" y="4791"/>
                    <a:pt x="23784" y="4807"/>
                  </a:cubicBezTo>
                  <a:cubicBezTo>
                    <a:pt x="25152" y="4907"/>
                    <a:pt x="26386" y="5007"/>
                    <a:pt x="27520" y="5208"/>
                  </a:cubicBezTo>
                  <a:cubicBezTo>
                    <a:pt x="29789" y="5508"/>
                    <a:pt x="31523" y="6142"/>
                    <a:pt x="32691" y="6709"/>
                  </a:cubicBezTo>
                  <a:cubicBezTo>
                    <a:pt x="33747" y="7206"/>
                    <a:pt x="34312" y="7616"/>
                    <a:pt x="34438" y="7616"/>
                  </a:cubicBezTo>
                  <a:cubicBezTo>
                    <a:pt x="34447" y="7616"/>
                    <a:pt x="34454" y="7614"/>
                    <a:pt x="34459" y="7609"/>
                  </a:cubicBezTo>
                  <a:cubicBezTo>
                    <a:pt x="34525" y="7543"/>
                    <a:pt x="34025" y="6976"/>
                    <a:pt x="32924" y="6275"/>
                  </a:cubicBezTo>
                  <a:cubicBezTo>
                    <a:pt x="31823" y="5575"/>
                    <a:pt x="30022" y="4774"/>
                    <a:pt x="27687" y="4340"/>
                  </a:cubicBezTo>
                  <a:cubicBezTo>
                    <a:pt x="26520" y="4107"/>
                    <a:pt x="25252" y="3940"/>
                    <a:pt x="23884" y="3807"/>
                  </a:cubicBezTo>
                  <a:cubicBezTo>
                    <a:pt x="23718" y="3773"/>
                    <a:pt x="23551" y="3773"/>
                    <a:pt x="23351" y="3773"/>
                  </a:cubicBezTo>
                  <a:cubicBezTo>
                    <a:pt x="23184" y="3740"/>
                    <a:pt x="22984" y="3740"/>
                    <a:pt x="22784" y="3740"/>
                  </a:cubicBezTo>
                  <a:cubicBezTo>
                    <a:pt x="22417" y="3740"/>
                    <a:pt x="22050" y="3773"/>
                    <a:pt x="21683" y="3807"/>
                  </a:cubicBezTo>
                  <a:cubicBezTo>
                    <a:pt x="20916" y="3873"/>
                    <a:pt x="20182" y="4007"/>
                    <a:pt x="19415" y="4140"/>
                  </a:cubicBezTo>
                  <a:cubicBezTo>
                    <a:pt x="16346" y="4741"/>
                    <a:pt x="13110" y="5741"/>
                    <a:pt x="9708" y="6475"/>
                  </a:cubicBezTo>
                  <a:cubicBezTo>
                    <a:pt x="8253" y="6760"/>
                    <a:pt x="6798" y="6997"/>
                    <a:pt x="5427" y="6997"/>
                  </a:cubicBezTo>
                  <a:cubicBezTo>
                    <a:pt x="5195" y="6997"/>
                    <a:pt x="4965" y="6990"/>
                    <a:pt x="4737" y="6976"/>
                  </a:cubicBezTo>
                  <a:cubicBezTo>
                    <a:pt x="4337" y="6942"/>
                    <a:pt x="3970" y="6909"/>
                    <a:pt x="3603" y="6809"/>
                  </a:cubicBezTo>
                  <a:cubicBezTo>
                    <a:pt x="3436" y="6775"/>
                    <a:pt x="3270" y="6709"/>
                    <a:pt x="3103" y="6675"/>
                  </a:cubicBezTo>
                  <a:cubicBezTo>
                    <a:pt x="2936" y="6609"/>
                    <a:pt x="2769" y="6542"/>
                    <a:pt x="2603" y="6442"/>
                  </a:cubicBezTo>
                  <a:cubicBezTo>
                    <a:pt x="2269" y="6275"/>
                    <a:pt x="1935" y="6108"/>
                    <a:pt x="1702" y="5908"/>
                  </a:cubicBezTo>
                  <a:cubicBezTo>
                    <a:pt x="1468" y="5708"/>
                    <a:pt x="1302" y="5474"/>
                    <a:pt x="1235" y="5274"/>
                  </a:cubicBezTo>
                  <a:cubicBezTo>
                    <a:pt x="1135" y="4874"/>
                    <a:pt x="1468" y="4307"/>
                    <a:pt x="2002" y="3907"/>
                  </a:cubicBezTo>
                  <a:cubicBezTo>
                    <a:pt x="2502" y="3506"/>
                    <a:pt x="3070" y="3173"/>
                    <a:pt x="3670" y="2906"/>
                  </a:cubicBezTo>
                  <a:cubicBezTo>
                    <a:pt x="3970" y="2773"/>
                    <a:pt x="4237" y="2639"/>
                    <a:pt x="4571" y="2539"/>
                  </a:cubicBezTo>
                  <a:cubicBezTo>
                    <a:pt x="4871" y="2439"/>
                    <a:pt x="5171" y="2306"/>
                    <a:pt x="5471" y="2205"/>
                  </a:cubicBezTo>
                  <a:cubicBezTo>
                    <a:pt x="6038" y="1972"/>
                    <a:pt x="6605" y="1772"/>
                    <a:pt x="7172" y="1605"/>
                  </a:cubicBezTo>
                  <a:cubicBezTo>
                    <a:pt x="9341" y="938"/>
                    <a:pt x="11175" y="604"/>
                    <a:pt x="12443" y="504"/>
                  </a:cubicBezTo>
                  <a:cubicBezTo>
                    <a:pt x="12777" y="471"/>
                    <a:pt x="13043" y="471"/>
                    <a:pt x="13310" y="438"/>
                  </a:cubicBezTo>
                  <a:lnTo>
                    <a:pt x="13911" y="438"/>
                  </a:lnTo>
                  <a:cubicBezTo>
                    <a:pt x="14244" y="438"/>
                    <a:pt x="14444" y="438"/>
                    <a:pt x="14444" y="404"/>
                  </a:cubicBezTo>
                  <a:cubicBezTo>
                    <a:pt x="14444" y="337"/>
                    <a:pt x="14278" y="271"/>
                    <a:pt x="13944" y="204"/>
                  </a:cubicBezTo>
                  <a:cubicBezTo>
                    <a:pt x="13777" y="171"/>
                    <a:pt x="13577" y="104"/>
                    <a:pt x="13310" y="71"/>
                  </a:cubicBezTo>
                  <a:cubicBezTo>
                    <a:pt x="13077" y="37"/>
                    <a:pt x="12777" y="37"/>
                    <a:pt x="12443" y="4"/>
                  </a:cubicBezTo>
                  <a:cubicBezTo>
                    <a:pt x="12350" y="2"/>
                    <a:pt x="12254" y="0"/>
                    <a:pt x="1215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26"/>
            <p:cNvSpPr/>
            <p:nvPr/>
          </p:nvSpPr>
          <p:spPr>
            <a:xfrm>
              <a:off x="7958581" y="1063986"/>
              <a:ext cx="672264" cy="88526"/>
            </a:xfrm>
            <a:custGeom>
              <a:avLst/>
              <a:gdLst/>
              <a:ahLst/>
              <a:cxnLst/>
              <a:rect l="l" t="t" r="r" b="b"/>
              <a:pathLst>
                <a:path w="15345" h="3566" extrusionOk="0">
                  <a:moveTo>
                    <a:pt x="12977" y="1"/>
                  </a:moveTo>
                  <a:cubicBezTo>
                    <a:pt x="11542" y="1"/>
                    <a:pt x="9541" y="301"/>
                    <a:pt x="7439" y="868"/>
                  </a:cubicBezTo>
                  <a:cubicBezTo>
                    <a:pt x="5338" y="1435"/>
                    <a:pt x="3503" y="2069"/>
                    <a:pt x="2169" y="2536"/>
                  </a:cubicBezTo>
                  <a:cubicBezTo>
                    <a:pt x="835" y="2969"/>
                    <a:pt x="1" y="3270"/>
                    <a:pt x="34" y="3436"/>
                  </a:cubicBezTo>
                  <a:cubicBezTo>
                    <a:pt x="34" y="3517"/>
                    <a:pt x="250" y="3566"/>
                    <a:pt x="629" y="3566"/>
                  </a:cubicBezTo>
                  <a:cubicBezTo>
                    <a:pt x="1040" y="3566"/>
                    <a:pt x="1641" y="3508"/>
                    <a:pt x="2369" y="3370"/>
                  </a:cubicBezTo>
                  <a:cubicBezTo>
                    <a:pt x="3803" y="3136"/>
                    <a:pt x="5705" y="2636"/>
                    <a:pt x="7740" y="2069"/>
                  </a:cubicBezTo>
                  <a:cubicBezTo>
                    <a:pt x="9808" y="1502"/>
                    <a:pt x="11676" y="1101"/>
                    <a:pt x="13043" y="868"/>
                  </a:cubicBezTo>
                  <a:cubicBezTo>
                    <a:pt x="14444" y="634"/>
                    <a:pt x="15312" y="568"/>
                    <a:pt x="15312" y="401"/>
                  </a:cubicBezTo>
                  <a:cubicBezTo>
                    <a:pt x="15345" y="234"/>
                    <a:pt x="14444" y="1"/>
                    <a:pt x="1297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26"/>
            <p:cNvSpPr/>
            <p:nvPr/>
          </p:nvSpPr>
          <p:spPr>
            <a:xfrm>
              <a:off x="6181560" y="1107380"/>
              <a:ext cx="1378131" cy="124870"/>
            </a:xfrm>
            <a:custGeom>
              <a:avLst/>
              <a:gdLst/>
              <a:ahLst/>
              <a:cxnLst/>
              <a:rect l="l" t="t" r="r" b="b"/>
              <a:pathLst>
                <a:path w="31457" h="5030" extrusionOk="0">
                  <a:moveTo>
                    <a:pt x="31349" y="0"/>
                  </a:moveTo>
                  <a:cubicBezTo>
                    <a:pt x="31186" y="0"/>
                    <a:pt x="30766" y="102"/>
                    <a:pt x="30155" y="287"/>
                  </a:cubicBezTo>
                  <a:cubicBezTo>
                    <a:pt x="29788" y="421"/>
                    <a:pt x="29321" y="588"/>
                    <a:pt x="28788" y="754"/>
                  </a:cubicBezTo>
                  <a:cubicBezTo>
                    <a:pt x="28221" y="888"/>
                    <a:pt x="27587" y="1055"/>
                    <a:pt x="26920" y="1255"/>
                  </a:cubicBezTo>
                  <a:cubicBezTo>
                    <a:pt x="24118" y="1955"/>
                    <a:pt x="20248" y="2789"/>
                    <a:pt x="15878" y="3256"/>
                  </a:cubicBezTo>
                  <a:cubicBezTo>
                    <a:pt x="7172" y="4357"/>
                    <a:pt x="34" y="4057"/>
                    <a:pt x="0" y="4490"/>
                  </a:cubicBezTo>
                  <a:cubicBezTo>
                    <a:pt x="0" y="4657"/>
                    <a:pt x="1802" y="4824"/>
                    <a:pt x="4704" y="4991"/>
                  </a:cubicBezTo>
                  <a:cubicBezTo>
                    <a:pt x="5310" y="5019"/>
                    <a:pt x="5970" y="5029"/>
                    <a:pt x="6676" y="5029"/>
                  </a:cubicBezTo>
                  <a:cubicBezTo>
                    <a:pt x="7640" y="5029"/>
                    <a:pt x="8690" y="5010"/>
                    <a:pt x="9807" y="4991"/>
                  </a:cubicBezTo>
                  <a:cubicBezTo>
                    <a:pt x="10775" y="4957"/>
                    <a:pt x="11775" y="4857"/>
                    <a:pt x="12810" y="4791"/>
                  </a:cubicBezTo>
                  <a:cubicBezTo>
                    <a:pt x="13343" y="4757"/>
                    <a:pt x="13877" y="4724"/>
                    <a:pt x="14411" y="4691"/>
                  </a:cubicBezTo>
                  <a:cubicBezTo>
                    <a:pt x="14944" y="4657"/>
                    <a:pt x="15478" y="4557"/>
                    <a:pt x="16045" y="4490"/>
                  </a:cubicBezTo>
                  <a:cubicBezTo>
                    <a:pt x="20448" y="4023"/>
                    <a:pt x="24418" y="3023"/>
                    <a:pt x="27153" y="2089"/>
                  </a:cubicBezTo>
                  <a:cubicBezTo>
                    <a:pt x="27854" y="1822"/>
                    <a:pt x="28454" y="1622"/>
                    <a:pt x="29021" y="1388"/>
                  </a:cubicBezTo>
                  <a:cubicBezTo>
                    <a:pt x="29555" y="1155"/>
                    <a:pt x="29988" y="921"/>
                    <a:pt x="30355" y="721"/>
                  </a:cubicBezTo>
                  <a:cubicBezTo>
                    <a:pt x="31089" y="354"/>
                    <a:pt x="31456" y="121"/>
                    <a:pt x="31423" y="21"/>
                  </a:cubicBezTo>
                  <a:cubicBezTo>
                    <a:pt x="31416" y="7"/>
                    <a:pt x="31391" y="0"/>
                    <a:pt x="3134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26"/>
            <p:cNvSpPr/>
            <p:nvPr/>
          </p:nvSpPr>
          <p:spPr>
            <a:xfrm>
              <a:off x="7277598" y="2286667"/>
              <a:ext cx="1803351" cy="147634"/>
            </a:xfrm>
            <a:custGeom>
              <a:avLst/>
              <a:gdLst/>
              <a:ahLst/>
              <a:cxnLst/>
              <a:rect l="l" t="t" r="r" b="b"/>
              <a:pathLst>
                <a:path w="41163" h="5947" extrusionOk="0">
                  <a:moveTo>
                    <a:pt x="14379" y="1"/>
                  </a:moveTo>
                  <a:cubicBezTo>
                    <a:pt x="13617" y="1"/>
                    <a:pt x="12870" y="28"/>
                    <a:pt x="12142" y="84"/>
                  </a:cubicBezTo>
                  <a:cubicBezTo>
                    <a:pt x="9574" y="284"/>
                    <a:pt x="7239" y="818"/>
                    <a:pt x="5404" y="1518"/>
                  </a:cubicBezTo>
                  <a:cubicBezTo>
                    <a:pt x="5171" y="1585"/>
                    <a:pt x="4970" y="1685"/>
                    <a:pt x="4737" y="1785"/>
                  </a:cubicBezTo>
                  <a:cubicBezTo>
                    <a:pt x="4537" y="1885"/>
                    <a:pt x="4337" y="1985"/>
                    <a:pt x="4137" y="2052"/>
                  </a:cubicBezTo>
                  <a:cubicBezTo>
                    <a:pt x="3736" y="2252"/>
                    <a:pt x="3336" y="2419"/>
                    <a:pt x="3002" y="2619"/>
                  </a:cubicBezTo>
                  <a:cubicBezTo>
                    <a:pt x="2669" y="2819"/>
                    <a:pt x="2369" y="2986"/>
                    <a:pt x="2068" y="3153"/>
                  </a:cubicBezTo>
                  <a:cubicBezTo>
                    <a:pt x="1802" y="3320"/>
                    <a:pt x="1535" y="3486"/>
                    <a:pt x="1335" y="3653"/>
                  </a:cubicBezTo>
                  <a:cubicBezTo>
                    <a:pt x="434" y="4320"/>
                    <a:pt x="0" y="4721"/>
                    <a:pt x="34" y="4787"/>
                  </a:cubicBezTo>
                  <a:cubicBezTo>
                    <a:pt x="42" y="4800"/>
                    <a:pt x="57" y="4805"/>
                    <a:pt x="78" y="4805"/>
                  </a:cubicBezTo>
                  <a:cubicBezTo>
                    <a:pt x="410" y="4805"/>
                    <a:pt x="2322" y="3417"/>
                    <a:pt x="5704" y="2352"/>
                  </a:cubicBezTo>
                  <a:cubicBezTo>
                    <a:pt x="7506" y="1752"/>
                    <a:pt x="9741" y="1352"/>
                    <a:pt x="12209" y="1218"/>
                  </a:cubicBezTo>
                  <a:cubicBezTo>
                    <a:pt x="12678" y="1199"/>
                    <a:pt x="13157" y="1190"/>
                    <a:pt x="13643" y="1190"/>
                  </a:cubicBezTo>
                  <a:cubicBezTo>
                    <a:pt x="15753" y="1190"/>
                    <a:pt x="18017" y="1366"/>
                    <a:pt x="20348" y="1718"/>
                  </a:cubicBezTo>
                  <a:cubicBezTo>
                    <a:pt x="23217" y="2185"/>
                    <a:pt x="25885" y="2819"/>
                    <a:pt x="28354" y="3486"/>
                  </a:cubicBezTo>
                  <a:cubicBezTo>
                    <a:pt x="28954" y="3620"/>
                    <a:pt x="29555" y="3820"/>
                    <a:pt x="30155" y="3953"/>
                  </a:cubicBezTo>
                  <a:cubicBezTo>
                    <a:pt x="30756" y="4053"/>
                    <a:pt x="31323" y="4187"/>
                    <a:pt x="31890" y="4287"/>
                  </a:cubicBezTo>
                  <a:cubicBezTo>
                    <a:pt x="33024" y="4487"/>
                    <a:pt x="34058" y="4654"/>
                    <a:pt x="34992" y="4821"/>
                  </a:cubicBezTo>
                  <a:cubicBezTo>
                    <a:pt x="36893" y="5154"/>
                    <a:pt x="38428" y="5421"/>
                    <a:pt x="39462" y="5688"/>
                  </a:cubicBezTo>
                  <a:cubicBezTo>
                    <a:pt x="40245" y="5865"/>
                    <a:pt x="40779" y="5946"/>
                    <a:pt x="41007" y="5946"/>
                  </a:cubicBezTo>
                  <a:cubicBezTo>
                    <a:pt x="41080" y="5946"/>
                    <a:pt x="41122" y="5938"/>
                    <a:pt x="41130" y="5921"/>
                  </a:cubicBezTo>
                  <a:cubicBezTo>
                    <a:pt x="41163" y="5855"/>
                    <a:pt x="40629" y="5588"/>
                    <a:pt x="39595" y="5221"/>
                  </a:cubicBezTo>
                  <a:cubicBezTo>
                    <a:pt x="38595" y="4821"/>
                    <a:pt x="37060" y="4420"/>
                    <a:pt x="35192" y="3953"/>
                  </a:cubicBezTo>
                  <a:cubicBezTo>
                    <a:pt x="34258" y="3753"/>
                    <a:pt x="33224" y="3520"/>
                    <a:pt x="32123" y="3286"/>
                  </a:cubicBezTo>
                  <a:cubicBezTo>
                    <a:pt x="31590" y="3153"/>
                    <a:pt x="31022" y="3019"/>
                    <a:pt x="30422" y="2886"/>
                  </a:cubicBezTo>
                  <a:cubicBezTo>
                    <a:pt x="29855" y="2753"/>
                    <a:pt x="29255" y="2552"/>
                    <a:pt x="28654" y="2386"/>
                  </a:cubicBezTo>
                  <a:cubicBezTo>
                    <a:pt x="26186" y="1652"/>
                    <a:pt x="23450" y="951"/>
                    <a:pt x="20515" y="518"/>
                  </a:cubicBezTo>
                  <a:cubicBezTo>
                    <a:pt x="18401" y="181"/>
                    <a:pt x="16339" y="1"/>
                    <a:pt x="1437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26"/>
            <p:cNvSpPr/>
            <p:nvPr/>
          </p:nvSpPr>
          <p:spPr>
            <a:xfrm>
              <a:off x="7265901" y="2191140"/>
              <a:ext cx="1813603" cy="125267"/>
            </a:xfrm>
            <a:custGeom>
              <a:avLst/>
              <a:gdLst/>
              <a:ahLst/>
              <a:cxnLst/>
              <a:rect l="l" t="t" r="r" b="b"/>
              <a:pathLst>
                <a:path w="41397" h="5046" extrusionOk="0">
                  <a:moveTo>
                    <a:pt x="18823" y="1"/>
                  </a:moveTo>
                  <a:cubicBezTo>
                    <a:pt x="16478" y="1"/>
                    <a:pt x="14251" y="166"/>
                    <a:pt x="12176" y="463"/>
                  </a:cubicBezTo>
                  <a:cubicBezTo>
                    <a:pt x="10908" y="696"/>
                    <a:pt x="9707" y="863"/>
                    <a:pt x="8607" y="1163"/>
                  </a:cubicBezTo>
                  <a:cubicBezTo>
                    <a:pt x="8073" y="1330"/>
                    <a:pt x="7506" y="1430"/>
                    <a:pt x="7005" y="1597"/>
                  </a:cubicBezTo>
                  <a:cubicBezTo>
                    <a:pt x="6505" y="1764"/>
                    <a:pt x="6038" y="1931"/>
                    <a:pt x="5571" y="2097"/>
                  </a:cubicBezTo>
                  <a:cubicBezTo>
                    <a:pt x="4637" y="2398"/>
                    <a:pt x="3870" y="2798"/>
                    <a:pt x="3136" y="3098"/>
                  </a:cubicBezTo>
                  <a:cubicBezTo>
                    <a:pt x="2802" y="3265"/>
                    <a:pt x="2469" y="3432"/>
                    <a:pt x="2169" y="3565"/>
                  </a:cubicBezTo>
                  <a:cubicBezTo>
                    <a:pt x="1902" y="3732"/>
                    <a:pt x="1635" y="3899"/>
                    <a:pt x="1401" y="4032"/>
                  </a:cubicBezTo>
                  <a:cubicBezTo>
                    <a:pt x="467" y="4599"/>
                    <a:pt x="0" y="4933"/>
                    <a:pt x="34" y="5033"/>
                  </a:cubicBezTo>
                  <a:cubicBezTo>
                    <a:pt x="38" y="5041"/>
                    <a:pt x="51" y="5045"/>
                    <a:pt x="72" y="5045"/>
                  </a:cubicBezTo>
                  <a:cubicBezTo>
                    <a:pt x="216" y="5045"/>
                    <a:pt x="756" y="4845"/>
                    <a:pt x="1602" y="4466"/>
                  </a:cubicBezTo>
                  <a:cubicBezTo>
                    <a:pt x="1868" y="4366"/>
                    <a:pt x="2135" y="4232"/>
                    <a:pt x="2435" y="4099"/>
                  </a:cubicBezTo>
                  <a:cubicBezTo>
                    <a:pt x="2736" y="3999"/>
                    <a:pt x="3069" y="3865"/>
                    <a:pt x="3403" y="3732"/>
                  </a:cubicBezTo>
                  <a:cubicBezTo>
                    <a:pt x="4137" y="3498"/>
                    <a:pt x="4904" y="3165"/>
                    <a:pt x="5838" y="2931"/>
                  </a:cubicBezTo>
                  <a:cubicBezTo>
                    <a:pt x="6305" y="2798"/>
                    <a:pt x="6772" y="2664"/>
                    <a:pt x="7272" y="2531"/>
                  </a:cubicBezTo>
                  <a:cubicBezTo>
                    <a:pt x="7773" y="2398"/>
                    <a:pt x="8306" y="2297"/>
                    <a:pt x="8840" y="2197"/>
                  </a:cubicBezTo>
                  <a:cubicBezTo>
                    <a:pt x="9907" y="1931"/>
                    <a:pt x="11108" y="1797"/>
                    <a:pt x="12343" y="1597"/>
                  </a:cubicBezTo>
                  <a:cubicBezTo>
                    <a:pt x="14327" y="1356"/>
                    <a:pt x="16505" y="1244"/>
                    <a:pt x="18791" y="1244"/>
                  </a:cubicBezTo>
                  <a:cubicBezTo>
                    <a:pt x="19348" y="1244"/>
                    <a:pt x="19912" y="1250"/>
                    <a:pt x="20482" y="1263"/>
                  </a:cubicBezTo>
                  <a:cubicBezTo>
                    <a:pt x="23350" y="1397"/>
                    <a:pt x="26119" y="1697"/>
                    <a:pt x="28621" y="2031"/>
                  </a:cubicBezTo>
                  <a:cubicBezTo>
                    <a:pt x="29855" y="2197"/>
                    <a:pt x="31056" y="2364"/>
                    <a:pt x="32157" y="2564"/>
                  </a:cubicBezTo>
                  <a:cubicBezTo>
                    <a:pt x="32690" y="2664"/>
                    <a:pt x="33258" y="2731"/>
                    <a:pt x="33758" y="2831"/>
                  </a:cubicBezTo>
                  <a:cubicBezTo>
                    <a:pt x="34258" y="2931"/>
                    <a:pt x="34759" y="2998"/>
                    <a:pt x="35226" y="3098"/>
                  </a:cubicBezTo>
                  <a:cubicBezTo>
                    <a:pt x="38399" y="3688"/>
                    <a:pt x="40556" y="4112"/>
                    <a:pt x="41178" y="4112"/>
                  </a:cubicBezTo>
                  <a:cubicBezTo>
                    <a:pt x="41295" y="4112"/>
                    <a:pt x="41358" y="4097"/>
                    <a:pt x="41363" y="4065"/>
                  </a:cubicBezTo>
                  <a:cubicBezTo>
                    <a:pt x="41397" y="3932"/>
                    <a:pt x="39162" y="3165"/>
                    <a:pt x="35426" y="2231"/>
                  </a:cubicBezTo>
                  <a:cubicBezTo>
                    <a:pt x="34959" y="2131"/>
                    <a:pt x="34458" y="1997"/>
                    <a:pt x="33958" y="1897"/>
                  </a:cubicBezTo>
                  <a:cubicBezTo>
                    <a:pt x="33424" y="1797"/>
                    <a:pt x="32891" y="1664"/>
                    <a:pt x="32357" y="1564"/>
                  </a:cubicBezTo>
                  <a:cubicBezTo>
                    <a:pt x="31256" y="1297"/>
                    <a:pt x="30055" y="1097"/>
                    <a:pt x="28788" y="896"/>
                  </a:cubicBezTo>
                  <a:cubicBezTo>
                    <a:pt x="26253" y="496"/>
                    <a:pt x="23484" y="163"/>
                    <a:pt x="20515" y="29"/>
                  </a:cubicBezTo>
                  <a:cubicBezTo>
                    <a:pt x="19945" y="10"/>
                    <a:pt x="19381" y="1"/>
                    <a:pt x="1882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26"/>
            <p:cNvSpPr/>
            <p:nvPr/>
          </p:nvSpPr>
          <p:spPr>
            <a:xfrm>
              <a:off x="7265901" y="2104302"/>
              <a:ext cx="1815048" cy="115262"/>
            </a:xfrm>
            <a:custGeom>
              <a:avLst/>
              <a:gdLst/>
              <a:ahLst/>
              <a:cxnLst/>
              <a:rect l="l" t="t" r="r" b="b"/>
              <a:pathLst>
                <a:path w="41430" h="4643" extrusionOk="0">
                  <a:moveTo>
                    <a:pt x="18009" y="0"/>
                  </a:moveTo>
                  <a:cubicBezTo>
                    <a:pt x="15984" y="0"/>
                    <a:pt x="14038" y="112"/>
                    <a:pt x="12242" y="325"/>
                  </a:cubicBezTo>
                  <a:cubicBezTo>
                    <a:pt x="10975" y="525"/>
                    <a:pt x="9774" y="692"/>
                    <a:pt x="8673" y="992"/>
                  </a:cubicBezTo>
                  <a:cubicBezTo>
                    <a:pt x="8106" y="1125"/>
                    <a:pt x="7572" y="1226"/>
                    <a:pt x="7072" y="1359"/>
                  </a:cubicBezTo>
                  <a:cubicBezTo>
                    <a:pt x="6572" y="1526"/>
                    <a:pt x="6071" y="1693"/>
                    <a:pt x="5604" y="1826"/>
                  </a:cubicBezTo>
                  <a:cubicBezTo>
                    <a:pt x="4670" y="2126"/>
                    <a:pt x="3903" y="2493"/>
                    <a:pt x="3169" y="2793"/>
                  </a:cubicBezTo>
                  <a:cubicBezTo>
                    <a:pt x="2836" y="2960"/>
                    <a:pt x="2502" y="3094"/>
                    <a:pt x="2202" y="3227"/>
                  </a:cubicBezTo>
                  <a:cubicBezTo>
                    <a:pt x="1935" y="3394"/>
                    <a:pt x="1668" y="3561"/>
                    <a:pt x="1435" y="3661"/>
                  </a:cubicBezTo>
                  <a:cubicBezTo>
                    <a:pt x="501" y="4228"/>
                    <a:pt x="0" y="4561"/>
                    <a:pt x="34" y="4628"/>
                  </a:cubicBezTo>
                  <a:cubicBezTo>
                    <a:pt x="39" y="4638"/>
                    <a:pt x="54" y="4642"/>
                    <a:pt x="80" y="4642"/>
                  </a:cubicBezTo>
                  <a:cubicBezTo>
                    <a:pt x="238" y="4642"/>
                    <a:pt x="777" y="4471"/>
                    <a:pt x="1635" y="4128"/>
                  </a:cubicBezTo>
                  <a:cubicBezTo>
                    <a:pt x="1868" y="4028"/>
                    <a:pt x="2135" y="3894"/>
                    <a:pt x="2435" y="3794"/>
                  </a:cubicBezTo>
                  <a:cubicBezTo>
                    <a:pt x="2736" y="3661"/>
                    <a:pt x="3069" y="3561"/>
                    <a:pt x="3436" y="3427"/>
                  </a:cubicBezTo>
                  <a:cubicBezTo>
                    <a:pt x="4137" y="3194"/>
                    <a:pt x="4937" y="2893"/>
                    <a:pt x="5871" y="2693"/>
                  </a:cubicBezTo>
                  <a:cubicBezTo>
                    <a:pt x="6305" y="2560"/>
                    <a:pt x="6805" y="2426"/>
                    <a:pt x="7306" y="2293"/>
                  </a:cubicBezTo>
                  <a:cubicBezTo>
                    <a:pt x="7806" y="2193"/>
                    <a:pt x="8306" y="2093"/>
                    <a:pt x="8873" y="1993"/>
                  </a:cubicBezTo>
                  <a:cubicBezTo>
                    <a:pt x="9941" y="1759"/>
                    <a:pt x="11142" y="1659"/>
                    <a:pt x="12376" y="1459"/>
                  </a:cubicBezTo>
                  <a:cubicBezTo>
                    <a:pt x="14070" y="1322"/>
                    <a:pt x="15889" y="1231"/>
                    <a:pt x="17802" y="1231"/>
                  </a:cubicBezTo>
                  <a:cubicBezTo>
                    <a:pt x="18676" y="1231"/>
                    <a:pt x="19571" y="1250"/>
                    <a:pt x="20482" y="1292"/>
                  </a:cubicBezTo>
                  <a:cubicBezTo>
                    <a:pt x="26253" y="1592"/>
                    <a:pt x="31456" y="2460"/>
                    <a:pt x="35226" y="3027"/>
                  </a:cubicBezTo>
                  <a:cubicBezTo>
                    <a:pt x="38252" y="3509"/>
                    <a:pt x="40375" y="3819"/>
                    <a:pt x="41112" y="3819"/>
                  </a:cubicBezTo>
                  <a:cubicBezTo>
                    <a:pt x="41293" y="3819"/>
                    <a:pt x="41390" y="3800"/>
                    <a:pt x="41397" y="3761"/>
                  </a:cubicBezTo>
                  <a:cubicBezTo>
                    <a:pt x="41430" y="3594"/>
                    <a:pt x="39128" y="2993"/>
                    <a:pt x="35392" y="2160"/>
                  </a:cubicBezTo>
                  <a:cubicBezTo>
                    <a:pt x="31656" y="1359"/>
                    <a:pt x="26419" y="358"/>
                    <a:pt x="20548" y="58"/>
                  </a:cubicBezTo>
                  <a:cubicBezTo>
                    <a:pt x="19692" y="19"/>
                    <a:pt x="18844" y="0"/>
                    <a:pt x="1800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26"/>
            <p:cNvSpPr/>
            <p:nvPr/>
          </p:nvSpPr>
          <p:spPr>
            <a:xfrm>
              <a:off x="7558158" y="2019599"/>
              <a:ext cx="1524281" cy="91704"/>
            </a:xfrm>
            <a:custGeom>
              <a:avLst/>
              <a:gdLst/>
              <a:ahLst/>
              <a:cxnLst/>
              <a:rect l="l" t="t" r="r" b="b"/>
              <a:pathLst>
                <a:path w="34793" h="3694" extrusionOk="0">
                  <a:moveTo>
                    <a:pt x="14668" y="0"/>
                  </a:moveTo>
                  <a:cubicBezTo>
                    <a:pt x="10908" y="0"/>
                    <a:pt x="7554" y="353"/>
                    <a:pt x="5038" y="835"/>
                  </a:cubicBezTo>
                  <a:cubicBezTo>
                    <a:pt x="4237" y="902"/>
                    <a:pt x="3537" y="1135"/>
                    <a:pt x="2903" y="1268"/>
                  </a:cubicBezTo>
                  <a:cubicBezTo>
                    <a:pt x="2302" y="1435"/>
                    <a:pt x="1769" y="1569"/>
                    <a:pt x="1335" y="1702"/>
                  </a:cubicBezTo>
                  <a:cubicBezTo>
                    <a:pt x="468" y="1936"/>
                    <a:pt x="1" y="2102"/>
                    <a:pt x="34" y="2202"/>
                  </a:cubicBezTo>
                  <a:cubicBezTo>
                    <a:pt x="49" y="2232"/>
                    <a:pt x="159" y="2249"/>
                    <a:pt x="353" y="2249"/>
                  </a:cubicBezTo>
                  <a:cubicBezTo>
                    <a:pt x="592" y="2249"/>
                    <a:pt x="958" y="2224"/>
                    <a:pt x="1435" y="2169"/>
                  </a:cubicBezTo>
                  <a:cubicBezTo>
                    <a:pt x="1902" y="2102"/>
                    <a:pt x="2436" y="2036"/>
                    <a:pt x="3036" y="1969"/>
                  </a:cubicBezTo>
                  <a:cubicBezTo>
                    <a:pt x="3670" y="1869"/>
                    <a:pt x="4371" y="1735"/>
                    <a:pt x="5171" y="1702"/>
                  </a:cubicBezTo>
                  <a:cubicBezTo>
                    <a:pt x="7490" y="1431"/>
                    <a:pt x="10466" y="1214"/>
                    <a:pt x="13801" y="1214"/>
                  </a:cubicBezTo>
                  <a:cubicBezTo>
                    <a:pt x="14976" y="1214"/>
                    <a:pt x="16195" y="1241"/>
                    <a:pt x="17447" y="1302"/>
                  </a:cubicBezTo>
                  <a:cubicBezTo>
                    <a:pt x="18648" y="1402"/>
                    <a:pt x="19815" y="1469"/>
                    <a:pt x="20949" y="1569"/>
                  </a:cubicBezTo>
                  <a:cubicBezTo>
                    <a:pt x="21249" y="1602"/>
                    <a:pt x="21516" y="1602"/>
                    <a:pt x="21783" y="1635"/>
                  </a:cubicBezTo>
                  <a:cubicBezTo>
                    <a:pt x="22083" y="1669"/>
                    <a:pt x="22350" y="1702"/>
                    <a:pt x="22617" y="1735"/>
                  </a:cubicBezTo>
                  <a:cubicBezTo>
                    <a:pt x="23151" y="1836"/>
                    <a:pt x="23684" y="1902"/>
                    <a:pt x="24218" y="1969"/>
                  </a:cubicBezTo>
                  <a:cubicBezTo>
                    <a:pt x="25219" y="2102"/>
                    <a:pt x="26220" y="2202"/>
                    <a:pt x="27120" y="2403"/>
                  </a:cubicBezTo>
                  <a:cubicBezTo>
                    <a:pt x="28054" y="2536"/>
                    <a:pt x="28888" y="2703"/>
                    <a:pt x="29689" y="2836"/>
                  </a:cubicBezTo>
                  <a:cubicBezTo>
                    <a:pt x="30456" y="2936"/>
                    <a:pt x="31156" y="3136"/>
                    <a:pt x="31790" y="3237"/>
                  </a:cubicBezTo>
                  <a:cubicBezTo>
                    <a:pt x="32391" y="3370"/>
                    <a:pt x="32924" y="3470"/>
                    <a:pt x="33358" y="3537"/>
                  </a:cubicBezTo>
                  <a:cubicBezTo>
                    <a:pt x="33921" y="3641"/>
                    <a:pt x="34314" y="3693"/>
                    <a:pt x="34539" y="3693"/>
                  </a:cubicBezTo>
                  <a:cubicBezTo>
                    <a:pt x="34673" y="3693"/>
                    <a:pt x="34746" y="3674"/>
                    <a:pt x="34759" y="3637"/>
                  </a:cubicBezTo>
                  <a:cubicBezTo>
                    <a:pt x="34792" y="3570"/>
                    <a:pt x="34325" y="3370"/>
                    <a:pt x="33491" y="3070"/>
                  </a:cubicBezTo>
                  <a:cubicBezTo>
                    <a:pt x="33058" y="2936"/>
                    <a:pt x="32557" y="2770"/>
                    <a:pt x="31957" y="2569"/>
                  </a:cubicBezTo>
                  <a:cubicBezTo>
                    <a:pt x="31323" y="2369"/>
                    <a:pt x="30656" y="2136"/>
                    <a:pt x="29856" y="1969"/>
                  </a:cubicBezTo>
                  <a:cubicBezTo>
                    <a:pt x="29088" y="1802"/>
                    <a:pt x="28221" y="1602"/>
                    <a:pt x="27320" y="1369"/>
                  </a:cubicBezTo>
                  <a:cubicBezTo>
                    <a:pt x="26420" y="1135"/>
                    <a:pt x="25419" y="1002"/>
                    <a:pt x="24352" y="835"/>
                  </a:cubicBezTo>
                  <a:cubicBezTo>
                    <a:pt x="23851" y="735"/>
                    <a:pt x="23318" y="668"/>
                    <a:pt x="22750" y="568"/>
                  </a:cubicBezTo>
                  <a:cubicBezTo>
                    <a:pt x="22484" y="535"/>
                    <a:pt x="22217" y="468"/>
                    <a:pt x="21917" y="435"/>
                  </a:cubicBezTo>
                  <a:cubicBezTo>
                    <a:pt x="21650" y="401"/>
                    <a:pt x="21349" y="401"/>
                    <a:pt x="21083" y="368"/>
                  </a:cubicBezTo>
                  <a:cubicBezTo>
                    <a:pt x="19915" y="268"/>
                    <a:pt x="18748" y="168"/>
                    <a:pt x="17513" y="68"/>
                  </a:cubicBezTo>
                  <a:cubicBezTo>
                    <a:pt x="16545" y="21"/>
                    <a:pt x="15594" y="0"/>
                    <a:pt x="1466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26"/>
            <p:cNvSpPr/>
            <p:nvPr/>
          </p:nvSpPr>
          <p:spPr>
            <a:xfrm>
              <a:off x="6912223" y="2361514"/>
              <a:ext cx="1512584" cy="203540"/>
            </a:xfrm>
            <a:custGeom>
              <a:avLst/>
              <a:gdLst/>
              <a:ahLst/>
              <a:cxnLst/>
              <a:rect l="l" t="t" r="r" b="b"/>
              <a:pathLst>
                <a:path w="34526" h="8199" extrusionOk="0">
                  <a:moveTo>
                    <a:pt x="22366" y="1"/>
                  </a:moveTo>
                  <a:cubicBezTo>
                    <a:pt x="22269" y="1"/>
                    <a:pt x="22175" y="2"/>
                    <a:pt x="22083" y="4"/>
                  </a:cubicBezTo>
                  <a:cubicBezTo>
                    <a:pt x="21750" y="38"/>
                    <a:pt x="21450" y="38"/>
                    <a:pt x="21216" y="71"/>
                  </a:cubicBezTo>
                  <a:cubicBezTo>
                    <a:pt x="20949" y="104"/>
                    <a:pt x="20749" y="171"/>
                    <a:pt x="20582" y="205"/>
                  </a:cubicBezTo>
                  <a:cubicBezTo>
                    <a:pt x="20215" y="271"/>
                    <a:pt x="20049" y="338"/>
                    <a:pt x="20082" y="371"/>
                  </a:cubicBezTo>
                  <a:cubicBezTo>
                    <a:pt x="20082" y="438"/>
                    <a:pt x="20249" y="438"/>
                    <a:pt x="20616" y="438"/>
                  </a:cubicBezTo>
                  <a:lnTo>
                    <a:pt x="21216" y="438"/>
                  </a:lnTo>
                  <a:cubicBezTo>
                    <a:pt x="21450" y="438"/>
                    <a:pt x="21750" y="471"/>
                    <a:pt x="22083" y="505"/>
                  </a:cubicBezTo>
                  <a:cubicBezTo>
                    <a:pt x="23351" y="605"/>
                    <a:pt x="25186" y="905"/>
                    <a:pt x="27354" y="1606"/>
                  </a:cubicBezTo>
                  <a:cubicBezTo>
                    <a:pt x="27888" y="1772"/>
                    <a:pt x="28455" y="1972"/>
                    <a:pt x="29055" y="2173"/>
                  </a:cubicBezTo>
                  <a:cubicBezTo>
                    <a:pt x="29355" y="2306"/>
                    <a:pt x="29656" y="2406"/>
                    <a:pt x="29956" y="2540"/>
                  </a:cubicBezTo>
                  <a:cubicBezTo>
                    <a:pt x="30256" y="2640"/>
                    <a:pt x="30556" y="2773"/>
                    <a:pt x="30856" y="2906"/>
                  </a:cubicBezTo>
                  <a:cubicBezTo>
                    <a:pt x="31457" y="3173"/>
                    <a:pt x="32024" y="3507"/>
                    <a:pt x="32524" y="3907"/>
                  </a:cubicBezTo>
                  <a:cubicBezTo>
                    <a:pt x="33025" y="4307"/>
                    <a:pt x="33392" y="4875"/>
                    <a:pt x="33291" y="5241"/>
                  </a:cubicBezTo>
                  <a:cubicBezTo>
                    <a:pt x="33225" y="5442"/>
                    <a:pt x="33058" y="5675"/>
                    <a:pt x="32824" y="5875"/>
                  </a:cubicBezTo>
                  <a:cubicBezTo>
                    <a:pt x="32558" y="6109"/>
                    <a:pt x="32257" y="6276"/>
                    <a:pt x="31924" y="6442"/>
                  </a:cubicBezTo>
                  <a:cubicBezTo>
                    <a:pt x="31757" y="6542"/>
                    <a:pt x="31590" y="6576"/>
                    <a:pt x="31423" y="6643"/>
                  </a:cubicBezTo>
                  <a:cubicBezTo>
                    <a:pt x="31257" y="6709"/>
                    <a:pt x="31090" y="6776"/>
                    <a:pt x="30923" y="6809"/>
                  </a:cubicBezTo>
                  <a:cubicBezTo>
                    <a:pt x="30556" y="6876"/>
                    <a:pt x="30189" y="6943"/>
                    <a:pt x="29789" y="6976"/>
                  </a:cubicBezTo>
                  <a:cubicBezTo>
                    <a:pt x="29625" y="6983"/>
                    <a:pt x="29460" y="6986"/>
                    <a:pt x="29294" y="6986"/>
                  </a:cubicBezTo>
                  <a:cubicBezTo>
                    <a:pt x="27866" y="6986"/>
                    <a:pt x="26342" y="6741"/>
                    <a:pt x="24819" y="6442"/>
                  </a:cubicBezTo>
                  <a:cubicBezTo>
                    <a:pt x="21383" y="5742"/>
                    <a:pt x="18181" y="4741"/>
                    <a:pt x="15112" y="4141"/>
                  </a:cubicBezTo>
                  <a:cubicBezTo>
                    <a:pt x="14345" y="4007"/>
                    <a:pt x="13611" y="3874"/>
                    <a:pt x="12843" y="3807"/>
                  </a:cubicBezTo>
                  <a:cubicBezTo>
                    <a:pt x="12477" y="3774"/>
                    <a:pt x="12110" y="3740"/>
                    <a:pt x="11709" y="3740"/>
                  </a:cubicBezTo>
                  <a:lnTo>
                    <a:pt x="11176" y="3740"/>
                  </a:lnTo>
                  <a:cubicBezTo>
                    <a:pt x="10975" y="3774"/>
                    <a:pt x="10809" y="3774"/>
                    <a:pt x="10642" y="3807"/>
                  </a:cubicBezTo>
                  <a:cubicBezTo>
                    <a:pt x="9274" y="3907"/>
                    <a:pt x="8007" y="4107"/>
                    <a:pt x="6839" y="4341"/>
                  </a:cubicBezTo>
                  <a:cubicBezTo>
                    <a:pt x="4504" y="4774"/>
                    <a:pt x="2703" y="5542"/>
                    <a:pt x="1602" y="6276"/>
                  </a:cubicBezTo>
                  <a:cubicBezTo>
                    <a:pt x="468" y="6976"/>
                    <a:pt x="1" y="7543"/>
                    <a:pt x="34" y="7610"/>
                  </a:cubicBezTo>
                  <a:cubicBezTo>
                    <a:pt x="39" y="7614"/>
                    <a:pt x="46" y="7617"/>
                    <a:pt x="56" y="7617"/>
                  </a:cubicBezTo>
                  <a:cubicBezTo>
                    <a:pt x="186" y="7617"/>
                    <a:pt x="779" y="7204"/>
                    <a:pt x="1836" y="6676"/>
                  </a:cubicBezTo>
                  <a:cubicBezTo>
                    <a:pt x="3003" y="6142"/>
                    <a:pt x="4738" y="5508"/>
                    <a:pt x="7006" y="5175"/>
                  </a:cubicBezTo>
                  <a:cubicBezTo>
                    <a:pt x="8140" y="5008"/>
                    <a:pt x="9374" y="4908"/>
                    <a:pt x="10742" y="4808"/>
                  </a:cubicBezTo>
                  <a:cubicBezTo>
                    <a:pt x="10945" y="4792"/>
                    <a:pt x="11152" y="4784"/>
                    <a:pt x="11361" y="4784"/>
                  </a:cubicBezTo>
                  <a:cubicBezTo>
                    <a:pt x="12460" y="4784"/>
                    <a:pt x="13646" y="4989"/>
                    <a:pt x="14878" y="5241"/>
                  </a:cubicBezTo>
                  <a:cubicBezTo>
                    <a:pt x="17847" y="5909"/>
                    <a:pt x="21083" y="6943"/>
                    <a:pt x="24585" y="7643"/>
                  </a:cubicBezTo>
                  <a:cubicBezTo>
                    <a:pt x="26099" y="7957"/>
                    <a:pt x="27588" y="8198"/>
                    <a:pt x="29115" y="8198"/>
                  </a:cubicBezTo>
                  <a:cubicBezTo>
                    <a:pt x="29372" y="8198"/>
                    <a:pt x="29630" y="8191"/>
                    <a:pt x="29889" y="8177"/>
                  </a:cubicBezTo>
                  <a:cubicBezTo>
                    <a:pt x="30323" y="8144"/>
                    <a:pt x="30756" y="8077"/>
                    <a:pt x="31190" y="7977"/>
                  </a:cubicBezTo>
                  <a:cubicBezTo>
                    <a:pt x="31423" y="7910"/>
                    <a:pt x="31657" y="7843"/>
                    <a:pt x="31857" y="7777"/>
                  </a:cubicBezTo>
                  <a:cubicBezTo>
                    <a:pt x="32057" y="7677"/>
                    <a:pt x="32291" y="7577"/>
                    <a:pt x="32458" y="7476"/>
                  </a:cubicBezTo>
                  <a:cubicBezTo>
                    <a:pt x="32858" y="7310"/>
                    <a:pt x="33225" y="7076"/>
                    <a:pt x="33592" y="6776"/>
                  </a:cubicBezTo>
                  <a:cubicBezTo>
                    <a:pt x="33925" y="6476"/>
                    <a:pt x="34259" y="6042"/>
                    <a:pt x="34392" y="5508"/>
                  </a:cubicBezTo>
                  <a:cubicBezTo>
                    <a:pt x="34526" y="4941"/>
                    <a:pt x="34359" y="4374"/>
                    <a:pt x="34092" y="4007"/>
                  </a:cubicBezTo>
                  <a:cubicBezTo>
                    <a:pt x="33859" y="3607"/>
                    <a:pt x="33558" y="3307"/>
                    <a:pt x="33225" y="3073"/>
                  </a:cubicBezTo>
                  <a:cubicBezTo>
                    <a:pt x="32591" y="2573"/>
                    <a:pt x="31924" y="2239"/>
                    <a:pt x="31257" y="1939"/>
                  </a:cubicBezTo>
                  <a:cubicBezTo>
                    <a:pt x="30923" y="1806"/>
                    <a:pt x="30590" y="1706"/>
                    <a:pt x="30289" y="1606"/>
                  </a:cubicBezTo>
                  <a:cubicBezTo>
                    <a:pt x="29989" y="1472"/>
                    <a:pt x="29656" y="1372"/>
                    <a:pt x="29355" y="1272"/>
                  </a:cubicBezTo>
                  <a:cubicBezTo>
                    <a:pt x="28755" y="1072"/>
                    <a:pt x="28154" y="905"/>
                    <a:pt x="27587" y="738"/>
                  </a:cubicBezTo>
                  <a:cubicBezTo>
                    <a:pt x="25478" y="211"/>
                    <a:pt x="23657" y="1"/>
                    <a:pt x="2236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26"/>
            <p:cNvSpPr/>
            <p:nvPr/>
          </p:nvSpPr>
          <p:spPr>
            <a:xfrm>
              <a:off x="7425194" y="2388946"/>
              <a:ext cx="672264" cy="88526"/>
            </a:xfrm>
            <a:custGeom>
              <a:avLst/>
              <a:gdLst/>
              <a:ahLst/>
              <a:cxnLst/>
              <a:rect l="l" t="t" r="r" b="b"/>
              <a:pathLst>
                <a:path w="15345" h="3566" extrusionOk="0">
                  <a:moveTo>
                    <a:pt x="2335" y="0"/>
                  </a:moveTo>
                  <a:cubicBezTo>
                    <a:pt x="868" y="0"/>
                    <a:pt x="0" y="234"/>
                    <a:pt x="0" y="400"/>
                  </a:cubicBezTo>
                  <a:cubicBezTo>
                    <a:pt x="34" y="567"/>
                    <a:pt x="901" y="634"/>
                    <a:pt x="2269" y="867"/>
                  </a:cubicBezTo>
                  <a:cubicBezTo>
                    <a:pt x="3636" y="1068"/>
                    <a:pt x="5504" y="1501"/>
                    <a:pt x="7572" y="2068"/>
                  </a:cubicBezTo>
                  <a:cubicBezTo>
                    <a:pt x="9641" y="2635"/>
                    <a:pt x="11542" y="3136"/>
                    <a:pt x="12943" y="3369"/>
                  </a:cubicBezTo>
                  <a:cubicBezTo>
                    <a:pt x="13688" y="3508"/>
                    <a:pt x="14289" y="3565"/>
                    <a:pt x="14699" y="3565"/>
                  </a:cubicBezTo>
                  <a:cubicBezTo>
                    <a:pt x="15079" y="3565"/>
                    <a:pt x="15295" y="3516"/>
                    <a:pt x="15311" y="3436"/>
                  </a:cubicBezTo>
                  <a:cubicBezTo>
                    <a:pt x="15345" y="3269"/>
                    <a:pt x="14511" y="2969"/>
                    <a:pt x="13176" y="2535"/>
                  </a:cubicBezTo>
                  <a:cubicBezTo>
                    <a:pt x="11842" y="2068"/>
                    <a:pt x="10007" y="1435"/>
                    <a:pt x="7906" y="867"/>
                  </a:cubicBezTo>
                  <a:cubicBezTo>
                    <a:pt x="5804" y="300"/>
                    <a:pt x="3803" y="0"/>
                    <a:pt x="23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26"/>
            <p:cNvSpPr/>
            <p:nvPr/>
          </p:nvSpPr>
          <p:spPr>
            <a:xfrm>
              <a:off x="8494903" y="2431347"/>
              <a:ext cx="588982" cy="94906"/>
            </a:xfrm>
            <a:custGeom>
              <a:avLst/>
              <a:gdLst/>
              <a:ahLst/>
              <a:cxnLst/>
              <a:rect l="l" t="t" r="r" b="b"/>
              <a:pathLst>
                <a:path w="13444" h="3823" extrusionOk="0">
                  <a:moveTo>
                    <a:pt x="236" y="1"/>
                  </a:moveTo>
                  <a:cubicBezTo>
                    <a:pt x="141" y="1"/>
                    <a:pt x="84" y="20"/>
                    <a:pt x="68" y="60"/>
                  </a:cubicBezTo>
                  <a:cubicBezTo>
                    <a:pt x="1" y="227"/>
                    <a:pt x="635" y="694"/>
                    <a:pt x="1769" y="1261"/>
                  </a:cubicBezTo>
                  <a:cubicBezTo>
                    <a:pt x="2903" y="1861"/>
                    <a:pt x="4571" y="2462"/>
                    <a:pt x="6439" y="2962"/>
                  </a:cubicBezTo>
                  <a:cubicBezTo>
                    <a:pt x="8952" y="3585"/>
                    <a:pt x="11183" y="3822"/>
                    <a:pt x="12411" y="3822"/>
                  </a:cubicBezTo>
                  <a:cubicBezTo>
                    <a:pt x="13025" y="3822"/>
                    <a:pt x="13388" y="3763"/>
                    <a:pt x="13410" y="3663"/>
                  </a:cubicBezTo>
                  <a:cubicBezTo>
                    <a:pt x="13444" y="3296"/>
                    <a:pt x="10408" y="2662"/>
                    <a:pt x="6739" y="1761"/>
                  </a:cubicBezTo>
                  <a:cubicBezTo>
                    <a:pt x="4904" y="1294"/>
                    <a:pt x="3270" y="827"/>
                    <a:pt x="2069" y="460"/>
                  </a:cubicBezTo>
                  <a:cubicBezTo>
                    <a:pt x="1186" y="183"/>
                    <a:pt x="531" y="1"/>
                    <a:pt x="2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26"/>
            <p:cNvSpPr/>
            <p:nvPr/>
          </p:nvSpPr>
          <p:spPr>
            <a:xfrm>
              <a:off x="6513289" y="3402525"/>
              <a:ext cx="1974341" cy="173254"/>
            </a:xfrm>
            <a:custGeom>
              <a:avLst/>
              <a:gdLst/>
              <a:ahLst/>
              <a:cxnLst/>
              <a:rect l="l" t="t" r="r" b="b"/>
              <a:pathLst>
                <a:path w="45066" h="6979" extrusionOk="0">
                  <a:moveTo>
                    <a:pt x="3003" y="0"/>
                  </a:moveTo>
                  <a:cubicBezTo>
                    <a:pt x="2636" y="0"/>
                    <a:pt x="2269" y="34"/>
                    <a:pt x="1935" y="34"/>
                  </a:cubicBezTo>
                  <a:cubicBezTo>
                    <a:pt x="668" y="101"/>
                    <a:pt x="0" y="201"/>
                    <a:pt x="0" y="267"/>
                  </a:cubicBezTo>
                  <a:cubicBezTo>
                    <a:pt x="0" y="467"/>
                    <a:pt x="2769" y="501"/>
                    <a:pt x="7239" y="1068"/>
                  </a:cubicBezTo>
                  <a:cubicBezTo>
                    <a:pt x="11709" y="1568"/>
                    <a:pt x="17847" y="2536"/>
                    <a:pt x="24518" y="4070"/>
                  </a:cubicBezTo>
                  <a:cubicBezTo>
                    <a:pt x="25352" y="4270"/>
                    <a:pt x="26186" y="4437"/>
                    <a:pt x="26986" y="4637"/>
                  </a:cubicBezTo>
                  <a:cubicBezTo>
                    <a:pt x="27787" y="4871"/>
                    <a:pt x="28588" y="5104"/>
                    <a:pt x="29355" y="5304"/>
                  </a:cubicBezTo>
                  <a:cubicBezTo>
                    <a:pt x="29722" y="5404"/>
                    <a:pt x="30122" y="5504"/>
                    <a:pt x="30489" y="5638"/>
                  </a:cubicBezTo>
                  <a:cubicBezTo>
                    <a:pt x="30889" y="5738"/>
                    <a:pt x="31289" y="5871"/>
                    <a:pt x="31656" y="5971"/>
                  </a:cubicBezTo>
                  <a:cubicBezTo>
                    <a:pt x="32424" y="6172"/>
                    <a:pt x="33191" y="6338"/>
                    <a:pt x="33925" y="6472"/>
                  </a:cubicBezTo>
                  <a:cubicBezTo>
                    <a:pt x="35426" y="6739"/>
                    <a:pt x="36860" y="6939"/>
                    <a:pt x="38228" y="6972"/>
                  </a:cubicBezTo>
                  <a:cubicBezTo>
                    <a:pt x="38387" y="6976"/>
                    <a:pt x="38547" y="6978"/>
                    <a:pt x="38705" y="6978"/>
                  </a:cubicBezTo>
                  <a:cubicBezTo>
                    <a:pt x="39871" y="6978"/>
                    <a:pt x="41003" y="6865"/>
                    <a:pt x="42031" y="6572"/>
                  </a:cubicBezTo>
                  <a:cubicBezTo>
                    <a:pt x="42598" y="6405"/>
                    <a:pt x="43131" y="6172"/>
                    <a:pt x="43598" y="5838"/>
                  </a:cubicBezTo>
                  <a:cubicBezTo>
                    <a:pt x="43698" y="5738"/>
                    <a:pt x="43798" y="5638"/>
                    <a:pt x="43932" y="5571"/>
                  </a:cubicBezTo>
                  <a:cubicBezTo>
                    <a:pt x="44032" y="5471"/>
                    <a:pt x="44132" y="5371"/>
                    <a:pt x="44199" y="5238"/>
                  </a:cubicBezTo>
                  <a:cubicBezTo>
                    <a:pt x="44366" y="5037"/>
                    <a:pt x="44499" y="4804"/>
                    <a:pt x="44599" y="4604"/>
                  </a:cubicBezTo>
                  <a:cubicBezTo>
                    <a:pt x="45033" y="3703"/>
                    <a:pt x="45066" y="2802"/>
                    <a:pt x="44899" y="2169"/>
                  </a:cubicBezTo>
                  <a:cubicBezTo>
                    <a:pt x="44699" y="1502"/>
                    <a:pt x="44332" y="1068"/>
                    <a:pt x="44099" y="834"/>
                  </a:cubicBezTo>
                  <a:cubicBezTo>
                    <a:pt x="43874" y="638"/>
                    <a:pt x="43720" y="559"/>
                    <a:pt x="43657" y="559"/>
                  </a:cubicBezTo>
                  <a:cubicBezTo>
                    <a:pt x="43646" y="559"/>
                    <a:pt x="43637" y="562"/>
                    <a:pt x="43632" y="568"/>
                  </a:cubicBezTo>
                  <a:cubicBezTo>
                    <a:pt x="43598" y="601"/>
                    <a:pt x="43732" y="734"/>
                    <a:pt x="43899" y="1001"/>
                  </a:cubicBezTo>
                  <a:cubicBezTo>
                    <a:pt x="44065" y="1268"/>
                    <a:pt x="44332" y="1668"/>
                    <a:pt x="44399" y="2269"/>
                  </a:cubicBezTo>
                  <a:cubicBezTo>
                    <a:pt x="44499" y="2836"/>
                    <a:pt x="44399" y="3570"/>
                    <a:pt x="43999" y="4270"/>
                  </a:cubicBezTo>
                  <a:cubicBezTo>
                    <a:pt x="43899" y="4437"/>
                    <a:pt x="43765" y="4604"/>
                    <a:pt x="43632" y="4771"/>
                  </a:cubicBezTo>
                  <a:cubicBezTo>
                    <a:pt x="43565" y="4837"/>
                    <a:pt x="43498" y="4904"/>
                    <a:pt x="43398" y="4971"/>
                  </a:cubicBezTo>
                  <a:cubicBezTo>
                    <a:pt x="43331" y="5037"/>
                    <a:pt x="43231" y="5104"/>
                    <a:pt x="43131" y="5171"/>
                  </a:cubicBezTo>
                  <a:cubicBezTo>
                    <a:pt x="42764" y="5404"/>
                    <a:pt x="42297" y="5604"/>
                    <a:pt x="41797" y="5705"/>
                  </a:cubicBezTo>
                  <a:cubicBezTo>
                    <a:pt x="41053" y="5896"/>
                    <a:pt x="40223" y="5968"/>
                    <a:pt x="39332" y="5968"/>
                  </a:cubicBezTo>
                  <a:cubicBezTo>
                    <a:pt x="38984" y="5968"/>
                    <a:pt x="38626" y="5957"/>
                    <a:pt x="38261" y="5938"/>
                  </a:cubicBezTo>
                  <a:cubicBezTo>
                    <a:pt x="36960" y="5838"/>
                    <a:pt x="35593" y="5638"/>
                    <a:pt x="34158" y="5338"/>
                  </a:cubicBezTo>
                  <a:cubicBezTo>
                    <a:pt x="33424" y="5204"/>
                    <a:pt x="32690" y="5004"/>
                    <a:pt x="31957" y="4804"/>
                  </a:cubicBezTo>
                  <a:cubicBezTo>
                    <a:pt x="31590" y="4704"/>
                    <a:pt x="31223" y="4604"/>
                    <a:pt x="30856" y="4470"/>
                  </a:cubicBezTo>
                  <a:cubicBezTo>
                    <a:pt x="30489" y="4370"/>
                    <a:pt x="30089" y="4270"/>
                    <a:pt x="29688" y="4137"/>
                  </a:cubicBezTo>
                  <a:cubicBezTo>
                    <a:pt x="28921" y="3903"/>
                    <a:pt x="28121" y="3670"/>
                    <a:pt x="27287" y="3436"/>
                  </a:cubicBezTo>
                  <a:cubicBezTo>
                    <a:pt x="26486" y="3236"/>
                    <a:pt x="25652" y="3036"/>
                    <a:pt x="24818" y="2836"/>
                  </a:cubicBezTo>
                  <a:cubicBezTo>
                    <a:pt x="18047" y="1301"/>
                    <a:pt x="11842" y="467"/>
                    <a:pt x="7306" y="167"/>
                  </a:cubicBezTo>
                  <a:cubicBezTo>
                    <a:pt x="7039" y="134"/>
                    <a:pt x="6772" y="134"/>
                    <a:pt x="6505" y="101"/>
                  </a:cubicBezTo>
                  <a:cubicBezTo>
                    <a:pt x="6238" y="101"/>
                    <a:pt x="5971" y="67"/>
                    <a:pt x="5705" y="67"/>
                  </a:cubicBezTo>
                  <a:cubicBezTo>
                    <a:pt x="5204" y="67"/>
                    <a:pt x="4704" y="34"/>
                    <a:pt x="4270" y="34"/>
                  </a:cubicBezTo>
                  <a:cubicBezTo>
                    <a:pt x="3803" y="34"/>
                    <a:pt x="3403" y="0"/>
                    <a:pt x="300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26"/>
            <p:cNvSpPr/>
            <p:nvPr/>
          </p:nvSpPr>
          <p:spPr>
            <a:xfrm>
              <a:off x="7998054" y="3437256"/>
              <a:ext cx="944106" cy="299216"/>
            </a:xfrm>
            <a:custGeom>
              <a:avLst/>
              <a:gdLst/>
              <a:ahLst/>
              <a:cxnLst/>
              <a:rect l="l" t="t" r="r" b="b"/>
              <a:pathLst>
                <a:path w="21550" h="12053" extrusionOk="0">
                  <a:moveTo>
                    <a:pt x="20860" y="1"/>
                  </a:moveTo>
                  <a:cubicBezTo>
                    <a:pt x="20856" y="1"/>
                    <a:pt x="20852" y="1"/>
                    <a:pt x="20849" y="2"/>
                  </a:cubicBezTo>
                  <a:cubicBezTo>
                    <a:pt x="20782" y="2"/>
                    <a:pt x="20749" y="403"/>
                    <a:pt x="20782" y="1137"/>
                  </a:cubicBezTo>
                  <a:cubicBezTo>
                    <a:pt x="20749" y="1837"/>
                    <a:pt x="20782" y="2871"/>
                    <a:pt x="20515" y="4072"/>
                  </a:cubicBezTo>
                  <a:cubicBezTo>
                    <a:pt x="20448" y="4372"/>
                    <a:pt x="20382" y="4672"/>
                    <a:pt x="20282" y="5006"/>
                  </a:cubicBezTo>
                  <a:cubicBezTo>
                    <a:pt x="20148" y="5306"/>
                    <a:pt x="20048" y="5640"/>
                    <a:pt x="19881" y="5940"/>
                  </a:cubicBezTo>
                  <a:cubicBezTo>
                    <a:pt x="19581" y="6574"/>
                    <a:pt x="19114" y="7174"/>
                    <a:pt x="18580" y="7741"/>
                  </a:cubicBezTo>
                  <a:cubicBezTo>
                    <a:pt x="17446" y="8842"/>
                    <a:pt x="15812" y="9643"/>
                    <a:pt x="14010" y="10143"/>
                  </a:cubicBezTo>
                  <a:cubicBezTo>
                    <a:pt x="13076" y="10377"/>
                    <a:pt x="12176" y="10543"/>
                    <a:pt x="11275" y="10677"/>
                  </a:cubicBezTo>
                  <a:cubicBezTo>
                    <a:pt x="10374" y="10810"/>
                    <a:pt x="9507" y="10877"/>
                    <a:pt x="8673" y="10910"/>
                  </a:cubicBezTo>
                  <a:cubicBezTo>
                    <a:pt x="7005" y="11010"/>
                    <a:pt x="5471" y="11010"/>
                    <a:pt x="4203" y="11010"/>
                  </a:cubicBezTo>
                  <a:cubicBezTo>
                    <a:pt x="3155" y="10997"/>
                    <a:pt x="2267" y="10983"/>
                    <a:pt x="1582" y="10983"/>
                  </a:cubicBezTo>
                  <a:cubicBezTo>
                    <a:pt x="589" y="10983"/>
                    <a:pt x="20" y="11012"/>
                    <a:pt x="0" y="11110"/>
                  </a:cubicBezTo>
                  <a:cubicBezTo>
                    <a:pt x="0" y="11277"/>
                    <a:pt x="1568" y="11611"/>
                    <a:pt x="4137" y="11878"/>
                  </a:cubicBezTo>
                  <a:cubicBezTo>
                    <a:pt x="5214" y="11988"/>
                    <a:pt x="6452" y="12053"/>
                    <a:pt x="7832" y="12053"/>
                  </a:cubicBezTo>
                  <a:cubicBezTo>
                    <a:pt x="8117" y="12053"/>
                    <a:pt x="8409" y="12050"/>
                    <a:pt x="8707" y="12044"/>
                  </a:cubicBezTo>
                  <a:cubicBezTo>
                    <a:pt x="9574" y="12044"/>
                    <a:pt x="10475" y="11978"/>
                    <a:pt x="11442" y="11878"/>
                  </a:cubicBezTo>
                  <a:cubicBezTo>
                    <a:pt x="12376" y="11744"/>
                    <a:pt x="13343" y="11611"/>
                    <a:pt x="14311" y="11311"/>
                  </a:cubicBezTo>
                  <a:cubicBezTo>
                    <a:pt x="15311" y="11044"/>
                    <a:pt x="16245" y="10710"/>
                    <a:pt x="17113" y="10243"/>
                  </a:cubicBezTo>
                  <a:cubicBezTo>
                    <a:pt x="17980" y="9776"/>
                    <a:pt x="18747" y="9176"/>
                    <a:pt x="19381" y="8509"/>
                  </a:cubicBezTo>
                  <a:cubicBezTo>
                    <a:pt x="20015" y="7841"/>
                    <a:pt x="20482" y="7108"/>
                    <a:pt x="20815" y="6374"/>
                  </a:cubicBezTo>
                  <a:cubicBezTo>
                    <a:pt x="20982" y="6007"/>
                    <a:pt x="21082" y="5606"/>
                    <a:pt x="21182" y="5273"/>
                  </a:cubicBezTo>
                  <a:cubicBezTo>
                    <a:pt x="21282" y="4906"/>
                    <a:pt x="21316" y="4539"/>
                    <a:pt x="21382" y="4205"/>
                  </a:cubicBezTo>
                  <a:cubicBezTo>
                    <a:pt x="21549" y="2871"/>
                    <a:pt x="21382" y="1804"/>
                    <a:pt x="21249" y="1070"/>
                  </a:cubicBezTo>
                  <a:cubicBezTo>
                    <a:pt x="21089" y="396"/>
                    <a:pt x="20959" y="1"/>
                    <a:pt x="2086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26"/>
            <p:cNvSpPr/>
            <p:nvPr/>
          </p:nvSpPr>
          <p:spPr>
            <a:xfrm>
              <a:off x="5342730" y="3555721"/>
              <a:ext cx="2462472" cy="145177"/>
            </a:xfrm>
            <a:custGeom>
              <a:avLst/>
              <a:gdLst/>
              <a:ahLst/>
              <a:cxnLst/>
              <a:rect l="l" t="t" r="r" b="b"/>
              <a:pathLst>
                <a:path w="56208" h="5848" extrusionOk="0">
                  <a:moveTo>
                    <a:pt x="12476" y="1"/>
                  </a:moveTo>
                  <a:cubicBezTo>
                    <a:pt x="10975" y="34"/>
                    <a:pt x="9541" y="34"/>
                    <a:pt x="8273" y="67"/>
                  </a:cubicBezTo>
                  <a:cubicBezTo>
                    <a:pt x="7005" y="134"/>
                    <a:pt x="5838" y="201"/>
                    <a:pt x="4804" y="267"/>
                  </a:cubicBezTo>
                  <a:cubicBezTo>
                    <a:pt x="3803" y="334"/>
                    <a:pt x="2902" y="501"/>
                    <a:pt x="2202" y="601"/>
                  </a:cubicBezTo>
                  <a:cubicBezTo>
                    <a:pt x="768" y="801"/>
                    <a:pt x="0" y="968"/>
                    <a:pt x="34" y="1068"/>
                  </a:cubicBezTo>
                  <a:cubicBezTo>
                    <a:pt x="34" y="1107"/>
                    <a:pt x="308" y="1123"/>
                    <a:pt x="818" y="1123"/>
                  </a:cubicBezTo>
                  <a:cubicBezTo>
                    <a:pt x="1178" y="1123"/>
                    <a:pt x="1655" y="1115"/>
                    <a:pt x="2235" y="1101"/>
                  </a:cubicBezTo>
                  <a:cubicBezTo>
                    <a:pt x="2867" y="1073"/>
                    <a:pt x="3597" y="995"/>
                    <a:pt x="4426" y="995"/>
                  </a:cubicBezTo>
                  <a:cubicBezTo>
                    <a:pt x="4560" y="995"/>
                    <a:pt x="4697" y="997"/>
                    <a:pt x="4837" y="1001"/>
                  </a:cubicBezTo>
                  <a:cubicBezTo>
                    <a:pt x="5871" y="968"/>
                    <a:pt x="7005" y="968"/>
                    <a:pt x="8273" y="935"/>
                  </a:cubicBezTo>
                  <a:cubicBezTo>
                    <a:pt x="9541" y="968"/>
                    <a:pt x="10942" y="1001"/>
                    <a:pt x="12443" y="1035"/>
                  </a:cubicBezTo>
                  <a:cubicBezTo>
                    <a:pt x="13944" y="1135"/>
                    <a:pt x="15545" y="1201"/>
                    <a:pt x="17213" y="1301"/>
                  </a:cubicBezTo>
                  <a:cubicBezTo>
                    <a:pt x="18914" y="1435"/>
                    <a:pt x="20682" y="1535"/>
                    <a:pt x="22483" y="1702"/>
                  </a:cubicBezTo>
                  <a:cubicBezTo>
                    <a:pt x="24318" y="1902"/>
                    <a:pt x="26219" y="2069"/>
                    <a:pt x="28154" y="2302"/>
                  </a:cubicBezTo>
                  <a:cubicBezTo>
                    <a:pt x="31990" y="2769"/>
                    <a:pt x="35693" y="3336"/>
                    <a:pt x="39028" y="3803"/>
                  </a:cubicBezTo>
                  <a:cubicBezTo>
                    <a:pt x="42364" y="4270"/>
                    <a:pt x="45366" y="4671"/>
                    <a:pt x="47935" y="5004"/>
                  </a:cubicBezTo>
                  <a:cubicBezTo>
                    <a:pt x="52130" y="5528"/>
                    <a:pt x="55000" y="5847"/>
                    <a:pt x="55885" y="5847"/>
                  </a:cubicBezTo>
                  <a:cubicBezTo>
                    <a:pt x="56070" y="5847"/>
                    <a:pt x="56168" y="5833"/>
                    <a:pt x="56174" y="5805"/>
                  </a:cubicBezTo>
                  <a:cubicBezTo>
                    <a:pt x="56207" y="5605"/>
                    <a:pt x="53072" y="5004"/>
                    <a:pt x="48068" y="4137"/>
                  </a:cubicBezTo>
                  <a:cubicBezTo>
                    <a:pt x="45533" y="3703"/>
                    <a:pt x="42531" y="3203"/>
                    <a:pt x="39195" y="2669"/>
                  </a:cubicBezTo>
                  <a:cubicBezTo>
                    <a:pt x="35859" y="2135"/>
                    <a:pt x="32190" y="1535"/>
                    <a:pt x="28287" y="1068"/>
                  </a:cubicBezTo>
                  <a:cubicBezTo>
                    <a:pt x="26353" y="834"/>
                    <a:pt x="24451" y="668"/>
                    <a:pt x="22617" y="501"/>
                  </a:cubicBezTo>
                  <a:cubicBezTo>
                    <a:pt x="20782" y="334"/>
                    <a:pt x="18981" y="234"/>
                    <a:pt x="17279" y="134"/>
                  </a:cubicBezTo>
                  <a:cubicBezTo>
                    <a:pt x="15612" y="101"/>
                    <a:pt x="13977" y="34"/>
                    <a:pt x="1247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6"/>
            <p:cNvSpPr/>
            <p:nvPr/>
          </p:nvSpPr>
          <p:spPr>
            <a:xfrm>
              <a:off x="7108054" y="3331526"/>
              <a:ext cx="1099018" cy="116553"/>
            </a:xfrm>
            <a:custGeom>
              <a:avLst/>
              <a:gdLst/>
              <a:ahLst/>
              <a:cxnLst/>
              <a:rect l="l" t="t" r="r" b="b"/>
              <a:pathLst>
                <a:path w="25086" h="4695" extrusionOk="0">
                  <a:moveTo>
                    <a:pt x="608" y="1"/>
                  </a:moveTo>
                  <a:cubicBezTo>
                    <a:pt x="247" y="1"/>
                    <a:pt x="46" y="31"/>
                    <a:pt x="34" y="92"/>
                  </a:cubicBezTo>
                  <a:cubicBezTo>
                    <a:pt x="1" y="259"/>
                    <a:pt x="1368" y="659"/>
                    <a:pt x="3637" y="1159"/>
                  </a:cubicBezTo>
                  <a:cubicBezTo>
                    <a:pt x="4771" y="1393"/>
                    <a:pt x="6139" y="1593"/>
                    <a:pt x="7640" y="1860"/>
                  </a:cubicBezTo>
                  <a:cubicBezTo>
                    <a:pt x="9141" y="2093"/>
                    <a:pt x="10775" y="2360"/>
                    <a:pt x="12510" y="2627"/>
                  </a:cubicBezTo>
                  <a:cubicBezTo>
                    <a:pt x="13377" y="2794"/>
                    <a:pt x="14178" y="2961"/>
                    <a:pt x="15012" y="3127"/>
                  </a:cubicBezTo>
                  <a:cubicBezTo>
                    <a:pt x="15812" y="3294"/>
                    <a:pt x="16579" y="3428"/>
                    <a:pt x="17313" y="3594"/>
                  </a:cubicBezTo>
                  <a:cubicBezTo>
                    <a:pt x="18748" y="3961"/>
                    <a:pt x="20082" y="4362"/>
                    <a:pt x="21249" y="4528"/>
                  </a:cubicBezTo>
                  <a:cubicBezTo>
                    <a:pt x="21933" y="4646"/>
                    <a:pt x="22560" y="4694"/>
                    <a:pt x="23096" y="4694"/>
                  </a:cubicBezTo>
                  <a:cubicBezTo>
                    <a:pt x="23475" y="4694"/>
                    <a:pt x="23808" y="4670"/>
                    <a:pt x="24085" y="4628"/>
                  </a:cubicBezTo>
                  <a:cubicBezTo>
                    <a:pt x="24752" y="4495"/>
                    <a:pt x="25085" y="4328"/>
                    <a:pt x="25052" y="4261"/>
                  </a:cubicBezTo>
                  <a:cubicBezTo>
                    <a:pt x="25019" y="4161"/>
                    <a:pt x="24685" y="4195"/>
                    <a:pt x="24051" y="4128"/>
                  </a:cubicBezTo>
                  <a:cubicBezTo>
                    <a:pt x="23418" y="4095"/>
                    <a:pt x="22517" y="3961"/>
                    <a:pt x="21449" y="3694"/>
                  </a:cubicBezTo>
                  <a:cubicBezTo>
                    <a:pt x="20349" y="3394"/>
                    <a:pt x="19081" y="2927"/>
                    <a:pt x="17613" y="2494"/>
                  </a:cubicBezTo>
                  <a:cubicBezTo>
                    <a:pt x="16846" y="2293"/>
                    <a:pt x="16079" y="2127"/>
                    <a:pt x="15245" y="1960"/>
                  </a:cubicBezTo>
                  <a:cubicBezTo>
                    <a:pt x="14444" y="1760"/>
                    <a:pt x="13577" y="1593"/>
                    <a:pt x="12710" y="1393"/>
                  </a:cubicBezTo>
                  <a:cubicBezTo>
                    <a:pt x="10975" y="1126"/>
                    <a:pt x="9307" y="892"/>
                    <a:pt x="7806" y="726"/>
                  </a:cubicBezTo>
                  <a:cubicBezTo>
                    <a:pt x="6272" y="525"/>
                    <a:pt x="4904" y="392"/>
                    <a:pt x="3770" y="259"/>
                  </a:cubicBezTo>
                  <a:cubicBezTo>
                    <a:pt x="2334" y="90"/>
                    <a:pt x="1232" y="1"/>
                    <a:pt x="60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26"/>
            <p:cNvSpPr/>
            <p:nvPr/>
          </p:nvSpPr>
          <p:spPr>
            <a:xfrm>
              <a:off x="3819982" y="3586702"/>
              <a:ext cx="1353247" cy="209697"/>
            </a:xfrm>
            <a:custGeom>
              <a:avLst/>
              <a:gdLst/>
              <a:ahLst/>
              <a:cxnLst/>
              <a:rect l="l" t="t" r="r" b="b"/>
              <a:pathLst>
                <a:path w="30889" h="8447" extrusionOk="0">
                  <a:moveTo>
                    <a:pt x="30360" y="0"/>
                  </a:moveTo>
                  <a:cubicBezTo>
                    <a:pt x="30163" y="0"/>
                    <a:pt x="29914" y="8"/>
                    <a:pt x="29621" y="20"/>
                  </a:cubicBezTo>
                  <a:cubicBezTo>
                    <a:pt x="29188" y="53"/>
                    <a:pt x="28687" y="87"/>
                    <a:pt x="28120" y="120"/>
                  </a:cubicBezTo>
                  <a:cubicBezTo>
                    <a:pt x="27820" y="154"/>
                    <a:pt x="27520" y="187"/>
                    <a:pt x="27186" y="220"/>
                  </a:cubicBezTo>
                  <a:cubicBezTo>
                    <a:pt x="26886" y="254"/>
                    <a:pt x="26519" y="287"/>
                    <a:pt x="26152" y="354"/>
                  </a:cubicBezTo>
                  <a:cubicBezTo>
                    <a:pt x="25452" y="454"/>
                    <a:pt x="24651" y="554"/>
                    <a:pt x="23817" y="687"/>
                  </a:cubicBezTo>
                  <a:cubicBezTo>
                    <a:pt x="22950" y="821"/>
                    <a:pt x="22049" y="1021"/>
                    <a:pt x="21115" y="1188"/>
                  </a:cubicBezTo>
                  <a:cubicBezTo>
                    <a:pt x="19214" y="1521"/>
                    <a:pt x="17179" y="2022"/>
                    <a:pt x="15011" y="2555"/>
                  </a:cubicBezTo>
                  <a:cubicBezTo>
                    <a:pt x="13944" y="2855"/>
                    <a:pt x="12876" y="3156"/>
                    <a:pt x="11875" y="3456"/>
                  </a:cubicBezTo>
                  <a:cubicBezTo>
                    <a:pt x="11609" y="3523"/>
                    <a:pt x="11375" y="3589"/>
                    <a:pt x="11142" y="3656"/>
                  </a:cubicBezTo>
                  <a:cubicBezTo>
                    <a:pt x="10875" y="3756"/>
                    <a:pt x="10641" y="3823"/>
                    <a:pt x="10408" y="3923"/>
                  </a:cubicBezTo>
                  <a:cubicBezTo>
                    <a:pt x="9907" y="4056"/>
                    <a:pt x="9440" y="4223"/>
                    <a:pt x="9007" y="4390"/>
                  </a:cubicBezTo>
                  <a:cubicBezTo>
                    <a:pt x="7172" y="4957"/>
                    <a:pt x="5571" y="5657"/>
                    <a:pt x="4203" y="6191"/>
                  </a:cubicBezTo>
                  <a:cubicBezTo>
                    <a:pt x="3870" y="6358"/>
                    <a:pt x="3536" y="6458"/>
                    <a:pt x="3236" y="6625"/>
                  </a:cubicBezTo>
                  <a:cubicBezTo>
                    <a:pt x="2936" y="6758"/>
                    <a:pt x="2669" y="6892"/>
                    <a:pt x="2402" y="7025"/>
                  </a:cubicBezTo>
                  <a:cubicBezTo>
                    <a:pt x="1902" y="7292"/>
                    <a:pt x="1468" y="7525"/>
                    <a:pt x="1101" y="7726"/>
                  </a:cubicBezTo>
                  <a:cubicBezTo>
                    <a:pt x="367" y="8093"/>
                    <a:pt x="0" y="8359"/>
                    <a:pt x="34" y="8426"/>
                  </a:cubicBezTo>
                  <a:cubicBezTo>
                    <a:pt x="40" y="8440"/>
                    <a:pt x="65" y="8446"/>
                    <a:pt x="107" y="8446"/>
                  </a:cubicBezTo>
                  <a:cubicBezTo>
                    <a:pt x="269" y="8446"/>
                    <a:pt x="684" y="8345"/>
                    <a:pt x="1268" y="8159"/>
                  </a:cubicBezTo>
                  <a:cubicBezTo>
                    <a:pt x="1668" y="8026"/>
                    <a:pt x="2135" y="7859"/>
                    <a:pt x="2669" y="7659"/>
                  </a:cubicBezTo>
                  <a:cubicBezTo>
                    <a:pt x="2936" y="7559"/>
                    <a:pt x="3236" y="7459"/>
                    <a:pt x="3536" y="7359"/>
                  </a:cubicBezTo>
                  <a:cubicBezTo>
                    <a:pt x="3836" y="7225"/>
                    <a:pt x="4170" y="7125"/>
                    <a:pt x="4503" y="7025"/>
                  </a:cubicBezTo>
                  <a:cubicBezTo>
                    <a:pt x="5904" y="6591"/>
                    <a:pt x="7506" y="5991"/>
                    <a:pt x="9340" y="5457"/>
                  </a:cubicBezTo>
                  <a:cubicBezTo>
                    <a:pt x="9807" y="5324"/>
                    <a:pt x="10274" y="5190"/>
                    <a:pt x="10741" y="5024"/>
                  </a:cubicBezTo>
                  <a:cubicBezTo>
                    <a:pt x="10975" y="4957"/>
                    <a:pt x="11242" y="4890"/>
                    <a:pt x="11475" y="4824"/>
                  </a:cubicBezTo>
                  <a:cubicBezTo>
                    <a:pt x="11709" y="4757"/>
                    <a:pt x="11975" y="4690"/>
                    <a:pt x="12209" y="4623"/>
                  </a:cubicBezTo>
                  <a:cubicBezTo>
                    <a:pt x="13210" y="4357"/>
                    <a:pt x="14244" y="4056"/>
                    <a:pt x="15311" y="3756"/>
                  </a:cubicBezTo>
                  <a:cubicBezTo>
                    <a:pt x="17446" y="3222"/>
                    <a:pt x="19481" y="2689"/>
                    <a:pt x="21349" y="2288"/>
                  </a:cubicBezTo>
                  <a:cubicBezTo>
                    <a:pt x="22283" y="2088"/>
                    <a:pt x="23150" y="1855"/>
                    <a:pt x="23984" y="1688"/>
                  </a:cubicBezTo>
                  <a:cubicBezTo>
                    <a:pt x="24818" y="1521"/>
                    <a:pt x="25585" y="1354"/>
                    <a:pt x="26319" y="1221"/>
                  </a:cubicBezTo>
                  <a:cubicBezTo>
                    <a:pt x="26653" y="1121"/>
                    <a:pt x="26986" y="1054"/>
                    <a:pt x="27320" y="987"/>
                  </a:cubicBezTo>
                  <a:cubicBezTo>
                    <a:pt x="27653" y="921"/>
                    <a:pt x="27954" y="854"/>
                    <a:pt x="28220" y="821"/>
                  </a:cubicBezTo>
                  <a:cubicBezTo>
                    <a:pt x="28787" y="687"/>
                    <a:pt x="29288" y="587"/>
                    <a:pt x="29655" y="487"/>
                  </a:cubicBezTo>
                  <a:cubicBezTo>
                    <a:pt x="30455" y="320"/>
                    <a:pt x="30889" y="154"/>
                    <a:pt x="30889" y="87"/>
                  </a:cubicBezTo>
                  <a:cubicBezTo>
                    <a:pt x="30889" y="23"/>
                    <a:pt x="30701" y="0"/>
                    <a:pt x="3036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26"/>
            <p:cNvSpPr/>
            <p:nvPr/>
          </p:nvSpPr>
          <p:spPr>
            <a:xfrm>
              <a:off x="4584291" y="3674955"/>
              <a:ext cx="3159533" cy="173303"/>
            </a:xfrm>
            <a:custGeom>
              <a:avLst/>
              <a:gdLst/>
              <a:ahLst/>
              <a:cxnLst/>
              <a:rect l="l" t="t" r="r" b="b"/>
              <a:pathLst>
                <a:path w="72119" h="6981" extrusionOk="0">
                  <a:moveTo>
                    <a:pt x="23763" y="1"/>
                  </a:moveTo>
                  <a:cubicBezTo>
                    <a:pt x="22798" y="1"/>
                    <a:pt x="21826" y="11"/>
                    <a:pt x="20848" y="34"/>
                  </a:cubicBezTo>
                  <a:cubicBezTo>
                    <a:pt x="19981" y="68"/>
                    <a:pt x="19080" y="101"/>
                    <a:pt x="18213" y="134"/>
                  </a:cubicBezTo>
                  <a:cubicBezTo>
                    <a:pt x="17312" y="168"/>
                    <a:pt x="16445" y="268"/>
                    <a:pt x="15578" y="335"/>
                  </a:cubicBezTo>
                  <a:cubicBezTo>
                    <a:pt x="13877" y="468"/>
                    <a:pt x="12175" y="635"/>
                    <a:pt x="10508" y="768"/>
                  </a:cubicBezTo>
                  <a:cubicBezTo>
                    <a:pt x="8840" y="902"/>
                    <a:pt x="7172" y="1102"/>
                    <a:pt x="5571" y="1402"/>
                  </a:cubicBezTo>
                  <a:cubicBezTo>
                    <a:pt x="4770" y="1569"/>
                    <a:pt x="3970" y="1736"/>
                    <a:pt x="3169" y="2002"/>
                  </a:cubicBezTo>
                  <a:cubicBezTo>
                    <a:pt x="2402" y="2269"/>
                    <a:pt x="1635" y="2569"/>
                    <a:pt x="901" y="3137"/>
                  </a:cubicBezTo>
                  <a:lnTo>
                    <a:pt x="634" y="3370"/>
                  </a:lnTo>
                  <a:cubicBezTo>
                    <a:pt x="567" y="3470"/>
                    <a:pt x="500" y="3570"/>
                    <a:pt x="400" y="3670"/>
                  </a:cubicBezTo>
                  <a:cubicBezTo>
                    <a:pt x="267" y="3904"/>
                    <a:pt x="167" y="4104"/>
                    <a:pt x="100" y="4371"/>
                  </a:cubicBezTo>
                  <a:cubicBezTo>
                    <a:pt x="33" y="4604"/>
                    <a:pt x="0" y="4904"/>
                    <a:pt x="100" y="5238"/>
                  </a:cubicBezTo>
                  <a:cubicBezTo>
                    <a:pt x="167" y="5538"/>
                    <a:pt x="367" y="5772"/>
                    <a:pt x="567" y="5939"/>
                  </a:cubicBezTo>
                  <a:cubicBezTo>
                    <a:pt x="967" y="6305"/>
                    <a:pt x="1401" y="6439"/>
                    <a:pt x="1801" y="6539"/>
                  </a:cubicBezTo>
                  <a:cubicBezTo>
                    <a:pt x="2168" y="6672"/>
                    <a:pt x="2569" y="6706"/>
                    <a:pt x="2935" y="6772"/>
                  </a:cubicBezTo>
                  <a:cubicBezTo>
                    <a:pt x="3703" y="6873"/>
                    <a:pt x="4437" y="6873"/>
                    <a:pt x="5137" y="6906"/>
                  </a:cubicBezTo>
                  <a:cubicBezTo>
                    <a:pt x="5838" y="6906"/>
                    <a:pt x="6538" y="6939"/>
                    <a:pt x="7239" y="6939"/>
                  </a:cubicBezTo>
                  <a:cubicBezTo>
                    <a:pt x="8040" y="6969"/>
                    <a:pt x="8827" y="6981"/>
                    <a:pt x="9597" y="6981"/>
                  </a:cubicBezTo>
                  <a:cubicBezTo>
                    <a:pt x="11458" y="6981"/>
                    <a:pt x="13226" y="6910"/>
                    <a:pt x="14877" y="6839"/>
                  </a:cubicBezTo>
                  <a:cubicBezTo>
                    <a:pt x="19514" y="6572"/>
                    <a:pt x="23283" y="6105"/>
                    <a:pt x="25852" y="5805"/>
                  </a:cubicBezTo>
                  <a:cubicBezTo>
                    <a:pt x="28454" y="5472"/>
                    <a:pt x="29855" y="5238"/>
                    <a:pt x="29855" y="5171"/>
                  </a:cubicBezTo>
                  <a:cubicBezTo>
                    <a:pt x="29855" y="5139"/>
                    <a:pt x="29704" y="5124"/>
                    <a:pt x="29414" y="5124"/>
                  </a:cubicBezTo>
                  <a:cubicBezTo>
                    <a:pt x="28801" y="5124"/>
                    <a:pt x="27564" y="5191"/>
                    <a:pt x="25818" y="5305"/>
                  </a:cubicBezTo>
                  <a:cubicBezTo>
                    <a:pt x="23217" y="5505"/>
                    <a:pt x="19447" y="5805"/>
                    <a:pt x="14844" y="5972"/>
                  </a:cubicBezTo>
                  <a:cubicBezTo>
                    <a:pt x="13567" y="5990"/>
                    <a:pt x="12230" y="6018"/>
                    <a:pt x="10839" y="6018"/>
                  </a:cubicBezTo>
                  <a:cubicBezTo>
                    <a:pt x="9686" y="6018"/>
                    <a:pt x="8496" y="5999"/>
                    <a:pt x="7272" y="5939"/>
                  </a:cubicBezTo>
                  <a:cubicBezTo>
                    <a:pt x="6571" y="5905"/>
                    <a:pt x="5871" y="5872"/>
                    <a:pt x="5170" y="5838"/>
                  </a:cubicBezTo>
                  <a:cubicBezTo>
                    <a:pt x="4470" y="5805"/>
                    <a:pt x="3769" y="5772"/>
                    <a:pt x="3069" y="5672"/>
                  </a:cubicBezTo>
                  <a:cubicBezTo>
                    <a:pt x="2735" y="5638"/>
                    <a:pt x="2402" y="5572"/>
                    <a:pt x="2102" y="5472"/>
                  </a:cubicBezTo>
                  <a:cubicBezTo>
                    <a:pt x="1768" y="5405"/>
                    <a:pt x="1468" y="5271"/>
                    <a:pt x="1301" y="5105"/>
                  </a:cubicBezTo>
                  <a:cubicBezTo>
                    <a:pt x="1234" y="5038"/>
                    <a:pt x="1201" y="4971"/>
                    <a:pt x="1168" y="4904"/>
                  </a:cubicBezTo>
                  <a:cubicBezTo>
                    <a:pt x="1168" y="4871"/>
                    <a:pt x="1168" y="4771"/>
                    <a:pt x="1201" y="4638"/>
                  </a:cubicBezTo>
                  <a:cubicBezTo>
                    <a:pt x="1268" y="4404"/>
                    <a:pt x="1401" y="4204"/>
                    <a:pt x="1635" y="4004"/>
                  </a:cubicBezTo>
                  <a:cubicBezTo>
                    <a:pt x="2135" y="3604"/>
                    <a:pt x="2802" y="3337"/>
                    <a:pt x="3536" y="3103"/>
                  </a:cubicBezTo>
                  <a:cubicBezTo>
                    <a:pt x="4236" y="2903"/>
                    <a:pt x="5004" y="2736"/>
                    <a:pt x="5771" y="2569"/>
                  </a:cubicBezTo>
                  <a:cubicBezTo>
                    <a:pt x="7339" y="2303"/>
                    <a:pt x="8940" y="2136"/>
                    <a:pt x="10608" y="1969"/>
                  </a:cubicBezTo>
                  <a:cubicBezTo>
                    <a:pt x="12275" y="1836"/>
                    <a:pt x="13977" y="1702"/>
                    <a:pt x="15678" y="1569"/>
                  </a:cubicBezTo>
                  <a:cubicBezTo>
                    <a:pt x="16545" y="1502"/>
                    <a:pt x="17412" y="1402"/>
                    <a:pt x="18280" y="1369"/>
                  </a:cubicBezTo>
                  <a:cubicBezTo>
                    <a:pt x="19147" y="1335"/>
                    <a:pt x="20014" y="1302"/>
                    <a:pt x="20882" y="1302"/>
                  </a:cubicBezTo>
                  <a:cubicBezTo>
                    <a:pt x="22038" y="1266"/>
                    <a:pt x="23185" y="1250"/>
                    <a:pt x="24322" y="1250"/>
                  </a:cubicBezTo>
                  <a:cubicBezTo>
                    <a:pt x="37081" y="1250"/>
                    <a:pt x="48495" y="3330"/>
                    <a:pt x="57041" y="4004"/>
                  </a:cubicBezTo>
                  <a:cubicBezTo>
                    <a:pt x="58175" y="4071"/>
                    <a:pt x="59309" y="4137"/>
                    <a:pt x="60343" y="4204"/>
                  </a:cubicBezTo>
                  <a:cubicBezTo>
                    <a:pt x="61411" y="4271"/>
                    <a:pt x="62378" y="4371"/>
                    <a:pt x="63312" y="4371"/>
                  </a:cubicBezTo>
                  <a:cubicBezTo>
                    <a:pt x="64246" y="4371"/>
                    <a:pt x="65113" y="4404"/>
                    <a:pt x="65880" y="4404"/>
                  </a:cubicBezTo>
                  <a:lnTo>
                    <a:pt x="67015" y="4404"/>
                  </a:lnTo>
                  <a:cubicBezTo>
                    <a:pt x="67381" y="4404"/>
                    <a:pt x="67748" y="4371"/>
                    <a:pt x="68049" y="4371"/>
                  </a:cubicBezTo>
                  <a:cubicBezTo>
                    <a:pt x="70684" y="4237"/>
                    <a:pt x="72118" y="4137"/>
                    <a:pt x="72085" y="4037"/>
                  </a:cubicBezTo>
                  <a:cubicBezTo>
                    <a:pt x="72085" y="3970"/>
                    <a:pt x="70650" y="3904"/>
                    <a:pt x="68049" y="3870"/>
                  </a:cubicBezTo>
                  <a:cubicBezTo>
                    <a:pt x="67848" y="3870"/>
                    <a:pt x="67619" y="3885"/>
                    <a:pt x="67389" y="3885"/>
                  </a:cubicBezTo>
                  <a:cubicBezTo>
                    <a:pt x="67274" y="3885"/>
                    <a:pt x="67159" y="3882"/>
                    <a:pt x="67048" y="3870"/>
                  </a:cubicBezTo>
                  <a:cubicBezTo>
                    <a:pt x="66681" y="3837"/>
                    <a:pt x="66314" y="3837"/>
                    <a:pt x="65914" y="3804"/>
                  </a:cubicBezTo>
                  <a:cubicBezTo>
                    <a:pt x="65113" y="3770"/>
                    <a:pt x="64279" y="3704"/>
                    <a:pt x="63345" y="3670"/>
                  </a:cubicBezTo>
                  <a:cubicBezTo>
                    <a:pt x="62445" y="3637"/>
                    <a:pt x="61444" y="3537"/>
                    <a:pt x="60410" y="3437"/>
                  </a:cubicBezTo>
                  <a:cubicBezTo>
                    <a:pt x="59376" y="3337"/>
                    <a:pt x="58275" y="3237"/>
                    <a:pt x="57107" y="3103"/>
                  </a:cubicBezTo>
                  <a:cubicBezTo>
                    <a:pt x="52504" y="2603"/>
                    <a:pt x="47034" y="1802"/>
                    <a:pt x="40896" y="1068"/>
                  </a:cubicBezTo>
                  <a:cubicBezTo>
                    <a:pt x="35628" y="435"/>
                    <a:pt x="29838" y="1"/>
                    <a:pt x="2376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6"/>
            <p:cNvSpPr/>
            <p:nvPr/>
          </p:nvSpPr>
          <p:spPr>
            <a:xfrm>
              <a:off x="6457738" y="90151"/>
              <a:ext cx="1975831" cy="172757"/>
            </a:xfrm>
            <a:custGeom>
              <a:avLst/>
              <a:gdLst/>
              <a:ahLst/>
              <a:cxnLst/>
              <a:rect l="l" t="t" r="r" b="b"/>
              <a:pathLst>
                <a:path w="45100" h="6959" extrusionOk="0">
                  <a:moveTo>
                    <a:pt x="3036" y="1"/>
                  </a:moveTo>
                  <a:cubicBezTo>
                    <a:pt x="2636" y="1"/>
                    <a:pt x="2269" y="34"/>
                    <a:pt x="1969" y="34"/>
                  </a:cubicBezTo>
                  <a:cubicBezTo>
                    <a:pt x="701" y="101"/>
                    <a:pt x="1" y="201"/>
                    <a:pt x="1" y="267"/>
                  </a:cubicBezTo>
                  <a:cubicBezTo>
                    <a:pt x="34" y="468"/>
                    <a:pt x="2803" y="501"/>
                    <a:pt x="7273" y="1035"/>
                  </a:cubicBezTo>
                  <a:cubicBezTo>
                    <a:pt x="11709" y="1568"/>
                    <a:pt x="17880" y="2502"/>
                    <a:pt x="24552" y="4070"/>
                  </a:cubicBezTo>
                  <a:cubicBezTo>
                    <a:pt x="25386" y="4270"/>
                    <a:pt x="26220" y="4437"/>
                    <a:pt x="27020" y="4637"/>
                  </a:cubicBezTo>
                  <a:cubicBezTo>
                    <a:pt x="27821" y="4871"/>
                    <a:pt x="28588" y="5071"/>
                    <a:pt x="29355" y="5304"/>
                  </a:cubicBezTo>
                  <a:cubicBezTo>
                    <a:pt x="29755" y="5404"/>
                    <a:pt x="30122" y="5505"/>
                    <a:pt x="30523" y="5638"/>
                  </a:cubicBezTo>
                  <a:cubicBezTo>
                    <a:pt x="30923" y="5738"/>
                    <a:pt x="31290" y="5871"/>
                    <a:pt x="31690" y="5972"/>
                  </a:cubicBezTo>
                  <a:cubicBezTo>
                    <a:pt x="32457" y="6172"/>
                    <a:pt x="33225" y="6338"/>
                    <a:pt x="33958" y="6472"/>
                  </a:cubicBezTo>
                  <a:cubicBezTo>
                    <a:pt x="35460" y="6739"/>
                    <a:pt x="36894" y="6906"/>
                    <a:pt x="38228" y="6939"/>
                  </a:cubicBezTo>
                  <a:cubicBezTo>
                    <a:pt x="38492" y="6952"/>
                    <a:pt x="38753" y="6958"/>
                    <a:pt x="39010" y="6958"/>
                  </a:cubicBezTo>
                  <a:cubicBezTo>
                    <a:pt x="40091" y="6958"/>
                    <a:pt x="41115" y="6841"/>
                    <a:pt x="42031" y="6572"/>
                  </a:cubicBezTo>
                  <a:cubicBezTo>
                    <a:pt x="42598" y="6405"/>
                    <a:pt x="43165" y="6138"/>
                    <a:pt x="43599" y="5805"/>
                  </a:cubicBezTo>
                  <a:cubicBezTo>
                    <a:pt x="43732" y="5738"/>
                    <a:pt x="43832" y="5638"/>
                    <a:pt x="43932" y="5538"/>
                  </a:cubicBezTo>
                  <a:cubicBezTo>
                    <a:pt x="44032" y="5438"/>
                    <a:pt x="44132" y="5338"/>
                    <a:pt x="44233" y="5238"/>
                  </a:cubicBezTo>
                  <a:cubicBezTo>
                    <a:pt x="44399" y="5038"/>
                    <a:pt x="44533" y="4804"/>
                    <a:pt x="44633" y="4571"/>
                  </a:cubicBezTo>
                  <a:cubicBezTo>
                    <a:pt x="45066" y="3703"/>
                    <a:pt x="45100" y="2803"/>
                    <a:pt x="44900" y="2135"/>
                  </a:cubicBezTo>
                  <a:cubicBezTo>
                    <a:pt x="44733" y="1468"/>
                    <a:pt x="44366" y="1068"/>
                    <a:pt x="44099" y="835"/>
                  </a:cubicBezTo>
                  <a:cubicBezTo>
                    <a:pt x="43903" y="638"/>
                    <a:pt x="43730" y="560"/>
                    <a:pt x="43680" y="560"/>
                  </a:cubicBezTo>
                  <a:cubicBezTo>
                    <a:pt x="43670" y="560"/>
                    <a:pt x="43665" y="562"/>
                    <a:pt x="43665" y="568"/>
                  </a:cubicBezTo>
                  <a:cubicBezTo>
                    <a:pt x="43632" y="601"/>
                    <a:pt x="43732" y="734"/>
                    <a:pt x="43932" y="1001"/>
                  </a:cubicBezTo>
                  <a:cubicBezTo>
                    <a:pt x="44099" y="1268"/>
                    <a:pt x="44333" y="1668"/>
                    <a:pt x="44433" y="2236"/>
                  </a:cubicBezTo>
                  <a:cubicBezTo>
                    <a:pt x="44533" y="2803"/>
                    <a:pt x="44433" y="3536"/>
                    <a:pt x="43999" y="4270"/>
                  </a:cubicBezTo>
                  <a:cubicBezTo>
                    <a:pt x="43899" y="4437"/>
                    <a:pt x="43799" y="4604"/>
                    <a:pt x="43665" y="4771"/>
                  </a:cubicBezTo>
                  <a:cubicBezTo>
                    <a:pt x="43565" y="4837"/>
                    <a:pt x="43499" y="4904"/>
                    <a:pt x="43432" y="4971"/>
                  </a:cubicBezTo>
                  <a:cubicBezTo>
                    <a:pt x="43332" y="5038"/>
                    <a:pt x="43265" y="5104"/>
                    <a:pt x="43165" y="5171"/>
                  </a:cubicBezTo>
                  <a:cubicBezTo>
                    <a:pt x="42765" y="5404"/>
                    <a:pt x="42298" y="5571"/>
                    <a:pt x="41797" y="5705"/>
                  </a:cubicBezTo>
                  <a:cubicBezTo>
                    <a:pt x="41054" y="5897"/>
                    <a:pt x="40224" y="5968"/>
                    <a:pt x="39332" y="5968"/>
                  </a:cubicBezTo>
                  <a:cubicBezTo>
                    <a:pt x="38984" y="5968"/>
                    <a:pt x="38627" y="5957"/>
                    <a:pt x="38262" y="5938"/>
                  </a:cubicBezTo>
                  <a:cubicBezTo>
                    <a:pt x="36994" y="5838"/>
                    <a:pt x="35593" y="5638"/>
                    <a:pt x="34159" y="5338"/>
                  </a:cubicBezTo>
                  <a:cubicBezTo>
                    <a:pt x="33458" y="5204"/>
                    <a:pt x="32724" y="5004"/>
                    <a:pt x="31990" y="4804"/>
                  </a:cubicBezTo>
                  <a:cubicBezTo>
                    <a:pt x="31623" y="4704"/>
                    <a:pt x="31257" y="4604"/>
                    <a:pt x="30890" y="4470"/>
                  </a:cubicBezTo>
                  <a:cubicBezTo>
                    <a:pt x="30489" y="4370"/>
                    <a:pt x="30089" y="4237"/>
                    <a:pt x="29722" y="4137"/>
                  </a:cubicBezTo>
                  <a:cubicBezTo>
                    <a:pt x="28922" y="3903"/>
                    <a:pt x="28121" y="3670"/>
                    <a:pt x="27320" y="3436"/>
                  </a:cubicBezTo>
                  <a:cubicBezTo>
                    <a:pt x="26486" y="3236"/>
                    <a:pt x="25653" y="3036"/>
                    <a:pt x="24819" y="2836"/>
                  </a:cubicBezTo>
                  <a:cubicBezTo>
                    <a:pt x="18080" y="1268"/>
                    <a:pt x="11843" y="468"/>
                    <a:pt x="7339" y="167"/>
                  </a:cubicBezTo>
                  <a:cubicBezTo>
                    <a:pt x="7039" y="134"/>
                    <a:pt x="6772" y="134"/>
                    <a:pt x="6506" y="101"/>
                  </a:cubicBezTo>
                  <a:cubicBezTo>
                    <a:pt x="6239" y="101"/>
                    <a:pt x="5972" y="67"/>
                    <a:pt x="5738" y="67"/>
                  </a:cubicBezTo>
                  <a:cubicBezTo>
                    <a:pt x="5205" y="67"/>
                    <a:pt x="4738" y="34"/>
                    <a:pt x="4271" y="34"/>
                  </a:cubicBezTo>
                  <a:cubicBezTo>
                    <a:pt x="3837" y="34"/>
                    <a:pt x="3403" y="1"/>
                    <a:pt x="30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26"/>
            <p:cNvSpPr/>
            <p:nvPr/>
          </p:nvSpPr>
          <p:spPr>
            <a:xfrm>
              <a:off x="7942503" y="124881"/>
              <a:ext cx="945551" cy="299538"/>
            </a:xfrm>
            <a:custGeom>
              <a:avLst/>
              <a:gdLst/>
              <a:ahLst/>
              <a:cxnLst/>
              <a:rect l="l" t="t" r="r" b="b"/>
              <a:pathLst>
                <a:path w="21583" h="12066" extrusionOk="0">
                  <a:moveTo>
                    <a:pt x="20891" y="1"/>
                  </a:moveTo>
                  <a:cubicBezTo>
                    <a:pt x="20888" y="1"/>
                    <a:pt x="20885" y="1"/>
                    <a:pt x="20882" y="3"/>
                  </a:cubicBezTo>
                  <a:cubicBezTo>
                    <a:pt x="20782" y="3"/>
                    <a:pt x="20782" y="403"/>
                    <a:pt x="20782" y="1137"/>
                  </a:cubicBezTo>
                  <a:cubicBezTo>
                    <a:pt x="20749" y="1837"/>
                    <a:pt x="20816" y="2871"/>
                    <a:pt x="20549" y="4072"/>
                  </a:cubicBezTo>
                  <a:cubicBezTo>
                    <a:pt x="20449" y="4372"/>
                    <a:pt x="20382" y="4673"/>
                    <a:pt x="20282" y="5006"/>
                  </a:cubicBezTo>
                  <a:cubicBezTo>
                    <a:pt x="20149" y="5306"/>
                    <a:pt x="20082" y="5640"/>
                    <a:pt x="19882" y="5940"/>
                  </a:cubicBezTo>
                  <a:cubicBezTo>
                    <a:pt x="19581" y="6574"/>
                    <a:pt x="19148" y="7174"/>
                    <a:pt x="18581" y="7741"/>
                  </a:cubicBezTo>
                  <a:cubicBezTo>
                    <a:pt x="17480" y="8842"/>
                    <a:pt x="15845" y="9643"/>
                    <a:pt x="14011" y="10143"/>
                  </a:cubicBezTo>
                  <a:cubicBezTo>
                    <a:pt x="13110" y="10377"/>
                    <a:pt x="12176" y="10543"/>
                    <a:pt x="11276" y="10677"/>
                  </a:cubicBezTo>
                  <a:cubicBezTo>
                    <a:pt x="10408" y="10810"/>
                    <a:pt x="9508" y="10877"/>
                    <a:pt x="8674" y="10910"/>
                  </a:cubicBezTo>
                  <a:cubicBezTo>
                    <a:pt x="7006" y="11010"/>
                    <a:pt x="5505" y="11010"/>
                    <a:pt x="4204" y="11010"/>
                  </a:cubicBezTo>
                  <a:cubicBezTo>
                    <a:pt x="3155" y="10997"/>
                    <a:pt x="2268" y="10983"/>
                    <a:pt x="1585" y="10983"/>
                  </a:cubicBezTo>
                  <a:cubicBezTo>
                    <a:pt x="595" y="10983"/>
                    <a:pt x="34" y="11012"/>
                    <a:pt x="34" y="11111"/>
                  </a:cubicBezTo>
                  <a:cubicBezTo>
                    <a:pt x="1" y="11277"/>
                    <a:pt x="1569" y="11611"/>
                    <a:pt x="4170" y="11878"/>
                  </a:cubicBezTo>
                  <a:cubicBezTo>
                    <a:pt x="5160" y="11982"/>
                    <a:pt x="6333" y="12066"/>
                    <a:pt x="7625" y="12066"/>
                  </a:cubicBezTo>
                  <a:cubicBezTo>
                    <a:pt x="7988" y="12066"/>
                    <a:pt x="8360" y="12059"/>
                    <a:pt x="8740" y="12045"/>
                  </a:cubicBezTo>
                  <a:cubicBezTo>
                    <a:pt x="9608" y="12045"/>
                    <a:pt x="10508" y="11978"/>
                    <a:pt x="11442" y="11878"/>
                  </a:cubicBezTo>
                  <a:cubicBezTo>
                    <a:pt x="12376" y="11744"/>
                    <a:pt x="13344" y="11611"/>
                    <a:pt x="14344" y="11311"/>
                  </a:cubicBezTo>
                  <a:cubicBezTo>
                    <a:pt x="15312" y="11044"/>
                    <a:pt x="16279" y="10677"/>
                    <a:pt x="17113" y="10243"/>
                  </a:cubicBezTo>
                  <a:cubicBezTo>
                    <a:pt x="17980" y="9776"/>
                    <a:pt x="18781" y="9176"/>
                    <a:pt x="19381" y="8509"/>
                  </a:cubicBezTo>
                  <a:cubicBezTo>
                    <a:pt x="20015" y="7842"/>
                    <a:pt x="20515" y="7108"/>
                    <a:pt x="20816" y="6374"/>
                  </a:cubicBezTo>
                  <a:cubicBezTo>
                    <a:pt x="21016" y="6007"/>
                    <a:pt x="21083" y="5607"/>
                    <a:pt x="21216" y="5273"/>
                  </a:cubicBezTo>
                  <a:cubicBezTo>
                    <a:pt x="21283" y="4906"/>
                    <a:pt x="21349" y="4539"/>
                    <a:pt x="21416" y="4206"/>
                  </a:cubicBezTo>
                  <a:cubicBezTo>
                    <a:pt x="21583" y="2871"/>
                    <a:pt x="21383" y="1804"/>
                    <a:pt x="21283" y="1070"/>
                  </a:cubicBezTo>
                  <a:cubicBezTo>
                    <a:pt x="21122" y="397"/>
                    <a:pt x="20962" y="1"/>
                    <a:pt x="2089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26"/>
            <p:cNvSpPr/>
            <p:nvPr/>
          </p:nvSpPr>
          <p:spPr>
            <a:xfrm>
              <a:off x="5288668" y="243346"/>
              <a:ext cx="2460983" cy="145177"/>
            </a:xfrm>
            <a:custGeom>
              <a:avLst/>
              <a:gdLst/>
              <a:ahLst/>
              <a:cxnLst/>
              <a:rect l="l" t="t" r="r" b="b"/>
              <a:pathLst>
                <a:path w="56174" h="5848" extrusionOk="0">
                  <a:moveTo>
                    <a:pt x="12442" y="1"/>
                  </a:moveTo>
                  <a:cubicBezTo>
                    <a:pt x="10941" y="34"/>
                    <a:pt x="9540" y="34"/>
                    <a:pt x="8239" y="67"/>
                  </a:cubicBezTo>
                  <a:cubicBezTo>
                    <a:pt x="6972" y="134"/>
                    <a:pt x="5804" y="234"/>
                    <a:pt x="4804" y="301"/>
                  </a:cubicBezTo>
                  <a:cubicBezTo>
                    <a:pt x="3770" y="334"/>
                    <a:pt x="2902" y="501"/>
                    <a:pt x="2202" y="601"/>
                  </a:cubicBezTo>
                  <a:cubicBezTo>
                    <a:pt x="767" y="801"/>
                    <a:pt x="0" y="968"/>
                    <a:pt x="0" y="1068"/>
                  </a:cubicBezTo>
                  <a:cubicBezTo>
                    <a:pt x="20" y="1107"/>
                    <a:pt x="291" y="1123"/>
                    <a:pt x="801" y="1123"/>
                  </a:cubicBezTo>
                  <a:cubicBezTo>
                    <a:pt x="1161" y="1123"/>
                    <a:pt x="1641" y="1115"/>
                    <a:pt x="2235" y="1101"/>
                  </a:cubicBezTo>
                  <a:cubicBezTo>
                    <a:pt x="2867" y="1073"/>
                    <a:pt x="3572" y="995"/>
                    <a:pt x="4415" y="995"/>
                  </a:cubicBezTo>
                  <a:cubicBezTo>
                    <a:pt x="4552" y="995"/>
                    <a:pt x="4693" y="997"/>
                    <a:pt x="4837" y="1001"/>
                  </a:cubicBezTo>
                  <a:cubicBezTo>
                    <a:pt x="5838" y="968"/>
                    <a:pt x="7005" y="968"/>
                    <a:pt x="8273" y="935"/>
                  </a:cubicBezTo>
                  <a:cubicBezTo>
                    <a:pt x="9540" y="968"/>
                    <a:pt x="10941" y="1001"/>
                    <a:pt x="12442" y="1035"/>
                  </a:cubicBezTo>
                  <a:cubicBezTo>
                    <a:pt x="13910" y="1135"/>
                    <a:pt x="15511" y="1202"/>
                    <a:pt x="17212" y="1302"/>
                  </a:cubicBezTo>
                  <a:cubicBezTo>
                    <a:pt x="18880" y="1435"/>
                    <a:pt x="20648" y="1535"/>
                    <a:pt x="22483" y="1735"/>
                  </a:cubicBezTo>
                  <a:cubicBezTo>
                    <a:pt x="24318" y="1902"/>
                    <a:pt x="26186" y="2069"/>
                    <a:pt x="28120" y="2336"/>
                  </a:cubicBezTo>
                  <a:cubicBezTo>
                    <a:pt x="31990" y="2769"/>
                    <a:pt x="35659" y="3336"/>
                    <a:pt x="38995" y="3803"/>
                  </a:cubicBezTo>
                  <a:cubicBezTo>
                    <a:pt x="42364" y="4270"/>
                    <a:pt x="45366" y="4671"/>
                    <a:pt x="47901" y="5004"/>
                  </a:cubicBezTo>
                  <a:cubicBezTo>
                    <a:pt x="52124" y="5529"/>
                    <a:pt x="54999" y="5847"/>
                    <a:pt x="55885" y="5847"/>
                  </a:cubicBezTo>
                  <a:cubicBezTo>
                    <a:pt x="56070" y="5847"/>
                    <a:pt x="56168" y="5834"/>
                    <a:pt x="56174" y="5805"/>
                  </a:cubicBezTo>
                  <a:cubicBezTo>
                    <a:pt x="56174" y="5605"/>
                    <a:pt x="53071" y="5004"/>
                    <a:pt x="48034" y="4137"/>
                  </a:cubicBezTo>
                  <a:cubicBezTo>
                    <a:pt x="45533" y="3703"/>
                    <a:pt x="42531" y="3203"/>
                    <a:pt x="39161" y="2669"/>
                  </a:cubicBezTo>
                  <a:cubicBezTo>
                    <a:pt x="35826" y="2136"/>
                    <a:pt x="32156" y="1535"/>
                    <a:pt x="28287" y="1068"/>
                  </a:cubicBezTo>
                  <a:cubicBezTo>
                    <a:pt x="26319" y="835"/>
                    <a:pt x="24418" y="668"/>
                    <a:pt x="22583" y="501"/>
                  </a:cubicBezTo>
                  <a:cubicBezTo>
                    <a:pt x="20748" y="334"/>
                    <a:pt x="18980" y="268"/>
                    <a:pt x="17279" y="134"/>
                  </a:cubicBezTo>
                  <a:cubicBezTo>
                    <a:pt x="15578" y="101"/>
                    <a:pt x="13977" y="34"/>
                    <a:pt x="1244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26"/>
            <p:cNvSpPr/>
            <p:nvPr/>
          </p:nvSpPr>
          <p:spPr>
            <a:xfrm>
              <a:off x="7053992" y="19201"/>
              <a:ext cx="1097528" cy="116553"/>
            </a:xfrm>
            <a:custGeom>
              <a:avLst/>
              <a:gdLst/>
              <a:ahLst/>
              <a:cxnLst/>
              <a:rect l="l" t="t" r="r" b="b"/>
              <a:pathLst>
                <a:path w="25052" h="4695" extrusionOk="0">
                  <a:moveTo>
                    <a:pt x="580" y="1"/>
                  </a:moveTo>
                  <a:cubicBezTo>
                    <a:pt x="237" y="1"/>
                    <a:pt x="46" y="30"/>
                    <a:pt x="34" y="90"/>
                  </a:cubicBezTo>
                  <a:cubicBezTo>
                    <a:pt x="1" y="257"/>
                    <a:pt x="1368" y="657"/>
                    <a:pt x="3637" y="1157"/>
                  </a:cubicBezTo>
                  <a:cubicBezTo>
                    <a:pt x="4771" y="1391"/>
                    <a:pt x="6105" y="1591"/>
                    <a:pt x="7606" y="1858"/>
                  </a:cubicBezTo>
                  <a:cubicBezTo>
                    <a:pt x="9107" y="2091"/>
                    <a:pt x="10775" y="2358"/>
                    <a:pt x="12476" y="2625"/>
                  </a:cubicBezTo>
                  <a:cubicBezTo>
                    <a:pt x="13343" y="2792"/>
                    <a:pt x="14177" y="2959"/>
                    <a:pt x="14978" y="3125"/>
                  </a:cubicBezTo>
                  <a:cubicBezTo>
                    <a:pt x="15779" y="3292"/>
                    <a:pt x="16579" y="3426"/>
                    <a:pt x="17280" y="3592"/>
                  </a:cubicBezTo>
                  <a:cubicBezTo>
                    <a:pt x="18747" y="3959"/>
                    <a:pt x="20082" y="4360"/>
                    <a:pt x="21249" y="4560"/>
                  </a:cubicBezTo>
                  <a:cubicBezTo>
                    <a:pt x="21907" y="4654"/>
                    <a:pt x="22501" y="4695"/>
                    <a:pt x="23014" y="4695"/>
                  </a:cubicBezTo>
                  <a:cubicBezTo>
                    <a:pt x="23412" y="4695"/>
                    <a:pt x="23760" y="4670"/>
                    <a:pt x="24051" y="4627"/>
                  </a:cubicBezTo>
                  <a:cubicBezTo>
                    <a:pt x="24718" y="4526"/>
                    <a:pt x="25052" y="4326"/>
                    <a:pt x="25052" y="4260"/>
                  </a:cubicBezTo>
                  <a:cubicBezTo>
                    <a:pt x="25018" y="4160"/>
                    <a:pt x="24652" y="4193"/>
                    <a:pt x="24018" y="4126"/>
                  </a:cubicBezTo>
                  <a:cubicBezTo>
                    <a:pt x="23417" y="4093"/>
                    <a:pt x="22517" y="3959"/>
                    <a:pt x="21416" y="3693"/>
                  </a:cubicBezTo>
                  <a:cubicBezTo>
                    <a:pt x="20348" y="3392"/>
                    <a:pt x="19081" y="2925"/>
                    <a:pt x="17580" y="2492"/>
                  </a:cubicBezTo>
                  <a:cubicBezTo>
                    <a:pt x="16846" y="2292"/>
                    <a:pt x="16045" y="2125"/>
                    <a:pt x="15245" y="1958"/>
                  </a:cubicBezTo>
                  <a:cubicBezTo>
                    <a:pt x="14411" y="1758"/>
                    <a:pt x="13577" y="1591"/>
                    <a:pt x="12710" y="1391"/>
                  </a:cubicBezTo>
                  <a:cubicBezTo>
                    <a:pt x="10942" y="1124"/>
                    <a:pt x="9274" y="891"/>
                    <a:pt x="7773" y="724"/>
                  </a:cubicBezTo>
                  <a:cubicBezTo>
                    <a:pt x="6272" y="524"/>
                    <a:pt x="4904" y="424"/>
                    <a:pt x="3770" y="290"/>
                  </a:cubicBezTo>
                  <a:cubicBezTo>
                    <a:pt x="2312" y="97"/>
                    <a:pt x="1198" y="1"/>
                    <a:pt x="58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26"/>
            <p:cNvSpPr/>
            <p:nvPr/>
          </p:nvSpPr>
          <p:spPr>
            <a:xfrm>
              <a:off x="4530186" y="362580"/>
              <a:ext cx="3158088" cy="173303"/>
            </a:xfrm>
            <a:custGeom>
              <a:avLst/>
              <a:gdLst/>
              <a:ahLst/>
              <a:cxnLst/>
              <a:rect l="l" t="t" r="r" b="b"/>
              <a:pathLst>
                <a:path w="72086" h="6981" extrusionOk="0">
                  <a:moveTo>
                    <a:pt x="23762" y="1"/>
                  </a:moveTo>
                  <a:cubicBezTo>
                    <a:pt x="22798" y="1"/>
                    <a:pt x="21827" y="12"/>
                    <a:pt x="20849" y="34"/>
                  </a:cubicBezTo>
                  <a:cubicBezTo>
                    <a:pt x="19948" y="68"/>
                    <a:pt x="19081" y="101"/>
                    <a:pt x="18180" y="135"/>
                  </a:cubicBezTo>
                  <a:cubicBezTo>
                    <a:pt x="17313" y="168"/>
                    <a:pt x="16446" y="268"/>
                    <a:pt x="15579" y="335"/>
                  </a:cubicBezTo>
                  <a:cubicBezTo>
                    <a:pt x="13844" y="468"/>
                    <a:pt x="12143" y="602"/>
                    <a:pt x="10475" y="768"/>
                  </a:cubicBezTo>
                  <a:cubicBezTo>
                    <a:pt x="8807" y="902"/>
                    <a:pt x="7173" y="1102"/>
                    <a:pt x="5538" y="1402"/>
                  </a:cubicBezTo>
                  <a:cubicBezTo>
                    <a:pt x="4738" y="1569"/>
                    <a:pt x="3937" y="1736"/>
                    <a:pt x="3170" y="2003"/>
                  </a:cubicBezTo>
                  <a:cubicBezTo>
                    <a:pt x="2369" y="2269"/>
                    <a:pt x="1602" y="2536"/>
                    <a:pt x="868" y="3137"/>
                  </a:cubicBezTo>
                  <a:lnTo>
                    <a:pt x="635" y="3370"/>
                  </a:lnTo>
                  <a:cubicBezTo>
                    <a:pt x="535" y="3470"/>
                    <a:pt x="468" y="3570"/>
                    <a:pt x="401" y="3670"/>
                  </a:cubicBezTo>
                  <a:cubicBezTo>
                    <a:pt x="234" y="3904"/>
                    <a:pt x="134" y="4104"/>
                    <a:pt x="68" y="4371"/>
                  </a:cubicBezTo>
                  <a:cubicBezTo>
                    <a:pt x="1" y="4604"/>
                    <a:pt x="1" y="4905"/>
                    <a:pt x="68" y="5205"/>
                  </a:cubicBezTo>
                  <a:cubicBezTo>
                    <a:pt x="168" y="5505"/>
                    <a:pt x="334" y="5772"/>
                    <a:pt x="535" y="5939"/>
                  </a:cubicBezTo>
                  <a:cubicBezTo>
                    <a:pt x="968" y="6306"/>
                    <a:pt x="1368" y="6439"/>
                    <a:pt x="1769" y="6539"/>
                  </a:cubicBezTo>
                  <a:cubicBezTo>
                    <a:pt x="2169" y="6639"/>
                    <a:pt x="2536" y="6706"/>
                    <a:pt x="2936" y="6773"/>
                  </a:cubicBezTo>
                  <a:cubicBezTo>
                    <a:pt x="3670" y="6839"/>
                    <a:pt x="4404" y="6873"/>
                    <a:pt x="5138" y="6906"/>
                  </a:cubicBezTo>
                  <a:cubicBezTo>
                    <a:pt x="5838" y="6906"/>
                    <a:pt x="6539" y="6939"/>
                    <a:pt x="7206" y="6939"/>
                  </a:cubicBezTo>
                  <a:cubicBezTo>
                    <a:pt x="8007" y="6969"/>
                    <a:pt x="8794" y="6981"/>
                    <a:pt x="9565" y="6981"/>
                  </a:cubicBezTo>
                  <a:cubicBezTo>
                    <a:pt x="11426" y="6981"/>
                    <a:pt x="13194" y="6910"/>
                    <a:pt x="14845" y="6839"/>
                  </a:cubicBezTo>
                  <a:cubicBezTo>
                    <a:pt x="19515" y="6572"/>
                    <a:pt x="23251" y="6105"/>
                    <a:pt x="25853" y="5805"/>
                  </a:cubicBezTo>
                  <a:cubicBezTo>
                    <a:pt x="28421" y="5472"/>
                    <a:pt x="29822" y="5238"/>
                    <a:pt x="29822" y="5171"/>
                  </a:cubicBezTo>
                  <a:cubicBezTo>
                    <a:pt x="29822" y="5139"/>
                    <a:pt x="29675" y="5124"/>
                    <a:pt x="29389" y="5124"/>
                  </a:cubicBezTo>
                  <a:cubicBezTo>
                    <a:pt x="28783" y="5124"/>
                    <a:pt x="27554" y="5192"/>
                    <a:pt x="25786" y="5305"/>
                  </a:cubicBezTo>
                  <a:cubicBezTo>
                    <a:pt x="23184" y="5505"/>
                    <a:pt x="19448" y="5805"/>
                    <a:pt x="14811" y="5972"/>
                  </a:cubicBezTo>
                  <a:cubicBezTo>
                    <a:pt x="13661" y="5989"/>
                    <a:pt x="12443" y="6014"/>
                    <a:pt x="11175" y="6014"/>
                  </a:cubicBezTo>
                  <a:cubicBezTo>
                    <a:pt x="9908" y="6014"/>
                    <a:pt x="8590" y="5989"/>
                    <a:pt x="7239" y="5905"/>
                  </a:cubicBezTo>
                  <a:cubicBezTo>
                    <a:pt x="6572" y="5905"/>
                    <a:pt x="5872" y="5872"/>
                    <a:pt x="5171" y="5839"/>
                  </a:cubicBezTo>
                  <a:cubicBezTo>
                    <a:pt x="4437" y="5805"/>
                    <a:pt x="3737" y="5772"/>
                    <a:pt x="3070" y="5672"/>
                  </a:cubicBezTo>
                  <a:cubicBezTo>
                    <a:pt x="2736" y="5638"/>
                    <a:pt x="2369" y="5572"/>
                    <a:pt x="2069" y="5472"/>
                  </a:cubicBezTo>
                  <a:cubicBezTo>
                    <a:pt x="1769" y="5405"/>
                    <a:pt x="1469" y="5272"/>
                    <a:pt x="1302" y="5105"/>
                  </a:cubicBezTo>
                  <a:cubicBezTo>
                    <a:pt x="1202" y="5038"/>
                    <a:pt x="1168" y="4971"/>
                    <a:pt x="1168" y="4905"/>
                  </a:cubicBezTo>
                  <a:cubicBezTo>
                    <a:pt x="1135" y="4838"/>
                    <a:pt x="1135" y="4771"/>
                    <a:pt x="1168" y="4638"/>
                  </a:cubicBezTo>
                  <a:cubicBezTo>
                    <a:pt x="1235" y="4404"/>
                    <a:pt x="1368" y="4204"/>
                    <a:pt x="1602" y="4004"/>
                  </a:cubicBezTo>
                  <a:cubicBezTo>
                    <a:pt x="2102" y="3604"/>
                    <a:pt x="2803" y="3337"/>
                    <a:pt x="3503" y="3103"/>
                  </a:cubicBezTo>
                  <a:cubicBezTo>
                    <a:pt x="4237" y="2903"/>
                    <a:pt x="4971" y="2736"/>
                    <a:pt x="5772" y="2570"/>
                  </a:cubicBezTo>
                  <a:cubicBezTo>
                    <a:pt x="7306" y="2303"/>
                    <a:pt x="8941" y="2136"/>
                    <a:pt x="10575" y="1969"/>
                  </a:cubicBezTo>
                  <a:cubicBezTo>
                    <a:pt x="12243" y="1836"/>
                    <a:pt x="13944" y="1702"/>
                    <a:pt x="15679" y="1569"/>
                  </a:cubicBezTo>
                  <a:cubicBezTo>
                    <a:pt x="16513" y="1502"/>
                    <a:pt x="17380" y="1402"/>
                    <a:pt x="18247" y="1369"/>
                  </a:cubicBezTo>
                  <a:cubicBezTo>
                    <a:pt x="19114" y="1335"/>
                    <a:pt x="19982" y="1302"/>
                    <a:pt x="20882" y="1302"/>
                  </a:cubicBezTo>
                  <a:cubicBezTo>
                    <a:pt x="22039" y="1267"/>
                    <a:pt x="23186" y="1250"/>
                    <a:pt x="24322" y="1250"/>
                  </a:cubicBezTo>
                  <a:cubicBezTo>
                    <a:pt x="37077" y="1250"/>
                    <a:pt x="48463" y="3330"/>
                    <a:pt x="57008" y="4004"/>
                  </a:cubicBezTo>
                  <a:cubicBezTo>
                    <a:pt x="58176" y="4071"/>
                    <a:pt x="59276" y="4137"/>
                    <a:pt x="60344" y="4204"/>
                  </a:cubicBezTo>
                  <a:cubicBezTo>
                    <a:pt x="61378" y="4271"/>
                    <a:pt x="62345" y="4371"/>
                    <a:pt x="63279" y="4371"/>
                  </a:cubicBezTo>
                  <a:cubicBezTo>
                    <a:pt x="64213" y="4371"/>
                    <a:pt x="65081" y="4404"/>
                    <a:pt x="65881" y="4404"/>
                  </a:cubicBezTo>
                  <a:lnTo>
                    <a:pt x="67015" y="4404"/>
                  </a:lnTo>
                  <a:cubicBezTo>
                    <a:pt x="67382" y="4404"/>
                    <a:pt x="67716" y="4371"/>
                    <a:pt x="68049" y="4371"/>
                  </a:cubicBezTo>
                  <a:cubicBezTo>
                    <a:pt x="70651" y="4237"/>
                    <a:pt x="72086" y="4137"/>
                    <a:pt x="72086" y="4037"/>
                  </a:cubicBezTo>
                  <a:cubicBezTo>
                    <a:pt x="72086" y="3971"/>
                    <a:pt x="70651" y="3904"/>
                    <a:pt x="68049" y="3871"/>
                  </a:cubicBezTo>
                  <a:lnTo>
                    <a:pt x="67015" y="3871"/>
                  </a:lnTo>
                  <a:cubicBezTo>
                    <a:pt x="66648" y="3837"/>
                    <a:pt x="66281" y="3837"/>
                    <a:pt x="65881" y="3804"/>
                  </a:cubicBezTo>
                  <a:cubicBezTo>
                    <a:pt x="65114" y="3770"/>
                    <a:pt x="64247" y="3704"/>
                    <a:pt x="63313" y="3670"/>
                  </a:cubicBezTo>
                  <a:cubicBezTo>
                    <a:pt x="62412" y="3637"/>
                    <a:pt x="61411" y="3504"/>
                    <a:pt x="60377" y="3437"/>
                  </a:cubicBezTo>
                  <a:cubicBezTo>
                    <a:pt x="59343" y="3337"/>
                    <a:pt x="58242" y="3203"/>
                    <a:pt x="57108" y="3103"/>
                  </a:cubicBezTo>
                  <a:cubicBezTo>
                    <a:pt x="52472" y="2603"/>
                    <a:pt x="47001" y="1802"/>
                    <a:pt x="40897" y="1069"/>
                  </a:cubicBezTo>
                  <a:cubicBezTo>
                    <a:pt x="35600" y="435"/>
                    <a:pt x="29831" y="1"/>
                    <a:pt x="2376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26"/>
            <p:cNvSpPr/>
            <p:nvPr/>
          </p:nvSpPr>
          <p:spPr>
            <a:xfrm>
              <a:off x="3860900" y="2944926"/>
              <a:ext cx="1354737" cy="210019"/>
            </a:xfrm>
            <a:custGeom>
              <a:avLst/>
              <a:gdLst/>
              <a:ahLst/>
              <a:cxnLst/>
              <a:rect l="l" t="t" r="r" b="b"/>
              <a:pathLst>
                <a:path w="30923" h="8460" extrusionOk="0">
                  <a:moveTo>
                    <a:pt x="546" y="0"/>
                  </a:moveTo>
                  <a:cubicBezTo>
                    <a:pt x="203" y="0"/>
                    <a:pt x="21" y="24"/>
                    <a:pt x="0" y="87"/>
                  </a:cubicBezTo>
                  <a:cubicBezTo>
                    <a:pt x="0" y="187"/>
                    <a:pt x="434" y="320"/>
                    <a:pt x="1234" y="487"/>
                  </a:cubicBezTo>
                  <a:cubicBezTo>
                    <a:pt x="1635" y="587"/>
                    <a:pt x="2102" y="687"/>
                    <a:pt x="2669" y="821"/>
                  </a:cubicBezTo>
                  <a:cubicBezTo>
                    <a:pt x="2969" y="854"/>
                    <a:pt x="3269" y="921"/>
                    <a:pt x="3569" y="988"/>
                  </a:cubicBezTo>
                  <a:cubicBezTo>
                    <a:pt x="3903" y="1054"/>
                    <a:pt x="4237" y="1121"/>
                    <a:pt x="4604" y="1221"/>
                  </a:cubicBezTo>
                  <a:cubicBezTo>
                    <a:pt x="5304" y="1355"/>
                    <a:pt x="6071" y="1521"/>
                    <a:pt x="6905" y="1688"/>
                  </a:cubicBezTo>
                  <a:cubicBezTo>
                    <a:pt x="7739" y="1855"/>
                    <a:pt x="8606" y="2088"/>
                    <a:pt x="9540" y="2289"/>
                  </a:cubicBezTo>
                  <a:cubicBezTo>
                    <a:pt x="11408" y="2689"/>
                    <a:pt x="13443" y="3256"/>
                    <a:pt x="15578" y="3756"/>
                  </a:cubicBezTo>
                  <a:cubicBezTo>
                    <a:pt x="16645" y="4056"/>
                    <a:pt x="17680" y="4357"/>
                    <a:pt x="18680" y="4624"/>
                  </a:cubicBezTo>
                  <a:cubicBezTo>
                    <a:pt x="18947" y="4690"/>
                    <a:pt x="19181" y="4757"/>
                    <a:pt x="19447" y="4824"/>
                  </a:cubicBezTo>
                  <a:cubicBezTo>
                    <a:pt x="19681" y="4890"/>
                    <a:pt x="19914" y="4957"/>
                    <a:pt x="20148" y="5057"/>
                  </a:cubicBezTo>
                  <a:cubicBezTo>
                    <a:pt x="20648" y="5191"/>
                    <a:pt x="21115" y="5324"/>
                    <a:pt x="21549" y="5457"/>
                  </a:cubicBezTo>
                  <a:cubicBezTo>
                    <a:pt x="23384" y="5991"/>
                    <a:pt x="25018" y="6592"/>
                    <a:pt x="26386" y="7025"/>
                  </a:cubicBezTo>
                  <a:cubicBezTo>
                    <a:pt x="26719" y="7125"/>
                    <a:pt x="27053" y="7225"/>
                    <a:pt x="27353" y="7359"/>
                  </a:cubicBezTo>
                  <a:cubicBezTo>
                    <a:pt x="27687" y="7459"/>
                    <a:pt x="27954" y="7559"/>
                    <a:pt x="28220" y="7659"/>
                  </a:cubicBezTo>
                  <a:cubicBezTo>
                    <a:pt x="28754" y="7859"/>
                    <a:pt x="29221" y="8026"/>
                    <a:pt x="29621" y="8159"/>
                  </a:cubicBezTo>
                  <a:cubicBezTo>
                    <a:pt x="30213" y="8339"/>
                    <a:pt x="30606" y="8460"/>
                    <a:pt x="30786" y="8460"/>
                  </a:cubicBezTo>
                  <a:cubicBezTo>
                    <a:pt x="30839" y="8460"/>
                    <a:pt x="30874" y="8449"/>
                    <a:pt x="30889" y="8426"/>
                  </a:cubicBezTo>
                  <a:cubicBezTo>
                    <a:pt x="30922" y="8360"/>
                    <a:pt x="30522" y="8093"/>
                    <a:pt x="29822" y="7692"/>
                  </a:cubicBezTo>
                  <a:cubicBezTo>
                    <a:pt x="29455" y="7526"/>
                    <a:pt x="29021" y="7292"/>
                    <a:pt x="28487" y="7025"/>
                  </a:cubicBezTo>
                  <a:cubicBezTo>
                    <a:pt x="28220" y="6892"/>
                    <a:pt x="27954" y="6758"/>
                    <a:pt x="27653" y="6625"/>
                  </a:cubicBezTo>
                  <a:cubicBezTo>
                    <a:pt x="27353" y="6458"/>
                    <a:pt x="27020" y="6358"/>
                    <a:pt x="26686" y="6191"/>
                  </a:cubicBezTo>
                  <a:cubicBezTo>
                    <a:pt x="25352" y="5658"/>
                    <a:pt x="23751" y="4957"/>
                    <a:pt x="21916" y="4390"/>
                  </a:cubicBezTo>
                  <a:cubicBezTo>
                    <a:pt x="21449" y="4223"/>
                    <a:pt x="20982" y="4056"/>
                    <a:pt x="20515" y="3923"/>
                  </a:cubicBezTo>
                  <a:cubicBezTo>
                    <a:pt x="20248" y="3823"/>
                    <a:pt x="20015" y="3756"/>
                    <a:pt x="19781" y="3656"/>
                  </a:cubicBezTo>
                  <a:cubicBezTo>
                    <a:pt x="19514" y="3589"/>
                    <a:pt x="19281" y="3523"/>
                    <a:pt x="19014" y="3456"/>
                  </a:cubicBezTo>
                  <a:cubicBezTo>
                    <a:pt x="18013" y="3156"/>
                    <a:pt x="16979" y="2856"/>
                    <a:pt x="15878" y="2555"/>
                  </a:cubicBezTo>
                  <a:cubicBezTo>
                    <a:pt x="13743" y="2022"/>
                    <a:pt x="11675" y="1521"/>
                    <a:pt x="9774" y="1188"/>
                  </a:cubicBezTo>
                  <a:cubicBezTo>
                    <a:pt x="8840" y="988"/>
                    <a:pt x="7939" y="821"/>
                    <a:pt x="7105" y="687"/>
                  </a:cubicBezTo>
                  <a:cubicBezTo>
                    <a:pt x="6238" y="554"/>
                    <a:pt x="5471" y="454"/>
                    <a:pt x="4737" y="354"/>
                  </a:cubicBezTo>
                  <a:cubicBezTo>
                    <a:pt x="4370" y="287"/>
                    <a:pt x="4036" y="254"/>
                    <a:pt x="3703" y="220"/>
                  </a:cubicBezTo>
                  <a:cubicBezTo>
                    <a:pt x="3369" y="187"/>
                    <a:pt x="3069" y="154"/>
                    <a:pt x="2769" y="120"/>
                  </a:cubicBezTo>
                  <a:cubicBezTo>
                    <a:pt x="2202" y="87"/>
                    <a:pt x="1701" y="54"/>
                    <a:pt x="1301" y="20"/>
                  </a:cubicBezTo>
                  <a:cubicBezTo>
                    <a:pt x="996" y="8"/>
                    <a:pt x="744" y="0"/>
                    <a:pt x="54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6"/>
            <p:cNvSpPr/>
            <p:nvPr/>
          </p:nvSpPr>
          <p:spPr>
            <a:xfrm>
              <a:off x="5754850" y="2709213"/>
              <a:ext cx="3016318" cy="412021"/>
            </a:xfrm>
            <a:custGeom>
              <a:avLst/>
              <a:gdLst/>
              <a:ahLst/>
              <a:cxnLst/>
              <a:rect l="l" t="t" r="r" b="b"/>
              <a:pathLst>
                <a:path w="68850" h="16597" extrusionOk="0">
                  <a:moveTo>
                    <a:pt x="7082" y="0"/>
                  </a:moveTo>
                  <a:cubicBezTo>
                    <a:pt x="7002" y="0"/>
                    <a:pt x="6718" y="74"/>
                    <a:pt x="6271" y="242"/>
                  </a:cubicBezTo>
                  <a:cubicBezTo>
                    <a:pt x="5738" y="509"/>
                    <a:pt x="4970" y="842"/>
                    <a:pt x="4103" y="1543"/>
                  </a:cubicBezTo>
                  <a:cubicBezTo>
                    <a:pt x="3236" y="2210"/>
                    <a:pt x="2202" y="3144"/>
                    <a:pt x="1368" y="4478"/>
                  </a:cubicBezTo>
                  <a:cubicBezTo>
                    <a:pt x="967" y="5145"/>
                    <a:pt x="601" y="5946"/>
                    <a:pt x="334" y="6813"/>
                  </a:cubicBezTo>
                  <a:cubicBezTo>
                    <a:pt x="100" y="7714"/>
                    <a:pt x="0" y="8681"/>
                    <a:pt x="134" y="9715"/>
                  </a:cubicBezTo>
                  <a:cubicBezTo>
                    <a:pt x="200" y="9949"/>
                    <a:pt x="234" y="10216"/>
                    <a:pt x="300" y="10483"/>
                  </a:cubicBezTo>
                  <a:cubicBezTo>
                    <a:pt x="367" y="10716"/>
                    <a:pt x="467" y="10983"/>
                    <a:pt x="534" y="11250"/>
                  </a:cubicBezTo>
                  <a:cubicBezTo>
                    <a:pt x="734" y="11717"/>
                    <a:pt x="1001" y="12217"/>
                    <a:pt x="1301" y="12684"/>
                  </a:cubicBezTo>
                  <a:cubicBezTo>
                    <a:pt x="1935" y="13618"/>
                    <a:pt x="2869" y="14419"/>
                    <a:pt x="3936" y="14986"/>
                  </a:cubicBezTo>
                  <a:cubicBezTo>
                    <a:pt x="6038" y="16153"/>
                    <a:pt x="8606" y="16520"/>
                    <a:pt x="11175" y="16587"/>
                  </a:cubicBezTo>
                  <a:cubicBezTo>
                    <a:pt x="11424" y="16593"/>
                    <a:pt x="11675" y="16596"/>
                    <a:pt x="11926" y="16596"/>
                  </a:cubicBezTo>
                  <a:cubicBezTo>
                    <a:pt x="14295" y="16596"/>
                    <a:pt x="16741" y="16328"/>
                    <a:pt x="19214" y="16087"/>
                  </a:cubicBezTo>
                  <a:cubicBezTo>
                    <a:pt x="22016" y="15820"/>
                    <a:pt x="24851" y="15219"/>
                    <a:pt x="27753" y="14552"/>
                  </a:cubicBezTo>
                  <a:cubicBezTo>
                    <a:pt x="33491" y="13218"/>
                    <a:pt x="38861" y="11683"/>
                    <a:pt x="43831" y="10649"/>
                  </a:cubicBezTo>
                  <a:cubicBezTo>
                    <a:pt x="48109" y="9760"/>
                    <a:pt x="52064" y="9240"/>
                    <a:pt x="55508" y="9240"/>
                  </a:cubicBezTo>
                  <a:cubicBezTo>
                    <a:pt x="56066" y="9240"/>
                    <a:pt x="56611" y="9254"/>
                    <a:pt x="57141" y="9282"/>
                  </a:cubicBezTo>
                  <a:cubicBezTo>
                    <a:pt x="59042" y="9348"/>
                    <a:pt x="60744" y="9615"/>
                    <a:pt x="62211" y="9982"/>
                  </a:cubicBezTo>
                  <a:cubicBezTo>
                    <a:pt x="62578" y="10082"/>
                    <a:pt x="62945" y="10149"/>
                    <a:pt x="63279" y="10249"/>
                  </a:cubicBezTo>
                  <a:cubicBezTo>
                    <a:pt x="63612" y="10349"/>
                    <a:pt x="63912" y="10483"/>
                    <a:pt x="64246" y="10583"/>
                  </a:cubicBezTo>
                  <a:cubicBezTo>
                    <a:pt x="64846" y="10783"/>
                    <a:pt x="65380" y="11016"/>
                    <a:pt x="65881" y="11250"/>
                  </a:cubicBezTo>
                  <a:cubicBezTo>
                    <a:pt x="66815" y="11683"/>
                    <a:pt x="67548" y="12084"/>
                    <a:pt x="68049" y="12384"/>
                  </a:cubicBezTo>
                  <a:cubicBezTo>
                    <a:pt x="68469" y="12654"/>
                    <a:pt x="68727" y="12789"/>
                    <a:pt x="68799" y="12789"/>
                  </a:cubicBezTo>
                  <a:cubicBezTo>
                    <a:pt x="68807" y="12789"/>
                    <a:pt x="68813" y="12788"/>
                    <a:pt x="68816" y="12784"/>
                  </a:cubicBezTo>
                  <a:cubicBezTo>
                    <a:pt x="68849" y="12751"/>
                    <a:pt x="68616" y="12551"/>
                    <a:pt x="68182" y="12184"/>
                  </a:cubicBezTo>
                  <a:cubicBezTo>
                    <a:pt x="67749" y="11817"/>
                    <a:pt x="67048" y="11350"/>
                    <a:pt x="66081" y="10816"/>
                  </a:cubicBezTo>
                  <a:cubicBezTo>
                    <a:pt x="65614" y="10549"/>
                    <a:pt x="65080" y="10249"/>
                    <a:pt x="64446" y="10016"/>
                  </a:cubicBezTo>
                  <a:cubicBezTo>
                    <a:pt x="64146" y="9916"/>
                    <a:pt x="63812" y="9749"/>
                    <a:pt x="63479" y="9649"/>
                  </a:cubicBezTo>
                  <a:cubicBezTo>
                    <a:pt x="63145" y="9549"/>
                    <a:pt x="62778" y="9415"/>
                    <a:pt x="62411" y="9315"/>
                  </a:cubicBezTo>
                  <a:cubicBezTo>
                    <a:pt x="60910" y="8881"/>
                    <a:pt x="59176" y="8548"/>
                    <a:pt x="57208" y="8381"/>
                  </a:cubicBezTo>
                  <a:cubicBezTo>
                    <a:pt x="56420" y="8321"/>
                    <a:pt x="55601" y="8291"/>
                    <a:pt x="54754" y="8291"/>
                  </a:cubicBezTo>
                  <a:cubicBezTo>
                    <a:pt x="51406" y="8291"/>
                    <a:pt x="47625" y="8750"/>
                    <a:pt x="43631" y="9549"/>
                  </a:cubicBezTo>
                  <a:cubicBezTo>
                    <a:pt x="38594" y="10516"/>
                    <a:pt x="33157" y="12017"/>
                    <a:pt x="27453" y="13351"/>
                  </a:cubicBezTo>
                  <a:cubicBezTo>
                    <a:pt x="24618" y="14018"/>
                    <a:pt x="21816" y="14586"/>
                    <a:pt x="19080" y="14886"/>
                  </a:cubicBezTo>
                  <a:cubicBezTo>
                    <a:pt x="18747" y="14919"/>
                    <a:pt x="18413" y="14952"/>
                    <a:pt x="18080" y="14986"/>
                  </a:cubicBezTo>
                  <a:cubicBezTo>
                    <a:pt x="17713" y="15019"/>
                    <a:pt x="17379" y="15053"/>
                    <a:pt x="17046" y="15086"/>
                  </a:cubicBezTo>
                  <a:cubicBezTo>
                    <a:pt x="16378" y="15186"/>
                    <a:pt x="15711" y="15253"/>
                    <a:pt x="15044" y="15286"/>
                  </a:cubicBezTo>
                  <a:cubicBezTo>
                    <a:pt x="13710" y="15386"/>
                    <a:pt x="12442" y="15453"/>
                    <a:pt x="11175" y="15453"/>
                  </a:cubicBezTo>
                  <a:cubicBezTo>
                    <a:pt x="8706" y="15419"/>
                    <a:pt x="6305" y="15086"/>
                    <a:pt x="4403" y="14085"/>
                  </a:cubicBezTo>
                  <a:cubicBezTo>
                    <a:pt x="3436" y="13585"/>
                    <a:pt x="2635" y="12951"/>
                    <a:pt x="2102" y="12150"/>
                  </a:cubicBezTo>
                  <a:cubicBezTo>
                    <a:pt x="1801" y="11750"/>
                    <a:pt x="1568" y="11317"/>
                    <a:pt x="1401" y="10883"/>
                  </a:cubicBezTo>
                  <a:cubicBezTo>
                    <a:pt x="1301" y="10649"/>
                    <a:pt x="1234" y="10449"/>
                    <a:pt x="1134" y="10216"/>
                  </a:cubicBezTo>
                  <a:cubicBezTo>
                    <a:pt x="1068" y="10016"/>
                    <a:pt x="1034" y="9782"/>
                    <a:pt x="1001" y="9582"/>
                  </a:cubicBezTo>
                  <a:cubicBezTo>
                    <a:pt x="834" y="8681"/>
                    <a:pt x="901" y="7814"/>
                    <a:pt x="1068" y="7013"/>
                  </a:cubicBezTo>
                  <a:cubicBezTo>
                    <a:pt x="1301" y="6213"/>
                    <a:pt x="1601" y="5479"/>
                    <a:pt x="1968" y="4845"/>
                  </a:cubicBezTo>
                  <a:cubicBezTo>
                    <a:pt x="2702" y="3544"/>
                    <a:pt x="3603" y="2610"/>
                    <a:pt x="4403" y="1910"/>
                  </a:cubicBezTo>
                  <a:cubicBezTo>
                    <a:pt x="6004" y="509"/>
                    <a:pt x="7139" y="109"/>
                    <a:pt x="7105" y="8"/>
                  </a:cubicBezTo>
                  <a:cubicBezTo>
                    <a:pt x="7105" y="3"/>
                    <a:pt x="7097" y="0"/>
                    <a:pt x="708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6"/>
            <p:cNvSpPr/>
            <p:nvPr/>
          </p:nvSpPr>
          <p:spPr>
            <a:xfrm>
              <a:off x="6133325" y="2715866"/>
              <a:ext cx="2649541" cy="290899"/>
            </a:xfrm>
            <a:custGeom>
              <a:avLst/>
              <a:gdLst/>
              <a:ahLst/>
              <a:cxnLst/>
              <a:rect l="l" t="t" r="r" b="b"/>
              <a:pathLst>
                <a:path w="60478" h="11718" extrusionOk="0">
                  <a:moveTo>
                    <a:pt x="5387" y="1"/>
                  </a:moveTo>
                  <a:cubicBezTo>
                    <a:pt x="5248" y="1"/>
                    <a:pt x="4348" y="459"/>
                    <a:pt x="3069" y="1675"/>
                  </a:cubicBezTo>
                  <a:cubicBezTo>
                    <a:pt x="2402" y="2309"/>
                    <a:pt x="1602" y="3176"/>
                    <a:pt x="935" y="4344"/>
                  </a:cubicBezTo>
                  <a:cubicBezTo>
                    <a:pt x="601" y="4944"/>
                    <a:pt x="301" y="5611"/>
                    <a:pt x="134" y="6412"/>
                  </a:cubicBezTo>
                  <a:cubicBezTo>
                    <a:pt x="1" y="7179"/>
                    <a:pt x="34" y="8113"/>
                    <a:pt x="434" y="8947"/>
                  </a:cubicBezTo>
                  <a:cubicBezTo>
                    <a:pt x="634" y="9381"/>
                    <a:pt x="868" y="9748"/>
                    <a:pt x="1168" y="10115"/>
                  </a:cubicBezTo>
                  <a:cubicBezTo>
                    <a:pt x="1468" y="10481"/>
                    <a:pt x="1869" y="10815"/>
                    <a:pt x="2336" y="11049"/>
                  </a:cubicBezTo>
                  <a:cubicBezTo>
                    <a:pt x="3203" y="11516"/>
                    <a:pt x="4237" y="11682"/>
                    <a:pt x="5238" y="11716"/>
                  </a:cubicBezTo>
                  <a:cubicBezTo>
                    <a:pt x="5299" y="11717"/>
                    <a:pt x="5361" y="11717"/>
                    <a:pt x="5423" y="11717"/>
                  </a:cubicBezTo>
                  <a:cubicBezTo>
                    <a:pt x="7429" y="11717"/>
                    <a:pt x="9436" y="11197"/>
                    <a:pt x="11442" y="10615"/>
                  </a:cubicBezTo>
                  <a:cubicBezTo>
                    <a:pt x="15645" y="9447"/>
                    <a:pt x="20248" y="8247"/>
                    <a:pt x="25119" y="7212"/>
                  </a:cubicBezTo>
                  <a:cubicBezTo>
                    <a:pt x="29989" y="6212"/>
                    <a:pt x="34725" y="5511"/>
                    <a:pt x="39028" y="5278"/>
                  </a:cubicBezTo>
                  <a:cubicBezTo>
                    <a:pt x="40245" y="5202"/>
                    <a:pt x="41426" y="5167"/>
                    <a:pt x="42568" y="5167"/>
                  </a:cubicBezTo>
                  <a:cubicBezTo>
                    <a:pt x="45466" y="5167"/>
                    <a:pt x="48106" y="5395"/>
                    <a:pt x="50403" y="5778"/>
                  </a:cubicBezTo>
                  <a:cubicBezTo>
                    <a:pt x="52004" y="6045"/>
                    <a:pt x="53439" y="6379"/>
                    <a:pt x="54673" y="6745"/>
                  </a:cubicBezTo>
                  <a:cubicBezTo>
                    <a:pt x="55307" y="6946"/>
                    <a:pt x="55874" y="7112"/>
                    <a:pt x="56408" y="7313"/>
                  </a:cubicBezTo>
                  <a:cubicBezTo>
                    <a:pt x="56908" y="7513"/>
                    <a:pt x="57408" y="7646"/>
                    <a:pt x="57809" y="7846"/>
                  </a:cubicBezTo>
                  <a:cubicBezTo>
                    <a:pt x="58242" y="8013"/>
                    <a:pt x="58609" y="8146"/>
                    <a:pt x="58943" y="8280"/>
                  </a:cubicBezTo>
                  <a:cubicBezTo>
                    <a:pt x="59243" y="8447"/>
                    <a:pt x="59543" y="8547"/>
                    <a:pt x="59743" y="8647"/>
                  </a:cubicBezTo>
                  <a:cubicBezTo>
                    <a:pt x="60122" y="8822"/>
                    <a:pt x="60373" y="8920"/>
                    <a:pt x="60431" y="8920"/>
                  </a:cubicBezTo>
                  <a:cubicBezTo>
                    <a:pt x="60439" y="8920"/>
                    <a:pt x="60444" y="8918"/>
                    <a:pt x="60444" y="8914"/>
                  </a:cubicBezTo>
                  <a:cubicBezTo>
                    <a:pt x="60477" y="8880"/>
                    <a:pt x="60277" y="8714"/>
                    <a:pt x="59877" y="8447"/>
                  </a:cubicBezTo>
                  <a:cubicBezTo>
                    <a:pt x="59677" y="8313"/>
                    <a:pt x="59410" y="8146"/>
                    <a:pt x="59110" y="7980"/>
                  </a:cubicBezTo>
                  <a:cubicBezTo>
                    <a:pt x="58776" y="7813"/>
                    <a:pt x="58409" y="7613"/>
                    <a:pt x="58009" y="7379"/>
                  </a:cubicBezTo>
                  <a:cubicBezTo>
                    <a:pt x="57608" y="7179"/>
                    <a:pt x="57108" y="6979"/>
                    <a:pt x="56608" y="6745"/>
                  </a:cubicBezTo>
                  <a:cubicBezTo>
                    <a:pt x="56074" y="6545"/>
                    <a:pt x="55507" y="6312"/>
                    <a:pt x="54873" y="6078"/>
                  </a:cubicBezTo>
                  <a:cubicBezTo>
                    <a:pt x="53639" y="5645"/>
                    <a:pt x="52205" y="5244"/>
                    <a:pt x="50570" y="4911"/>
                  </a:cubicBezTo>
                  <a:cubicBezTo>
                    <a:pt x="47896" y="4365"/>
                    <a:pt x="44754" y="4065"/>
                    <a:pt x="41308" y="4065"/>
                  </a:cubicBezTo>
                  <a:cubicBezTo>
                    <a:pt x="40540" y="4065"/>
                    <a:pt x="39758" y="4080"/>
                    <a:pt x="38962" y="4110"/>
                  </a:cubicBezTo>
                  <a:cubicBezTo>
                    <a:pt x="34559" y="4310"/>
                    <a:pt x="29789" y="4978"/>
                    <a:pt x="24852" y="6012"/>
                  </a:cubicBezTo>
                  <a:cubicBezTo>
                    <a:pt x="19948" y="7012"/>
                    <a:pt x="15312" y="8280"/>
                    <a:pt x="11142" y="9514"/>
                  </a:cubicBezTo>
                  <a:cubicBezTo>
                    <a:pt x="9074" y="10115"/>
                    <a:pt x="7106" y="10648"/>
                    <a:pt x="5238" y="10682"/>
                  </a:cubicBezTo>
                  <a:cubicBezTo>
                    <a:pt x="4337" y="10682"/>
                    <a:pt x="3470" y="10548"/>
                    <a:pt x="2769" y="10181"/>
                  </a:cubicBezTo>
                  <a:cubicBezTo>
                    <a:pt x="2402" y="10014"/>
                    <a:pt x="2102" y="9781"/>
                    <a:pt x="1869" y="9514"/>
                  </a:cubicBezTo>
                  <a:cubicBezTo>
                    <a:pt x="1602" y="9214"/>
                    <a:pt x="1368" y="8880"/>
                    <a:pt x="1235" y="8580"/>
                  </a:cubicBezTo>
                  <a:cubicBezTo>
                    <a:pt x="901" y="7913"/>
                    <a:pt x="835" y="7212"/>
                    <a:pt x="935" y="6512"/>
                  </a:cubicBezTo>
                  <a:cubicBezTo>
                    <a:pt x="1035" y="5845"/>
                    <a:pt x="1268" y="5211"/>
                    <a:pt x="1535" y="4677"/>
                  </a:cubicBezTo>
                  <a:cubicBezTo>
                    <a:pt x="2102" y="3543"/>
                    <a:pt x="2803" y="2676"/>
                    <a:pt x="3403" y="2009"/>
                  </a:cubicBezTo>
                  <a:cubicBezTo>
                    <a:pt x="4637" y="674"/>
                    <a:pt x="5471" y="74"/>
                    <a:pt x="5404" y="7"/>
                  </a:cubicBezTo>
                  <a:cubicBezTo>
                    <a:pt x="5402" y="3"/>
                    <a:pt x="5396" y="1"/>
                    <a:pt x="538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6"/>
            <p:cNvSpPr/>
            <p:nvPr/>
          </p:nvSpPr>
          <p:spPr>
            <a:xfrm>
              <a:off x="6330601" y="2680093"/>
              <a:ext cx="2453710" cy="207040"/>
            </a:xfrm>
            <a:custGeom>
              <a:avLst/>
              <a:gdLst/>
              <a:ahLst/>
              <a:cxnLst/>
              <a:rect l="l" t="t" r="r" b="b"/>
              <a:pathLst>
                <a:path w="56008" h="8340" extrusionOk="0">
                  <a:moveTo>
                    <a:pt x="8393" y="0"/>
                  </a:moveTo>
                  <a:cubicBezTo>
                    <a:pt x="7970" y="0"/>
                    <a:pt x="7141" y="109"/>
                    <a:pt x="6038" y="581"/>
                  </a:cubicBezTo>
                  <a:cubicBezTo>
                    <a:pt x="5205" y="915"/>
                    <a:pt x="4271" y="1448"/>
                    <a:pt x="3270" y="2182"/>
                  </a:cubicBezTo>
                  <a:cubicBezTo>
                    <a:pt x="2736" y="2549"/>
                    <a:pt x="2236" y="2983"/>
                    <a:pt x="1735" y="3516"/>
                  </a:cubicBezTo>
                  <a:cubicBezTo>
                    <a:pt x="1235" y="4017"/>
                    <a:pt x="701" y="4617"/>
                    <a:pt x="334" y="5384"/>
                  </a:cubicBezTo>
                  <a:cubicBezTo>
                    <a:pt x="168" y="5785"/>
                    <a:pt x="1" y="6252"/>
                    <a:pt x="134" y="6819"/>
                  </a:cubicBezTo>
                  <a:cubicBezTo>
                    <a:pt x="201" y="6952"/>
                    <a:pt x="201" y="7119"/>
                    <a:pt x="301" y="7219"/>
                  </a:cubicBezTo>
                  <a:cubicBezTo>
                    <a:pt x="368" y="7353"/>
                    <a:pt x="468" y="7486"/>
                    <a:pt x="568" y="7586"/>
                  </a:cubicBezTo>
                  <a:lnTo>
                    <a:pt x="735" y="7719"/>
                  </a:lnTo>
                  <a:lnTo>
                    <a:pt x="901" y="7820"/>
                  </a:lnTo>
                  <a:cubicBezTo>
                    <a:pt x="1002" y="7920"/>
                    <a:pt x="1102" y="7953"/>
                    <a:pt x="1235" y="8020"/>
                  </a:cubicBezTo>
                  <a:cubicBezTo>
                    <a:pt x="1899" y="8281"/>
                    <a:pt x="2564" y="8339"/>
                    <a:pt x="3228" y="8339"/>
                  </a:cubicBezTo>
                  <a:cubicBezTo>
                    <a:pt x="3498" y="8339"/>
                    <a:pt x="3767" y="8330"/>
                    <a:pt x="4037" y="8320"/>
                  </a:cubicBezTo>
                  <a:cubicBezTo>
                    <a:pt x="5905" y="8220"/>
                    <a:pt x="7840" y="7853"/>
                    <a:pt x="9841" y="7386"/>
                  </a:cubicBezTo>
                  <a:cubicBezTo>
                    <a:pt x="11843" y="6952"/>
                    <a:pt x="13944" y="6385"/>
                    <a:pt x="16079" y="5818"/>
                  </a:cubicBezTo>
                  <a:cubicBezTo>
                    <a:pt x="18214" y="5284"/>
                    <a:pt x="20449" y="4651"/>
                    <a:pt x="22717" y="4317"/>
                  </a:cubicBezTo>
                  <a:cubicBezTo>
                    <a:pt x="28741" y="3494"/>
                    <a:pt x="34470" y="3036"/>
                    <a:pt x="39409" y="3036"/>
                  </a:cubicBezTo>
                  <a:cubicBezTo>
                    <a:pt x="42073" y="3036"/>
                    <a:pt x="44507" y="3169"/>
                    <a:pt x="46634" y="3450"/>
                  </a:cubicBezTo>
                  <a:cubicBezTo>
                    <a:pt x="49670" y="3850"/>
                    <a:pt x="52038" y="4551"/>
                    <a:pt x="53606" y="5218"/>
                  </a:cubicBezTo>
                  <a:cubicBezTo>
                    <a:pt x="55032" y="5869"/>
                    <a:pt x="55767" y="6462"/>
                    <a:pt x="55917" y="6462"/>
                  </a:cubicBezTo>
                  <a:cubicBezTo>
                    <a:pt x="55928" y="6462"/>
                    <a:pt x="55936" y="6459"/>
                    <a:pt x="55941" y="6452"/>
                  </a:cubicBezTo>
                  <a:cubicBezTo>
                    <a:pt x="56008" y="6419"/>
                    <a:pt x="55340" y="5651"/>
                    <a:pt x="53806" y="4784"/>
                  </a:cubicBezTo>
                  <a:cubicBezTo>
                    <a:pt x="52272" y="3950"/>
                    <a:pt x="49836" y="3083"/>
                    <a:pt x="46734" y="2582"/>
                  </a:cubicBezTo>
                  <a:cubicBezTo>
                    <a:pt x="44177" y="2165"/>
                    <a:pt x="41156" y="1957"/>
                    <a:pt x="37846" y="1957"/>
                  </a:cubicBezTo>
                  <a:cubicBezTo>
                    <a:pt x="37184" y="1957"/>
                    <a:pt x="36510" y="1965"/>
                    <a:pt x="35826" y="1982"/>
                  </a:cubicBezTo>
                  <a:cubicBezTo>
                    <a:pt x="31723" y="2082"/>
                    <a:pt x="27254" y="2449"/>
                    <a:pt x="22517" y="3083"/>
                  </a:cubicBezTo>
                  <a:cubicBezTo>
                    <a:pt x="20149" y="3450"/>
                    <a:pt x="17914" y="4084"/>
                    <a:pt x="15779" y="4651"/>
                  </a:cubicBezTo>
                  <a:cubicBezTo>
                    <a:pt x="13611" y="5251"/>
                    <a:pt x="11576" y="5818"/>
                    <a:pt x="9574" y="6285"/>
                  </a:cubicBezTo>
                  <a:cubicBezTo>
                    <a:pt x="7606" y="6752"/>
                    <a:pt x="5738" y="7152"/>
                    <a:pt x="3970" y="7286"/>
                  </a:cubicBezTo>
                  <a:cubicBezTo>
                    <a:pt x="3632" y="7312"/>
                    <a:pt x="3293" y="7333"/>
                    <a:pt x="2969" y="7333"/>
                  </a:cubicBezTo>
                  <a:cubicBezTo>
                    <a:pt x="2461" y="7333"/>
                    <a:pt x="1988" y="7282"/>
                    <a:pt x="1602" y="7119"/>
                  </a:cubicBezTo>
                  <a:cubicBezTo>
                    <a:pt x="1268" y="7019"/>
                    <a:pt x="1102" y="6819"/>
                    <a:pt x="1035" y="6619"/>
                  </a:cubicBezTo>
                  <a:cubicBezTo>
                    <a:pt x="968" y="6385"/>
                    <a:pt x="1035" y="6052"/>
                    <a:pt x="1168" y="5751"/>
                  </a:cubicBezTo>
                  <a:cubicBezTo>
                    <a:pt x="1402" y="5118"/>
                    <a:pt x="1869" y="4551"/>
                    <a:pt x="2302" y="4050"/>
                  </a:cubicBezTo>
                  <a:cubicBezTo>
                    <a:pt x="2736" y="3550"/>
                    <a:pt x="3203" y="3116"/>
                    <a:pt x="3670" y="2749"/>
                  </a:cubicBezTo>
                  <a:cubicBezTo>
                    <a:pt x="4604" y="1982"/>
                    <a:pt x="5505" y="1415"/>
                    <a:pt x="6239" y="1015"/>
                  </a:cubicBezTo>
                  <a:cubicBezTo>
                    <a:pt x="7740" y="214"/>
                    <a:pt x="8707" y="147"/>
                    <a:pt x="8707" y="47"/>
                  </a:cubicBezTo>
                  <a:cubicBezTo>
                    <a:pt x="8707" y="26"/>
                    <a:pt x="8597" y="0"/>
                    <a:pt x="839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6"/>
            <p:cNvSpPr/>
            <p:nvPr/>
          </p:nvSpPr>
          <p:spPr>
            <a:xfrm>
              <a:off x="6697423" y="2637940"/>
              <a:ext cx="1793143" cy="140907"/>
            </a:xfrm>
            <a:custGeom>
              <a:avLst/>
              <a:gdLst/>
              <a:ahLst/>
              <a:cxnLst/>
              <a:rect l="l" t="t" r="r" b="b"/>
              <a:pathLst>
                <a:path w="40930" h="5676" extrusionOk="0">
                  <a:moveTo>
                    <a:pt x="25962" y="1"/>
                  </a:moveTo>
                  <a:cubicBezTo>
                    <a:pt x="24126" y="1"/>
                    <a:pt x="22186" y="92"/>
                    <a:pt x="20182" y="311"/>
                  </a:cubicBezTo>
                  <a:cubicBezTo>
                    <a:pt x="17313" y="611"/>
                    <a:pt x="14611" y="1112"/>
                    <a:pt x="12142" y="1645"/>
                  </a:cubicBezTo>
                  <a:cubicBezTo>
                    <a:pt x="9707" y="2246"/>
                    <a:pt x="7539" y="2846"/>
                    <a:pt x="5738" y="3447"/>
                  </a:cubicBezTo>
                  <a:cubicBezTo>
                    <a:pt x="2169" y="4581"/>
                    <a:pt x="0" y="5481"/>
                    <a:pt x="34" y="5648"/>
                  </a:cubicBezTo>
                  <a:cubicBezTo>
                    <a:pt x="41" y="5667"/>
                    <a:pt x="77" y="5676"/>
                    <a:pt x="138" y="5676"/>
                  </a:cubicBezTo>
                  <a:cubicBezTo>
                    <a:pt x="627" y="5676"/>
                    <a:pt x="2777" y="5110"/>
                    <a:pt x="6005" y="4280"/>
                  </a:cubicBezTo>
                  <a:cubicBezTo>
                    <a:pt x="7806" y="3813"/>
                    <a:pt x="9974" y="3280"/>
                    <a:pt x="12409" y="2779"/>
                  </a:cubicBezTo>
                  <a:cubicBezTo>
                    <a:pt x="14811" y="2279"/>
                    <a:pt x="17480" y="1845"/>
                    <a:pt x="20315" y="1545"/>
                  </a:cubicBezTo>
                  <a:cubicBezTo>
                    <a:pt x="22679" y="1281"/>
                    <a:pt x="24956" y="1179"/>
                    <a:pt x="27076" y="1179"/>
                  </a:cubicBezTo>
                  <a:cubicBezTo>
                    <a:pt x="30041" y="1179"/>
                    <a:pt x="32700" y="1378"/>
                    <a:pt x="34859" y="1612"/>
                  </a:cubicBezTo>
                  <a:cubicBezTo>
                    <a:pt x="36727" y="1845"/>
                    <a:pt x="38228" y="2046"/>
                    <a:pt x="39262" y="2212"/>
                  </a:cubicBezTo>
                  <a:cubicBezTo>
                    <a:pt x="39951" y="2301"/>
                    <a:pt x="40448" y="2346"/>
                    <a:pt x="40702" y="2346"/>
                  </a:cubicBezTo>
                  <a:cubicBezTo>
                    <a:pt x="40830" y="2346"/>
                    <a:pt x="40896" y="2335"/>
                    <a:pt x="40896" y="2312"/>
                  </a:cubicBezTo>
                  <a:cubicBezTo>
                    <a:pt x="40930" y="2212"/>
                    <a:pt x="40363" y="2012"/>
                    <a:pt x="39362" y="1712"/>
                  </a:cubicBezTo>
                  <a:cubicBezTo>
                    <a:pt x="38361" y="1412"/>
                    <a:pt x="36860" y="1078"/>
                    <a:pt x="34992" y="745"/>
                  </a:cubicBezTo>
                  <a:cubicBezTo>
                    <a:pt x="32546" y="330"/>
                    <a:pt x="29443" y="1"/>
                    <a:pt x="2596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6"/>
            <p:cNvSpPr/>
            <p:nvPr/>
          </p:nvSpPr>
          <p:spPr>
            <a:xfrm>
              <a:off x="7625406" y="2982586"/>
              <a:ext cx="1511095" cy="203540"/>
            </a:xfrm>
            <a:custGeom>
              <a:avLst/>
              <a:gdLst/>
              <a:ahLst/>
              <a:cxnLst/>
              <a:rect l="l" t="t" r="r" b="b"/>
              <a:pathLst>
                <a:path w="34492" h="8199" extrusionOk="0">
                  <a:moveTo>
                    <a:pt x="12154" y="1"/>
                  </a:moveTo>
                  <a:cubicBezTo>
                    <a:pt x="10840" y="1"/>
                    <a:pt x="9046" y="211"/>
                    <a:pt x="6905" y="738"/>
                  </a:cubicBezTo>
                  <a:cubicBezTo>
                    <a:pt x="6338" y="905"/>
                    <a:pt x="5738" y="1072"/>
                    <a:pt x="5137" y="1272"/>
                  </a:cubicBezTo>
                  <a:cubicBezTo>
                    <a:pt x="4837" y="1372"/>
                    <a:pt x="4537" y="1505"/>
                    <a:pt x="4237" y="1605"/>
                  </a:cubicBezTo>
                  <a:cubicBezTo>
                    <a:pt x="3936" y="1706"/>
                    <a:pt x="3569" y="1806"/>
                    <a:pt x="3269" y="1939"/>
                  </a:cubicBezTo>
                  <a:cubicBezTo>
                    <a:pt x="2602" y="2239"/>
                    <a:pt x="1935" y="2573"/>
                    <a:pt x="1301" y="3073"/>
                  </a:cubicBezTo>
                  <a:cubicBezTo>
                    <a:pt x="968" y="3307"/>
                    <a:pt x="667" y="3607"/>
                    <a:pt x="401" y="4007"/>
                  </a:cubicBezTo>
                  <a:cubicBezTo>
                    <a:pt x="167" y="4374"/>
                    <a:pt x="0" y="4975"/>
                    <a:pt x="134" y="5508"/>
                  </a:cubicBezTo>
                  <a:cubicBezTo>
                    <a:pt x="234" y="6075"/>
                    <a:pt x="601" y="6476"/>
                    <a:pt x="934" y="6776"/>
                  </a:cubicBezTo>
                  <a:cubicBezTo>
                    <a:pt x="1301" y="7076"/>
                    <a:pt x="1668" y="7310"/>
                    <a:pt x="2068" y="7510"/>
                  </a:cubicBezTo>
                  <a:cubicBezTo>
                    <a:pt x="2235" y="7610"/>
                    <a:pt x="2435" y="7676"/>
                    <a:pt x="2669" y="7777"/>
                  </a:cubicBezTo>
                  <a:cubicBezTo>
                    <a:pt x="2869" y="7843"/>
                    <a:pt x="3102" y="7910"/>
                    <a:pt x="3303" y="7977"/>
                  </a:cubicBezTo>
                  <a:cubicBezTo>
                    <a:pt x="3736" y="8077"/>
                    <a:pt x="4203" y="8143"/>
                    <a:pt x="4637" y="8177"/>
                  </a:cubicBezTo>
                  <a:cubicBezTo>
                    <a:pt x="4893" y="8191"/>
                    <a:pt x="5149" y="8198"/>
                    <a:pt x="5406" y="8198"/>
                  </a:cubicBezTo>
                  <a:cubicBezTo>
                    <a:pt x="6917" y="8198"/>
                    <a:pt x="8429" y="7962"/>
                    <a:pt x="9941" y="7676"/>
                  </a:cubicBezTo>
                  <a:cubicBezTo>
                    <a:pt x="13443" y="6943"/>
                    <a:pt x="16646" y="5909"/>
                    <a:pt x="19614" y="5275"/>
                  </a:cubicBezTo>
                  <a:cubicBezTo>
                    <a:pt x="20877" y="4994"/>
                    <a:pt x="22045" y="4784"/>
                    <a:pt x="23159" y="4784"/>
                  </a:cubicBezTo>
                  <a:cubicBezTo>
                    <a:pt x="23369" y="4784"/>
                    <a:pt x="23577" y="4792"/>
                    <a:pt x="23784" y="4808"/>
                  </a:cubicBezTo>
                  <a:cubicBezTo>
                    <a:pt x="25152" y="4908"/>
                    <a:pt x="26386" y="5008"/>
                    <a:pt x="27520" y="5208"/>
                  </a:cubicBezTo>
                  <a:cubicBezTo>
                    <a:pt x="29788" y="5508"/>
                    <a:pt x="31523" y="6142"/>
                    <a:pt x="32657" y="6709"/>
                  </a:cubicBezTo>
                  <a:cubicBezTo>
                    <a:pt x="33744" y="7206"/>
                    <a:pt x="34311" y="7617"/>
                    <a:pt x="34437" y="7617"/>
                  </a:cubicBezTo>
                  <a:cubicBezTo>
                    <a:pt x="34447" y="7617"/>
                    <a:pt x="34454" y="7614"/>
                    <a:pt x="34458" y="7610"/>
                  </a:cubicBezTo>
                  <a:cubicBezTo>
                    <a:pt x="34492" y="7543"/>
                    <a:pt x="34025" y="6976"/>
                    <a:pt x="32924" y="6275"/>
                  </a:cubicBezTo>
                  <a:cubicBezTo>
                    <a:pt x="31790" y="5575"/>
                    <a:pt x="30022" y="4774"/>
                    <a:pt x="27687" y="4341"/>
                  </a:cubicBezTo>
                  <a:cubicBezTo>
                    <a:pt x="26519" y="4107"/>
                    <a:pt x="25252" y="3940"/>
                    <a:pt x="23884" y="3807"/>
                  </a:cubicBezTo>
                  <a:cubicBezTo>
                    <a:pt x="23717" y="3807"/>
                    <a:pt x="23517" y="3774"/>
                    <a:pt x="23350" y="3774"/>
                  </a:cubicBezTo>
                  <a:cubicBezTo>
                    <a:pt x="23184" y="3740"/>
                    <a:pt x="22983" y="3740"/>
                    <a:pt x="22783" y="3740"/>
                  </a:cubicBezTo>
                  <a:cubicBezTo>
                    <a:pt x="22416" y="3740"/>
                    <a:pt x="22049" y="3774"/>
                    <a:pt x="21682" y="3807"/>
                  </a:cubicBezTo>
                  <a:cubicBezTo>
                    <a:pt x="20915" y="3874"/>
                    <a:pt x="20181" y="4007"/>
                    <a:pt x="19414" y="4141"/>
                  </a:cubicBezTo>
                  <a:cubicBezTo>
                    <a:pt x="16345" y="4741"/>
                    <a:pt x="13110" y="5742"/>
                    <a:pt x="9707" y="6442"/>
                  </a:cubicBezTo>
                  <a:cubicBezTo>
                    <a:pt x="8172" y="6767"/>
                    <a:pt x="6689" y="6987"/>
                    <a:pt x="5281" y="6987"/>
                  </a:cubicBezTo>
                  <a:cubicBezTo>
                    <a:pt x="5098" y="6987"/>
                    <a:pt x="4917" y="6984"/>
                    <a:pt x="4737" y="6976"/>
                  </a:cubicBezTo>
                  <a:cubicBezTo>
                    <a:pt x="4337" y="6943"/>
                    <a:pt x="3970" y="6909"/>
                    <a:pt x="3603" y="6809"/>
                  </a:cubicBezTo>
                  <a:cubicBezTo>
                    <a:pt x="3436" y="6776"/>
                    <a:pt x="3269" y="6709"/>
                    <a:pt x="3102" y="6676"/>
                  </a:cubicBezTo>
                  <a:cubicBezTo>
                    <a:pt x="2936" y="6576"/>
                    <a:pt x="2769" y="6542"/>
                    <a:pt x="2602" y="6442"/>
                  </a:cubicBezTo>
                  <a:cubicBezTo>
                    <a:pt x="2269" y="6275"/>
                    <a:pt x="1935" y="6109"/>
                    <a:pt x="1701" y="5909"/>
                  </a:cubicBezTo>
                  <a:cubicBezTo>
                    <a:pt x="1468" y="5708"/>
                    <a:pt x="1301" y="5475"/>
                    <a:pt x="1234" y="5241"/>
                  </a:cubicBezTo>
                  <a:cubicBezTo>
                    <a:pt x="1101" y="4874"/>
                    <a:pt x="1468" y="4307"/>
                    <a:pt x="1968" y="3907"/>
                  </a:cubicBezTo>
                  <a:cubicBezTo>
                    <a:pt x="2469" y="3507"/>
                    <a:pt x="3069" y="3173"/>
                    <a:pt x="3670" y="2906"/>
                  </a:cubicBezTo>
                  <a:cubicBezTo>
                    <a:pt x="3970" y="2773"/>
                    <a:pt x="4237" y="2640"/>
                    <a:pt x="4570" y="2539"/>
                  </a:cubicBezTo>
                  <a:cubicBezTo>
                    <a:pt x="4870" y="2406"/>
                    <a:pt x="5171" y="2306"/>
                    <a:pt x="5471" y="2173"/>
                  </a:cubicBezTo>
                  <a:cubicBezTo>
                    <a:pt x="6038" y="1972"/>
                    <a:pt x="6605" y="1772"/>
                    <a:pt x="7172" y="1605"/>
                  </a:cubicBezTo>
                  <a:cubicBezTo>
                    <a:pt x="9340" y="905"/>
                    <a:pt x="11175" y="605"/>
                    <a:pt x="12442" y="505"/>
                  </a:cubicBezTo>
                  <a:cubicBezTo>
                    <a:pt x="12776" y="471"/>
                    <a:pt x="13043" y="471"/>
                    <a:pt x="13276" y="438"/>
                  </a:cubicBezTo>
                  <a:lnTo>
                    <a:pt x="13910" y="438"/>
                  </a:lnTo>
                  <a:cubicBezTo>
                    <a:pt x="14244" y="438"/>
                    <a:pt x="14444" y="438"/>
                    <a:pt x="14444" y="371"/>
                  </a:cubicBezTo>
                  <a:cubicBezTo>
                    <a:pt x="14444" y="338"/>
                    <a:pt x="14277" y="271"/>
                    <a:pt x="13944" y="204"/>
                  </a:cubicBezTo>
                  <a:cubicBezTo>
                    <a:pt x="13777" y="171"/>
                    <a:pt x="13577" y="104"/>
                    <a:pt x="13310" y="71"/>
                  </a:cubicBezTo>
                  <a:cubicBezTo>
                    <a:pt x="13043" y="38"/>
                    <a:pt x="12776" y="38"/>
                    <a:pt x="12442" y="4"/>
                  </a:cubicBezTo>
                  <a:cubicBezTo>
                    <a:pt x="12349" y="2"/>
                    <a:pt x="12253" y="1"/>
                    <a:pt x="121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26"/>
            <p:cNvSpPr/>
            <p:nvPr/>
          </p:nvSpPr>
          <p:spPr>
            <a:xfrm>
              <a:off x="7952754" y="3010017"/>
              <a:ext cx="670819" cy="88526"/>
            </a:xfrm>
            <a:custGeom>
              <a:avLst/>
              <a:gdLst/>
              <a:ahLst/>
              <a:cxnLst/>
              <a:rect l="l" t="t" r="r" b="b"/>
              <a:pathLst>
                <a:path w="15312" h="3566" extrusionOk="0">
                  <a:moveTo>
                    <a:pt x="12976" y="0"/>
                  </a:moveTo>
                  <a:cubicBezTo>
                    <a:pt x="11542" y="0"/>
                    <a:pt x="9540" y="300"/>
                    <a:pt x="7439" y="867"/>
                  </a:cubicBezTo>
                  <a:cubicBezTo>
                    <a:pt x="5337" y="1434"/>
                    <a:pt x="3469" y="2068"/>
                    <a:pt x="2135" y="2535"/>
                  </a:cubicBezTo>
                  <a:cubicBezTo>
                    <a:pt x="834" y="2969"/>
                    <a:pt x="0" y="3269"/>
                    <a:pt x="34" y="3436"/>
                  </a:cubicBezTo>
                  <a:cubicBezTo>
                    <a:pt x="34" y="3516"/>
                    <a:pt x="242" y="3565"/>
                    <a:pt x="617" y="3565"/>
                  </a:cubicBezTo>
                  <a:cubicBezTo>
                    <a:pt x="1023" y="3565"/>
                    <a:pt x="1624" y="3508"/>
                    <a:pt x="2369" y="3369"/>
                  </a:cubicBezTo>
                  <a:cubicBezTo>
                    <a:pt x="3770" y="3136"/>
                    <a:pt x="5671" y="2635"/>
                    <a:pt x="7739" y="2068"/>
                  </a:cubicBezTo>
                  <a:cubicBezTo>
                    <a:pt x="9807" y="1501"/>
                    <a:pt x="11675" y="1101"/>
                    <a:pt x="13043" y="867"/>
                  </a:cubicBezTo>
                  <a:cubicBezTo>
                    <a:pt x="14444" y="634"/>
                    <a:pt x="15311" y="567"/>
                    <a:pt x="15311" y="400"/>
                  </a:cubicBezTo>
                  <a:cubicBezTo>
                    <a:pt x="15311" y="234"/>
                    <a:pt x="14444" y="0"/>
                    <a:pt x="1297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26"/>
            <p:cNvSpPr/>
            <p:nvPr/>
          </p:nvSpPr>
          <p:spPr>
            <a:xfrm>
              <a:off x="6175689" y="3053387"/>
              <a:ext cx="1378131" cy="124646"/>
            </a:xfrm>
            <a:custGeom>
              <a:avLst/>
              <a:gdLst/>
              <a:ahLst/>
              <a:cxnLst/>
              <a:rect l="l" t="t" r="r" b="b"/>
              <a:pathLst>
                <a:path w="31457" h="5021" extrusionOk="0">
                  <a:moveTo>
                    <a:pt x="31350" y="1"/>
                  </a:moveTo>
                  <a:cubicBezTo>
                    <a:pt x="31187" y="1"/>
                    <a:pt x="30766" y="102"/>
                    <a:pt x="30156" y="288"/>
                  </a:cubicBezTo>
                  <a:cubicBezTo>
                    <a:pt x="29789" y="421"/>
                    <a:pt x="29322" y="555"/>
                    <a:pt x="28788" y="755"/>
                  </a:cubicBezTo>
                  <a:cubicBezTo>
                    <a:pt x="28221" y="888"/>
                    <a:pt x="27587" y="1055"/>
                    <a:pt x="26887" y="1255"/>
                  </a:cubicBezTo>
                  <a:cubicBezTo>
                    <a:pt x="24118" y="1956"/>
                    <a:pt x="20249" y="2790"/>
                    <a:pt x="15879" y="3257"/>
                  </a:cubicBezTo>
                  <a:cubicBezTo>
                    <a:pt x="7173" y="4357"/>
                    <a:pt x="1" y="4057"/>
                    <a:pt x="1" y="4491"/>
                  </a:cubicBezTo>
                  <a:cubicBezTo>
                    <a:pt x="1" y="4658"/>
                    <a:pt x="1769" y="4824"/>
                    <a:pt x="4671" y="4991"/>
                  </a:cubicBezTo>
                  <a:cubicBezTo>
                    <a:pt x="5160" y="5014"/>
                    <a:pt x="5679" y="5021"/>
                    <a:pt x="6225" y="5021"/>
                  </a:cubicBezTo>
                  <a:cubicBezTo>
                    <a:pt x="7317" y="5021"/>
                    <a:pt x="8518" y="4991"/>
                    <a:pt x="9808" y="4991"/>
                  </a:cubicBezTo>
                  <a:cubicBezTo>
                    <a:pt x="10742" y="4958"/>
                    <a:pt x="11776" y="4858"/>
                    <a:pt x="12810" y="4791"/>
                  </a:cubicBezTo>
                  <a:cubicBezTo>
                    <a:pt x="13344" y="4758"/>
                    <a:pt x="13844" y="4724"/>
                    <a:pt x="14411" y="4691"/>
                  </a:cubicBezTo>
                  <a:cubicBezTo>
                    <a:pt x="14945" y="4658"/>
                    <a:pt x="15479" y="4558"/>
                    <a:pt x="16046" y="4491"/>
                  </a:cubicBezTo>
                  <a:cubicBezTo>
                    <a:pt x="20449" y="4024"/>
                    <a:pt x="24385" y="3023"/>
                    <a:pt x="27154" y="2089"/>
                  </a:cubicBezTo>
                  <a:cubicBezTo>
                    <a:pt x="27854" y="1822"/>
                    <a:pt x="28455" y="1589"/>
                    <a:pt x="29022" y="1389"/>
                  </a:cubicBezTo>
                  <a:cubicBezTo>
                    <a:pt x="29522" y="1155"/>
                    <a:pt x="29989" y="922"/>
                    <a:pt x="30356" y="722"/>
                  </a:cubicBezTo>
                  <a:cubicBezTo>
                    <a:pt x="31056" y="355"/>
                    <a:pt x="31457" y="121"/>
                    <a:pt x="31423" y="21"/>
                  </a:cubicBezTo>
                  <a:cubicBezTo>
                    <a:pt x="31417" y="7"/>
                    <a:pt x="31392" y="1"/>
                    <a:pt x="3135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26"/>
            <p:cNvSpPr/>
            <p:nvPr/>
          </p:nvSpPr>
          <p:spPr>
            <a:xfrm>
              <a:off x="4945242" y="1528561"/>
              <a:ext cx="4110868" cy="252718"/>
            </a:xfrm>
            <a:custGeom>
              <a:avLst/>
              <a:gdLst/>
              <a:ahLst/>
              <a:cxnLst/>
              <a:rect l="l" t="t" r="r" b="b"/>
              <a:pathLst>
                <a:path w="93834" h="10180" extrusionOk="0">
                  <a:moveTo>
                    <a:pt x="46433" y="0"/>
                  </a:moveTo>
                  <a:cubicBezTo>
                    <a:pt x="44766" y="33"/>
                    <a:pt x="43131" y="133"/>
                    <a:pt x="41530" y="200"/>
                  </a:cubicBezTo>
                  <a:cubicBezTo>
                    <a:pt x="40729" y="234"/>
                    <a:pt x="39929" y="267"/>
                    <a:pt x="39128" y="300"/>
                  </a:cubicBezTo>
                  <a:cubicBezTo>
                    <a:pt x="38328" y="367"/>
                    <a:pt x="37527" y="434"/>
                    <a:pt x="36760" y="500"/>
                  </a:cubicBezTo>
                  <a:cubicBezTo>
                    <a:pt x="35192" y="600"/>
                    <a:pt x="33658" y="734"/>
                    <a:pt x="32157" y="901"/>
                  </a:cubicBezTo>
                  <a:cubicBezTo>
                    <a:pt x="31423" y="1001"/>
                    <a:pt x="30689" y="1067"/>
                    <a:pt x="29955" y="1168"/>
                  </a:cubicBezTo>
                  <a:cubicBezTo>
                    <a:pt x="29221" y="1234"/>
                    <a:pt x="28487" y="1301"/>
                    <a:pt x="27787" y="1434"/>
                  </a:cubicBezTo>
                  <a:cubicBezTo>
                    <a:pt x="26352" y="1635"/>
                    <a:pt x="24951" y="1835"/>
                    <a:pt x="23617" y="2001"/>
                  </a:cubicBezTo>
                  <a:cubicBezTo>
                    <a:pt x="22283" y="2235"/>
                    <a:pt x="20982" y="2468"/>
                    <a:pt x="19714" y="2702"/>
                  </a:cubicBezTo>
                  <a:cubicBezTo>
                    <a:pt x="18447" y="2902"/>
                    <a:pt x="17246" y="3169"/>
                    <a:pt x="16078" y="3402"/>
                  </a:cubicBezTo>
                  <a:cubicBezTo>
                    <a:pt x="15478" y="3536"/>
                    <a:pt x="14911" y="3669"/>
                    <a:pt x="14377" y="3803"/>
                  </a:cubicBezTo>
                  <a:cubicBezTo>
                    <a:pt x="13810" y="3936"/>
                    <a:pt x="13276" y="4103"/>
                    <a:pt x="12743" y="4236"/>
                  </a:cubicBezTo>
                  <a:cubicBezTo>
                    <a:pt x="8540" y="5437"/>
                    <a:pt x="5304" y="6905"/>
                    <a:pt x="3169" y="8106"/>
                  </a:cubicBezTo>
                  <a:cubicBezTo>
                    <a:pt x="2635" y="8406"/>
                    <a:pt x="2168" y="8640"/>
                    <a:pt x="1768" y="8906"/>
                  </a:cubicBezTo>
                  <a:cubicBezTo>
                    <a:pt x="1368" y="9173"/>
                    <a:pt x="1068" y="9373"/>
                    <a:pt x="801" y="9574"/>
                  </a:cubicBezTo>
                  <a:cubicBezTo>
                    <a:pt x="267" y="9941"/>
                    <a:pt x="0" y="10141"/>
                    <a:pt x="0" y="10174"/>
                  </a:cubicBezTo>
                  <a:cubicBezTo>
                    <a:pt x="4" y="10177"/>
                    <a:pt x="10" y="10179"/>
                    <a:pt x="18" y="10179"/>
                  </a:cubicBezTo>
                  <a:cubicBezTo>
                    <a:pt x="97" y="10179"/>
                    <a:pt x="394" y="10044"/>
                    <a:pt x="934" y="9774"/>
                  </a:cubicBezTo>
                  <a:cubicBezTo>
                    <a:pt x="1201" y="9640"/>
                    <a:pt x="1535" y="9440"/>
                    <a:pt x="1968" y="9240"/>
                  </a:cubicBezTo>
                  <a:cubicBezTo>
                    <a:pt x="2369" y="9007"/>
                    <a:pt x="2869" y="8806"/>
                    <a:pt x="3403" y="8540"/>
                  </a:cubicBezTo>
                  <a:cubicBezTo>
                    <a:pt x="5571" y="7505"/>
                    <a:pt x="8807" y="6171"/>
                    <a:pt x="12976" y="5104"/>
                  </a:cubicBezTo>
                  <a:cubicBezTo>
                    <a:pt x="13510" y="4970"/>
                    <a:pt x="14044" y="4837"/>
                    <a:pt x="14611" y="4703"/>
                  </a:cubicBezTo>
                  <a:cubicBezTo>
                    <a:pt x="15144" y="4603"/>
                    <a:pt x="15711" y="4470"/>
                    <a:pt x="16279" y="4336"/>
                  </a:cubicBezTo>
                  <a:cubicBezTo>
                    <a:pt x="17446" y="4136"/>
                    <a:pt x="18647" y="3903"/>
                    <a:pt x="19881" y="3703"/>
                  </a:cubicBezTo>
                  <a:cubicBezTo>
                    <a:pt x="21149" y="3503"/>
                    <a:pt x="22450" y="3302"/>
                    <a:pt x="23784" y="3102"/>
                  </a:cubicBezTo>
                  <a:cubicBezTo>
                    <a:pt x="25118" y="2935"/>
                    <a:pt x="26519" y="2735"/>
                    <a:pt x="27920" y="2569"/>
                  </a:cubicBezTo>
                  <a:cubicBezTo>
                    <a:pt x="28621" y="2468"/>
                    <a:pt x="29355" y="2402"/>
                    <a:pt x="30088" y="2302"/>
                  </a:cubicBezTo>
                  <a:cubicBezTo>
                    <a:pt x="30822" y="2235"/>
                    <a:pt x="31556" y="2168"/>
                    <a:pt x="32290" y="2102"/>
                  </a:cubicBezTo>
                  <a:cubicBezTo>
                    <a:pt x="33791" y="1935"/>
                    <a:pt x="35292" y="1835"/>
                    <a:pt x="36860" y="1701"/>
                  </a:cubicBezTo>
                  <a:cubicBezTo>
                    <a:pt x="37627" y="1635"/>
                    <a:pt x="38394" y="1601"/>
                    <a:pt x="39195" y="1534"/>
                  </a:cubicBezTo>
                  <a:cubicBezTo>
                    <a:pt x="39995" y="1501"/>
                    <a:pt x="40796" y="1468"/>
                    <a:pt x="41597" y="1434"/>
                  </a:cubicBezTo>
                  <a:cubicBezTo>
                    <a:pt x="43198" y="1368"/>
                    <a:pt x="44832" y="1301"/>
                    <a:pt x="46467" y="1234"/>
                  </a:cubicBezTo>
                  <a:cubicBezTo>
                    <a:pt x="47043" y="1240"/>
                    <a:pt x="47616" y="1242"/>
                    <a:pt x="48186" y="1242"/>
                  </a:cubicBezTo>
                  <a:cubicBezTo>
                    <a:pt x="49057" y="1242"/>
                    <a:pt x="49920" y="1238"/>
                    <a:pt x="50777" y="1238"/>
                  </a:cubicBezTo>
                  <a:cubicBezTo>
                    <a:pt x="52574" y="1238"/>
                    <a:pt x="54339" y="1256"/>
                    <a:pt x="56074" y="1368"/>
                  </a:cubicBezTo>
                  <a:cubicBezTo>
                    <a:pt x="56841" y="1401"/>
                    <a:pt x="57608" y="1401"/>
                    <a:pt x="58375" y="1434"/>
                  </a:cubicBezTo>
                  <a:cubicBezTo>
                    <a:pt x="59142" y="1468"/>
                    <a:pt x="59910" y="1501"/>
                    <a:pt x="60644" y="1568"/>
                  </a:cubicBezTo>
                  <a:cubicBezTo>
                    <a:pt x="62145" y="1668"/>
                    <a:pt x="63579" y="1801"/>
                    <a:pt x="65013" y="1901"/>
                  </a:cubicBezTo>
                  <a:cubicBezTo>
                    <a:pt x="70684" y="2368"/>
                    <a:pt x="75754" y="3302"/>
                    <a:pt x="80024" y="4103"/>
                  </a:cubicBezTo>
                  <a:cubicBezTo>
                    <a:pt x="84260" y="4937"/>
                    <a:pt x="87696" y="5637"/>
                    <a:pt x="90098" y="6071"/>
                  </a:cubicBezTo>
                  <a:cubicBezTo>
                    <a:pt x="92064" y="6431"/>
                    <a:pt x="93317" y="6630"/>
                    <a:pt x="93706" y="6630"/>
                  </a:cubicBezTo>
                  <a:cubicBezTo>
                    <a:pt x="93785" y="6630"/>
                    <a:pt x="93828" y="6622"/>
                    <a:pt x="93834" y="6605"/>
                  </a:cubicBezTo>
                  <a:cubicBezTo>
                    <a:pt x="93834" y="6538"/>
                    <a:pt x="92533" y="6171"/>
                    <a:pt x="90198" y="5604"/>
                  </a:cubicBezTo>
                  <a:cubicBezTo>
                    <a:pt x="87830" y="5004"/>
                    <a:pt x="84427" y="4170"/>
                    <a:pt x="80191" y="3236"/>
                  </a:cubicBezTo>
                  <a:cubicBezTo>
                    <a:pt x="75955" y="2302"/>
                    <a:pt x="70851" y="1301"/>
                    <a:pt x="65113" y="767"/>
                  </a:cubicBezTo>
                  <a:cubicBezTo>
                    <a:pt x="63679" y="634"/>
                    <a:pt x="62211" y="500"/>
                    <a:pt x="60710" y="367"/>
                  </a:cubicBezTo>
                  <a:cubicBezTo>
                    <a:pt x="59976" y="300"/>
                    <a:pt x="59209" y="267"/>
                    <a:pt x="58442" y="234"/>
                  </a:cubicBezTo>
                  <a:cubicBezTo>
                    <a:pt x="57675" y="200"/>
                    <a:pt x="56908" y="167"/>
                    <a:pt x="56107" y="133"/>
                  </a:cubicBezTo>
                  <a:cubicBezTo>
                    <a:pt x="54373" y="22"/>
                    <a:pt x="52597" y="4"/>
                    <a:pt x="50785" y="4"/>
                  </a:cubicBezTo>
                  <a:cubicBezTo>
                    <a:pt x="49921" y="4"/>
                    <a:pt x="49049" y="8"/>
                    <a:pt x="48170" y="8"/>
                  </a:cubicBezTo>
                  <a:cubicBezTo>
                    <a:pt x="47594" y="8"/>
                    <a:pt x="47015" y="6"/>
                    <a:pt x="4643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6"/>
            <p:cNvSpPr/>
            <p:nvPr/>
          </p:nvSpPr>
          <p:spPr>
            <a:xfrm>
              <a:off x="7764240" y="1474368"/>
              <a:ext cx="1296250" cy="120699"/>
            </a:xfrm>
            <a:custGeom>
              <a:avLst/>
              <a:gdLst/>
              <a:ahLst/>
              <a:cxnLst/>
              <a:rect l="l" t="t" r="r" b="b"/>
              <a:pathLst>
                <a:path w="29588" h="4862" extrusionOk="0">
                  <a:moveTo>
                    <a:pt x="3761" y="0"/>
                  </a:moveTo>
                  <a:cubicBezTo>
                    <a:pt x="3655" y="0"/>
                    <a:pt x="3547" y="4"/>
                    <a:pt x="3436" y="15"/>
                  </a:cubicBezTo>
                  <a:cubicBezTo>
                    <a:pt x="3136" y="15"/>
                    <a:pt x="2836" y="15"/>
                    <a:pt x="2569" y="48"/>
                  </a:cubicBezTo>
                  <a:cubicBezTo>
                    <a:pt x="2035" y="82"/>
                    <a:pt x="1568" y="115"/>
                    <a:pt x="1201" y="148"/>
                  </a:cubicBezTo>
                  <a:cubicBezTo>
                    <a:pt x="434" y="215"/>
                    <a:pt x="0" y="315"/>
                    <a:pt x="34" y="382"/>
                  </a:cubicBezTo>
                  <a:cubicBezTo>
                    <a:pt x="34" y="482"/>
                    <a:pt x="434" y="549"/>
                    <a:pt x="1201" y="615"/>
                  </a:cubicBezTo>
                  <a:cubicBezTo>
                    <a:pt x="1568" y="682"/>
                    <a:pt x="2035" y="715"/>
                    <a:pt x="2569" y="749"/>
                  </a:cubicBezTo>
                  <a:cubicBezTo>
                    <a:pt x="2836" y="749"/>
                    <a:pt x="3136" y="782"/>
                    <a:pt x="3436" y="782"/>
                  </a:cubicBezTo>
                  <a:cubicBezTo>
                    <a:pt x="3736" y="815"/>
                    <a:pt x="4036" y="849"/>
                    <a:pt x="4370" y="882"/>
                  </a:cubicBezTo>
                  <a:cubicBezTo>
                    <a:pt x="5037" y="949"/>
                    <a:pt x="5771" y="1049"/>
                    <a:pt x="6572" y="1116"/>
                  </a:cubicBezTo>
                  <a:cubicBezTo>
                    <a:pt x="7339" y="1182"/>
                    <a:pt x="8206" y="1349"/>
                    <a:pt x="9073" y="1449"/>
                  </a:cubicBezTo>
                  <a:cubicBezTo>
                    <a:pt x="9507" y="1516"/>
                    <a:pt x="9974" y="1549"/>
                    <a:pt x="10441" y="1616"/>
                  </a:cubicBezTo>
                  <a:cubicBezTo>
                    <a:pt x="10908" y="1683"/>
                    <a:pt x="11375" y="1749"/>
                    <a:pt x="11842" y="1849"/>
                  </a:cubicBezTo>
                  <a:cubicBezTo>
                    <a:pt x="12809" y="1983"/>
                    <a:pt x="13810" y="2116"/>
                    <a:pt x="14811" y="2283"/>
                  </a:cubicBezTo>
                  <a:cubicBezTo>
                    <a:pt x="18880" y="2884"/>
                    <a:pt x="22550" y="3617"/>
                    <a:pt x="25185" y="4118"/>
                  </a:cubicBezTo>
                  <a:cubicBezTo>
                    <a:pt x="27356" y="4558"/>
                    <a:pt x="28871" y="4861"/>
                    <a:pt x="29356" y="4861"/>
                  </a:cubicBezTo>
                  <a:cubicBezTo>
                    <a:pt x="29459" y="4861"/>
                    <a:pt x="29515" y="4848"/>
                    <a:pt x="29521" y="4818"/>
                  </a:cubicBezTo>
                  <a:cubicBezTo>
                    <a:pt x="29588" y="4651"/>
                    <a:pt x="28020" y="4051"/>
                    <a:pt x="25385" y="3250"/>
                  </a:cubicBezTo>
                  <a:cubicBezTo>
                    <a:pt x="22783" y="2550"/>
                    <a:pt x="19114" y="1649"/>
                    <a:pt x="15011" y="1049"/>
                  </a:cubicBezTo>
                  <a:cubicBezTo>
                    <a:pt x="13977" y="882"/>
                    <a:pt x="12976" y="749"/>
                    <a:pt x="12009" y="615"/>
                  </a:cubicBezTo>
                  <a:cubicBezTo>
                    <a:pt x="11508" y="549"/>
                    <a:pt x="11041" y="515"/>
                    <a:pt x="10574" y="448"/>
                  </a:cubicBezTo>
                  <a:cubicBezTo>
                    <a:pt x="10107" y="382"/>
                    <a:pt x="9640" y="348"/>
                    <a:pt x="9207" y="315"/>
                  </a:cubicBezTo>
                  <a:cubicBezTo>
                    <a:pt x="8306" y="215"/>
                    <a:pt x="7472" y="115"/>
                    <a:pt x="6638" y="82"/>
                  </a:cubicBezTo>
                  <a:cubicBezTo>
                    <a:pt x="5838" y="48"/>
                    <a:pt x="5104" y="48"/>
                    <a:pt x="4403" y="15"/>
                  </a:cubicBezTo>
                  <a:cubicBezTo>
                    <a:pt x="4181" y="15"/>
                    <a:pt x="3973" y="0"/>
                    <a:pt x="376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6"/>
            <p:cNvSpPr/>
            <p:nvPr/>
          </p:nvSpPr>
          <p:spPr>
            <a:xfrm>
              <a:off x="6595126" y="1630393"/>
              <a:ext cx="2462472" cy="145177"/>
            </a:xfrm>
            <a:custGeom>
              <a:avLst/>
              <a:gdLst/>
              <a:ahLst/>
              <a:cxnLst/>
              <a:rect l="l" t="t" r="r" b="b"/>
              <a:pathLst>
                <a:path w="56208" h="5848" extrusionOk="0">
                  <a:moveTo>
                    <a:pt x="12476" y="1"/>
                  </a:moveTo>
                  <a:cubicBezTo>
                    <a:pt x="10942" y="34"/>
                    <a:pt x="9541" y="34"/>
                    <a:pt x="8273" y="68"/>
                  </a:cubicBezTo>
                  <a:cubicBezTo>
                    <a:pt x="6972" y="134"/>
                    <a:pt x="5838" y="234"/>
                    <a:pt x="4804" y="268"/>
                  </a:cubicBezTo>
                  <a:cubicBezTo>
                    <a:pt x="3770" y="335"/>
                    <a:pt x="2903" y="501"/>
                    <a:pt x="2202" y="601"/>
                  </a:cubicBezTo>
                  <a:cubicBezTo>
                    <a:pt x="768" y="802"/>
                    <a:pt x="0" y="968"/>
                    <a:pt x="34" y="1068"/>
                  </a:cubicBezTo>
                  <a:cubicBezTo>
                    <a:pt x="34" y="1108"/>
                    <a:pt x="309" y="1124"/>
                    <a:pt x="818" y="1124"/>
                  </a:cubicBezTo>
                  <a:cubicBezTo>
                    <a:pt x="1178" y="1124"/>
                    <a:pt x="1655" y="1116"/>
                    <a:pt x="2235" y="1102"/>
                  </a:cubicBezTo>
                  <a:cubicBezTo>
                    <a:pt x="2867" y="1073"/>
                    <a:pt x="3597" y="995"/>
                    <a:pt x="4426" y="995"/>
                  </a:cubicBezTo>
                  <a:cubicBezTo>
                    <a:pt x="4560" y="995"/>
                    <a:pt x="4698" y="997"/>
                    <a:pt x="4837" y="1002"/>
                  </a:cubicBezTo>
                  <a:cubicBezTo>
                    <a:pt x="5871" y="968"/>
                    <a:pt x="7005" y="968"/>
                    <a:pt x="8273" y="935"/>
                  </a:cubicBezTo>
                  <a:cubicBezTo>
                    <a:pt x="9541" y="968"/>
                    <a:pt x="10942" y="1002"/>
                    <a:pt x="12443" y="1035"/>
                  </a:cubicBezTo>
                  <a:cubicBezTo>
                    <a:pt x="13944" y="1135"/>
                    <a:pt x="15545" y="1202"/>
                    <a:pt x="17213" y="1302"/>
                  </a:cubicBezTo>
                  <a:cubicBezTo>
                    <a:pt x="18914" y="1435"/>
                    <a:pt x="20682" y="1535"/>
                    <a:pt x="22483" y="1736"/>
                  </a:cubicBezTo>
                  <a:cubicBezTo>
                    <a:pt x="24318" y="1902"/>
                    <a:pt x="26219" y="2069"/>
                    <a:pt x="28154" y="2336"/>
                  </a:cubicBezTo>
                  <a:cubicBezTo>
                    <a:pt x="31990" y="2770"/>
                    <a:pt x="35693" y="3337"/>
                    <a:pt x="39028" y="3804"/>
                  </a:cubicBezTo>
                  <a:cubicBezTo>
                    <a:pt x="42364" y="4271"/>
                    <a:pt x="45366" y="4671"/>
                    <a:pt x="47935" y="5005"/>
                  </a:cubicBezTo>
                  <a:cubicBezTo>
                    <a:pt x="52130" y="5529"/>
                    <a:pt x="55000" y="5848"/>
                    <a:pt x="55885" y="5848"/>
                  </a:cubicBezTo>
                  <a:cubicBezTo>
                    <a:pt x="56070" y="5848"/>
                    <a:pt x="56168" y="5834"/>
                    <a:pt x="56174" y="5805"/>
                  </a:cubicBezTo>
                  <a:cubicBezTo>
                    <a:pt x="56207" y="5638"/>
                    <a:pt x="53072" y="5005"/>
                    <a:pt x="48035" y="4137"/>
                  </a:cubicBezTo>
                  <a:cubicBezTo>
                    <a:pt x="45533" y="3704"/>
                    <a:pt x="42531" y="3203"/>
                    <a:pt x="39195" y="2670"/>
                  </a:cubicBezTo>
                  <a:cubicBezTo>
                    <a:pt x="35826" y="2136"/>
                    <a:pt x="32190" y="1535"/>
                    <a:pt x="28287" y="1068"/>
                  </a:cubicBezTo>
                  <a:cubicBezTo>
                    <a:pt x="26353" y="835"/>
                    <a:pt x="24451" y="668"/>
                    <a:pt x="22617" y="501"/>
                  </a:cubicBezTo>
                  <a:cubicBezTo>
                    <a:pt x="20749" y="335"/>
                    <a:pt x="18981" y="234"/>
                    <a:pt x="17279" y="134"/>
                  </a:cubicBezTo>
                  <a:cubicBezTo>
                    <a:pt x="15578" y="101"/>
                    <a:pt x="13977" y="34"/>
                    <a:pt x="1247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6"/>
            <p:cNvSpPr/>
            <p:nvPr/>
          </p:nvSpPr>
          <p:spPr>
            <a:xfrm>
              <a:off x="8359004" y="1404982"/>
              <a:ext cx="700040" cy="70007"/>
            </a:xfrm>
            <a:custGeom>
              <a:avLst/>
              <a:gdLst/>
              <a:ahLst/>
              <a:cxnLst/>
              <a:rect l="l" t="t" r="r" b="b"/>
              <a:pathLst>
                <a:path w="15979" h="2820" extrusionOk="0">
                  <a:moveTo>
                    <a:pt x="813" y="0"/>
                  </a:moveTo>
                  <a:cubicBezTo>
                    <a:pt x="350" y="0"/>
                    <a:pt x="85" y="43"/>
                    <a:pt x="67" y="141"/>
                  </a:cubicBezTo>
                  <a:cubicBezTo>
                    <a:pt x="1" y="441"/>
                    <a:pt x="3503" y="1409"/>
                    <a:pt x="7906" y="1976"/>
                  </a:cubicBezTo>
                  <a:cubicBezTo>
                    <a:pt x="10074" y="2309"/>
                    <a:pt x="12076" y="2510"/>
                    <a:pt x="13510" y="2676"/>
                  </a:cubicBezTo>
                  <a:cubicBezTo>
                    <a:pt x="14298" y="2768"/>
                    <a:pt x="14925" y="2819"/>
                    <a:pt x="15336" y="2819"/>
                  </a:cubicBezTo>
                  <a:cubicBezTo>
                    <a:pt x="15673" y="2819"/>
                    <a:pt x="15864" y="2785"/>
                    <a:pt x="15879" y="2710"/>
                  </a:cubicBezTo>
                  <a:cubicBezTo>
                    <a:pt x="15979" y="2410"/>
                    <a:pt x="12476" y="1309"/>
                    <a:pt x="8073" y="742"/>
                  </a:cubicBezTo>
                  <a:cubicBezTo>
                    <a:pt x="4846" y="326"/>
                    <a:pt x="2084" y="0"/>
                    <a:pt x="81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6"/>
            <p:cNvSpPr/>
            <p:nvPr/>
          </p:nvSpPr>
          <p:spPr>
            <a:xfrm>
              <a:off x="5072378" y="1661374"/>
              <a:ext cx="1353291" cy="209697"/>
            </a:xfrm>
            <a:custGeom>
              <a:avLst/>
              <a:gdLst/>
              <a:ahLst/>
              <a:cxnLst/>
              <a:rect l="l" t="t" r="r" b="b"/>
              <a:pathLst>
                <a:path w="30890" h="8447" extrusionOk="0">
                  <a:moveTo>
                    <a:pt x="30351" y="1"/>
                  </a:moveTo>
                  <a:cubicBezTo>
                    <a:pt x="30149" y="1"/>
                    <a:pt x="29893" y="8"/>
                    <a:pt x="29588" y="21"/>
                  </a:cubicBezTo>
                  <a:cubicBezTo>
                    <a:pt x="29188" y="54"/>
                    <a:pt x="28687" y="87"/>
                    <a:pt x="28120" y="121"/>
                  </a:cubicBezTo>
                  <a:cubicBezTo>
                    <a:pt x="27820" y="154"/>
                    <a:pt x="27520" y="187"/>
                    <a:pt x="27186" y="221"/>
                  </a:cubicBezTo>
                  <a:cubicBezTo>
                    <a:pt x="26853" y="254"/>
                    <a:pt x="26519" y="287"/>
                    <a:pt x="26152" y="354"/>
                  </a:cubicBezTo>
                  <a:cubicBezTo>
                    <a:pt x="25452" y="454"/>
                    <a:pt x="24651" y="554"/>
                    <a:pt x="23817" y="688"/>
                  </a:cubicBezTo>
                  <a:cubicBezTo>
                    <a:pt x="22950" y="821"/>
                    <a:pt x="22049" y="1021"/>
                    <a:pt x="21115" y="1188"/>
                  </a:cubicBezTo>
                  <a:cubicBezTo>
                    <a:pt x="19214" y="1522"/>
                    <a:pt x="17146" y="2022"/>
                    <a:pt x="15011" y="2556"/>
                  </a:cubicBezTo>
                  <a:cubicBezTo>
                    <a:pt x="13944" y="2856"/>
                    <a:pt x="12876" y="3156"/>
                    <a:pt x="11875" y="3456"/>
                  </a:cubicBezTo>
                  <a:cubicBezTo>
                    <a:pt x="11609" y="3523"/>
                    <a:pt x="11375" y="3590"/>
                    <a:pt x="11108" y="3657"/>
                  </a:cubicBezTo>
                  <a:cubicBezTo>
                    <a:pt x="10875" y="3757"/>
                    <a:pt x="10641" y="3823"/>
                    <a:pt x="10408" y="3923"/>
                  </a:cubicBezTo>
                  <a:cubicBezTo>
                    <a:pt x="9907" y="4057"/>
                    <a:pt x="9440" y="4224"/>
                    <a:pt x="9007" y="4390"/>
                  </a:cubicBezTo>
                  <a:cubicBezTo>
                    <a:pt x="7172" y="4957"/>
                    <a:pt x="5538" y="5658"/>
                    <a:pt x="4203" y="6192"/>
                  </a:cubicBezTo>
                  <a:cubicBezTo>
                    <a:pt x="3870" y="6358"/>
                    <a:pt x="3536" y="6459"/>
                    <a:pt x="3236" y="6625"/>
                  </a:cubicBezTo>
                  <a:cubicBezTo>
                    <a:pt x="2936" y="6759"/>
                    <a:pt x="2669" y="6892"/>
                    <a:pt x="2402" y="7026"/>
                  </a:cubicBezTo>
                  <a:cubicBezTo>
                    <a:pt x="1902" y="7292"/>
                    <a:pt x="1435" y="7526"/>
                    <a:pt x="1101" y="7726"/>
                  </a:cubicBezTo>
                  <a:cubicBezTo>
                    <a:pt x="367" y="8093"/>
                    <a:pt x="0" y="8360"/>
                    <a:pt x="34" y="8427"/>
                  </a:cubicBezTo>
                  <a:cubicBezTo>
                    <a:pt x="40" y="8440"/>
                    <a:pt x="63" y="8447"/>
                    <a:pt x="101" y="8447"/>
                  </a:cubicBezTo>
                  <a:cubicBezTo>
                    <a:pt x="254" y="8447"/>
                    <a:pt x="654" y="8340"/>
                    <a:pt x="1268" y="8126"/>
                  </a:cubicBezTo>
                  <a:cubicBezTo>
                    <a:pt x="1668" y="8026"/>
                    <a:pt x="2135" y="7860"/>
                    <a:pt x="2669" y="7659"/>
                  </a:cubicBezTo>
                  <a:cubicBezTo>
                    <a:pt x="2936" y="7559"/>
                    <a:pt x="3236" y="7459"/>
                    <a:pt x="3536" y="7326"/>
                  </a:cubicBezTo>
                  <a:cubicBezTo>
                    <a:pt x="3836" y="7226"/>
                    <a:pt x="4170" y="7126"/>
                    <a:pt x="4504" y="7026"/>
                  </a:cubicBezTo>
                  <a:cubicBezTo>
                    <a:pt x="5871" y="6559"/>
                    <a:pt x="7506" y="5992"/>
                    <a:pt x="9340" y="5458"/>
                  </a:cubicBezTo>
                  <a:cubicBezTo>
                    <a:pt x="9807" y="5324"/>
                    <a:pt x="10274" y="5191"/>
                    <a:pt x="10741" y="5024"/>
                  </a:cubicBezTo>
                  <a:cubicBezTo>
                    <a:pt x="10975" y="4957"/>
                    <a:pt x="11208" y="4891"/>
                    <a:pt x="11475" y="4824"/>
                  </a:cubicBezTo>
                  <a:cubicBezTo>
                    <a:pt x="11709" y="4757"/>
                    <a:pt x="11976" y="4691"/>
                    <a:pt x="12209" y="4624"/>
                  </a:cubicBezTo>
                  <a:cubicBezTo>
                    <a:pt x="13210" y="4357"/>
                    <a:pt x="14244" y="4057"/>
                    <a:pt x="15311" y="3757"/>
                  </a:cubicBezTo>
                  <a:cubicBezTo>
                    <a:pt x="17446" y="3223"/>
                    <a:pt x="19481" y="2689"/>
                    <a:pt x="21349" y="2289"/>
                  </a:cubicBezTo>
                  <a:cubicBezTo>
                    <a:pt x="22283" y="2089"/>
                    <a:pt x="23150" y="1855"/>
                    <a:pt x="23984" y="1688"/>
                  </a:cubicBezTo>
                  <a:cubicBezTo>
                    <a:pt x="24818" y="1522"/>
                    <a:pt x="25585" y="1355"/>
                    <a:pt x="26319" y="1221"/>
                  </a:cubicBezTo>
                  <a:cubicBezTo>
                    <a:pt x="26653" y="1121"/>
                    <a:pt x="26986" y="1055"/>
                    <a:pt x="27320" y="988"/>
                  </a:cubicBezTo>
                  <a:cubicBezTo>
                    <a:pt x="27620" y="921"/>
                    <a:pt x="27920" y="855"/>
                    <a:pt x="28220" y="821"/>
                  </a:cubicBezTo>
                  <a:cubicBezTo>
                    <a:pt x="28788" y="688"/>
                    <a:pt x="29255" y="588"/>
                    <a:pt x="29655" y="488"/>
                  </a:cubicBezTo>
                  <a:cubicBezTo>
                    <a:pt x="30455" y="321"/>
                    <a:pt x="30889" y="154"/>
                    <a:pt x="30889" y="87"/>
                  </a:cubicBezTo>
                  <a:cubicBezTo>
                    <a:pt x="30889" y="24"/>
                    <a:pt x="30701" y="1"/>
                    <a:pt x="3035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6"/>
            <p:cNvSpPr/>
            <p:nvPr/>
          </p:nvSpPr>
          <p:spPr>
            <a:xfrm>
              <a:off x="5034395" y="1412305"/>
              <a:ext cx="2512109" cy="195894"/>
            </a:xfrm>
            <a:custGeom>
              <a:avLst/>
              <a:gdLst/>
              <a:ahLst/>
              <a:cxnLst/>
              <a:rect l="l" t="t" r="r" b="b"/>
              <a:pathLst>
                <a:path w="57341" h="7891" extrusionOk="0">
                  <a:moveTo>
                    <a:pt x="40554" y="1"/>
                  </a:moveTo>
                  <a:cubicBezTo>
                    <a:pt x="36762" y="1"/>
                    <a:pt x="32531" y="150"/>
                    <a:pt x="28087" y="480"/>
                  </a:cubicBezTo>
                  <a:cubicBezTo>
                    <a:pt x="19981" y="1114"/>
                    <a:pt x="12676" y="2215"/>
                    <a:pt x="7539" y="3749"/>
                  </a:cubicBezTo>
                  <a:cubicBezTo>
                    <a:pt x="4970" y="4516"/>
                    <a:pt x="2969" y="5384"/>
                    <a:pt x="1701" y="6217"/>
                  </a:cubicBezTo>
                  <a:cubicBezTo>
                    <a:pt x="434" y="7051"/>
                    <a:pt x="0" y="7885"/>
                    <a:pt x="67" y="7885"/>
                  </a:cubicBezTo>
                  <a:cubicBezTo>
                    <a:pt x="70" y="7889"/>
                    <a:pt x="74" y="7890"/>
                    <a:pt x="80" y="7890"/>
                  </a:cubicBezTo>
                  <a:cubicBezTo>
                    <a:pt x="187" y="7890"/>
                    <a:pt x="731" y="7286"/>
                    <a:pt x="1968" y="6651"/>
                  </a:cubicBezTo>
                  <a:cubicBezTo>
                    <a:pt x="3236" y="5951"/>
                    <a:pt x="5237" y="5217"/>
                    <a:pt x="7772" y="4616"/>
                  </a:cubicBezTo>
                  <a:cubicBezTo>
                    <a:pt x="12876" y="3315"/>
                    <a:pt x="20148" y="2348"/>
                    <a:pt x="28187" y="1714"/>
                  </a:cubicBezTo>
                  <a:cubicBezTo>
                    <a:pt x="34143" y="1269"/>
                    <a:pt x="39696" y="1081"/>
                    <a:pt x="44317" y="1081"/>
                  </a:cubicBezTo>
                  <a:cubicBezTo>
                    <a:pt x="45934" y="1081"/>
                    <a:pt x="47436" y="1104"/>
                    <a:pt x="48802" y="1147"/>
                  </a:cubicBezTo>
                  <a:cubicBezTo>
                    <a:pt x="51437" y="1214"/>
                    <a:pt x="53572" y="1381"/>
                    <a:pt x="55039" y="1547"/>
                  </a:cubicBezTo>
                  <a:cubicBezTo>
                    <a:pt x="56231" y="1656"/>
                    <a:pt x="56982" y="1808"/>
                    <a:pt x="57241" y="1808"/>
                  </a:cubicBezTo>
                  <a:cubicBezTo>
                    <a:pt x="57301" y="1808"/>
                    <a:pt x="57335" y="1800"/>
                    <a:pt x="57341" y="1781"/>
                  </a:cubicBezTo>
                  <a:cubicBezTo>
                    <a:pt x="57341" y="1714"/>
                    <a:pt x="56574" y="1381"/>
                    <a:pt x="55106" y="1047"/>
                  </a:cubicBezTo>
                  <a:cubicBezTo>
                    <a:pt x="53638" y="747"/>
                    <a:pt x="51503" y="447"/>
                    <a:pt x="48835" y="280"/>
                  </a:cubicBezTo>
                  <a:cubicBezTo>
                    <a:pt x="46451" y="100"/>
                    <a:pt x="43649" y="1"/>
                    <a:pt x="405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6"/>
            <p:cNvSpPr/>
            <p:nvPr/>
          </p:nvSpPr>
          <p:spPr>
            <a:xfrm>
              <a:off x="5836687" y="1749627"/>
              <a:ext cx="3158044" cy="173328"/>
            </a:xfrm>
            <a:custGeom>
              <a:avLst/>
              <a:gdLst/>
              <a:ahLst/>
              <a:cxnLst/>
              <a:rect l="l" t="t" r="r" b="b"/>
              <a:pathLst>
                <a:path w="72085" h="6982" extrusionOk="0">
                  <a:moveTo>
                    <a:pt x="23761" y="1"/>
                  </a:moveTo>
                  <a:cubicBezTo>
                    <a:pt x="22798" y="1"/>
                    <a:pt x="21826" y="12"/>
                    <a:pt x="20848" y="35"/>
                  </a:cubicBezTo>
                  <a:cubicBezTo>
                    <a:pt x="19948" y="68"/>
                    <a:pt x="19080" y="102"/>
                    <a:pt x="18180" y="135"/>
                  </a:cubicBezTo>
                  <a:cubicBezTo>
                    <a:pt x="17312" y="168"/>
                    <a:pt x="16445" y="268"/>
                    <a:pt x="15578" y="335"/>
                  </a:cubicBezTo>
                  <a:cubicBezTo>
                    <a:pt x="13843" y="468"/>
                    <a:pt x="12142" y="635"/>
                    <a:pt x="10474" y="769"/>
                  </a:cubicBezTo>
                  <a:cubicBezTo>
                    <a:pt x="8806" y="902"/>
                    <a:pt x="7172" y="1102"/>
                    <a:pt x="5537" y="1402"/>
                  </a:cubicBezTo>
                  <a:cubicBezTo>
                    <a:pt x="4737" y="1569"/>
                    <a:pt x="3936" y="1736"/>
                    <a:pt x="3169" y="2003"/>
                  </a:cubicBezTo>
                  <a:cubicBezTo>
                    <a:pt x="2368" y="2270"/>
                    <a:pt x="1601" y="2537"/>
                    <a:pt x="867" y="3137"/>
                  </a:cubicBezTo>
                  <a:lnTo>
                    <a:pt x="634" y="3371"/>
                  </a:lnTo>
                  <a:cubicBezTo>
                    <a:pt x="534" y="3471"/>
                    <a:pt x="467" y="3571"/>
                    <a:pt x="400" y="3671"/>
                  </a:cubicBezTo>
                  <a:cubicBezTo>
                    <a:pt x="234" y="3904"/>
                    <a:pt x="134" y="4104"/>
                    <a:pt x="67" y="4371"/>
                  </a:cubicBezTo>
                  <a:cubicBezTo>
                    <a:pt x="0" y="4605"/>
                    <a:pt x="0" y="4905"/>
                    <a:pt x="67" y="5205"/>
                  </a:cubicBezTo>
                  <a:cubicBezTo>
                    <a:pt x="167" y="5539"/>
                    <a:pt x="367" y="5772"/>
                    <a:pt x="534" y="5939"/>
                  </a:cubicBezTo>
                  <a:cubicBezTo>
                    <a:pt x="967" y="6306"/>
                    <a:pt x="1368" y="6439"/>
                    <a:pt x="1768" y="6539"/>
                  </a:cubicBezTo>
                  <a:cubicBezTo>
                    <a:pt x="2168" y="6640"/>
                    <a:pt x="2535" y="6706"/>
                    <a:pt x="2936" y="6773"/>
                  </a:cubicBezTo>
                  <a:cubicBezTo>
                    <a:pt x="3669" y="6873"/>
                    <a:pt x="4403" y="6873"/>
                    <a:pt x="5137" y="6906"/>
                  </a:cubicBezTo>
                  <a:cubicBezTo>
                    <a:pt x="5838" y="6906"/>
                    <a:pt x="6538" y="6940"/>
                    <a:pt x="7205" y="6940"/>
                  </a:cubicBezTo>
                  <a:cubicBezTo>
                    <a:pt x="8016" y="6969"/>
                    <a:pt x="8807" y="6981"/>
                    <a:pt x="9579" y="6981"/>
                  </a:cubicBezTo>
                  <a:cubicBezTo>
                    <a:pt x="11442" y="6981"/>
                    <a:pt x="13193" y="6910"/>
                    <a:pt x="14844" y="6840"/>
                  </a:cubicBezTo>
                  <a:cubicBezTo>
                    <a:pt x="19514" y="6573"/>
                    <a:pt x="23250" y="6106"/>
                    <a:pt x="25852" y="5806"/>
                  </a:cubicBezTo>
                  <a:cubicBezTo>
                    <a:pt x="28420" y="5472"/>
                    <a:pt x="29855" y="5239"/>
                    <a:pt x="29821" y="5172"/>
                  </a:cubicBezTo>
                  <a:cubicBezTo>
                    <a:pt x="29821" y="5140"/>
                    <a:pt x="29674" y="5125"/>
                    <a:pt x="29388" y="5125"/>
                  </a:cubicBezTo>
                  <a:cubicBezTo>
                    <a:pt x="28782" y="5125"/>
                    <a:pt x="27553" y="5192"/>
                    <a:pt x="25785" y="5305"/>
                  </a:cubicBezTo>
                  <a:cubicBezTo>
                    <a:pt x="23183" y="5505"/>
                    <a:pt x="19447" y="5806"/>
                    <a:pt x="14811" y="5972"/>
                  </a:cubicBezTo>
                  <a:cubicBezTo>
                    <a:pt x="13552" y="5991"/>
                    <a:pt x="12223" y="6019"/>
                    <a:pt x="10830" y="6019"/>
                  </a:cubicBezTo>
                  <a:cubicBezTo>
                    <a:pt x="9676" y="6019"/>
                    <a:pt x="8478" y="5999"/>
                    <a:pt x="7239" y="5939"/>
                  </a:cubicBezTo>
                  <a:cubicBezTo>
                    <a:pt x="6571" y="5906"/>
                    <a:pt x="5871" y="5872"/>
                    <a:pt x="5170" y="5839"/>
                  </a:cubicBezTo>
                  <a:cubicBezTo>
                    <a:pt x="4470" y="5806"/>
                    <a:pt x="3769" y="5772"/>
                    <a:pt x="3069" y="5672"/>
                  </a:cubicBezTo>
                  <a:cubicBezTo>
                    <a:pt x="2735" y="5639"/>
                    <a:pt x="2402" y="5572"/>
                    <a:pt x="2068" y="5472"/>
                  </a:cubicBezTo>
                  <a:cubicBezTo>
                    <a:pt x="1768" y="5405"/>
                    <a:pt x="1468" y="5272"/>
                    <a:pt x="1301" y="5105"/>
                  </a:cubicBezTo>
                  <a:cubicBezTo>
                    <a:pt x="1201" y="5038"/>
                    <a:pt x="1168" y="4972"/>
                    <a:pt x="1168" y="4905"/>
                  </a:cubicBezTo>
                  <a:cubicBezTo>
                    <a:pt x="1134" y="4872"/>
                    <a:pt x="1134" y="4772"/>
                    <a:pt x="1168" y="4638"/>
                  </a:cubicBezTo>
                  <a:cubicBezTo>
                    <a:pt x="1268" y="4405"/>
                    <a:pt x="1368" y="4204"/>
                    <a:pt x="1635" y="4004"/>
                  </a:cubicBezTo>
                  <a:cubicBezTo>
                    <a:pt x="2102" y="3637"/>
                    <a:pt x="2802" y="3337"/>
                    <a:pt x="3503" y="3104"/>
                  </a:cubicBezTo>
                  <a:cubicBezTo>
                    <a:pt x="4236" y="2904"/>
                    <a:pt x="5004" y="2737"/>
                    <a:pt x="5771" y="2570"/>
                  </a:cubicBezTo>
                  <a:cubicBezTo>
                    <a:pt x="7305" y="2303"/>
                    <a:pt x="8940" y="2136"/>
                    <a:pt x="10608" y="1970"/>
                  </a:cubicBezTo>
                  <a:cubicBezTo>
                    <a:pt x="12242" y="1836"/>
                    <a:pt x="13943" y="1703"/>
                    <a:pt x="15678" y="1569"/>
                  </a:cubicBezTo>
                  <a:cubicBezTo>
                    <a:pt x="16545" y="1503"/>
                    <a:pt x="17379" y="1402"/>
                    <a:pt x="18246" y="1369"/>
                  </a:cubicBezTo>
                  <a:cubicBezTo>
                    <a:pt x="19114" y="1336"/>
                    <a:pt x="20014" y="1302"/>
                    <a:pt x="20882" y="1302"/>
                  </a:cubicBezTo>
                  <a:cubicBezTo>
                    <a:pt x="22038" y="1267"/>
                    <a:pt x="23185" y="1250"/>
                    <a:pt x="24322" y="1250"/>
                  </a:cubicBezTo>
                  <a:cubicBezTo>
                    <a:pt x="37081" y="1250"/>
                    <a:pt x="48493" y="3330"/>
                    <a:pt x="57008" y="4004"/>
                  </a:cubicBezTo>
                  <a:cubicBezTo>
                    <a:pt x="58175" y="4071"/>
                    <a:pt x="59276" y="4138"/>
                    <a:pt x="60343" y="4204"/>
                  </a:cubicBezTo>
                  <a:cubicBezTo>
                    <a:pt x="61377" y="4271"/>
                    <a:pt x="62378" y="4371"/>
                    <a:pt x="63312" y="4371"/>
                  </a:cubicBezTo>
                  <a:cubicBezTo>
                    <a:pt x="64213" y="4371"/>
                    <a:pt x="65080" y="4371"/>
                    <a:pt x="65881" y="4405"/>
                  </a:cubicBezTo>
                  <a:lnTo>
                    <a:pt x="67015" y="4405"/>
                  </a:lnTo>
                  <a:cubicBezTo>
                    <a:pt x="67382" y="4405"/>
                    <a:pt x="67715" y="4371"/>
                    <a:pt x="68049" y="4371"/>
                  </a:cubicBezTo>
                  <a:cubicBezTo>
                    <a:pt x="70651" y="4238"/>
                    <a:pt x="72085" y="4138"/>
                    <a:pt x="72085" y="4038"/>
                  </a:cubicBezTo>
                  <a:cubicBezTo>
                    <a:pt x="72085" y="3971"/>
                    <a:pt x="70651" y="3904"/>
                    <a:pt x="68049" y="3871"/>
                  </a:cubicBezTo>
                  <a:cubicBezTo>
                    <a:pt x="67826" y="3871"/>
                    <a:pt x="67604" y="3886"/>
                    <a:pt x="67372" y="3886"/>
                  </a:cubicBezTo>
                  <a:cubicBezTo>
                    <a:pt x="67256" y="3886"/>
                    <a:pt x="67137" y="3882"/>
                    <a:pt x="67015" y="3871"/>
                  </a:cubicBezTo>
                  <a:cubicBezTo>
                    <a:pt x="66648" y="3838"/>
                    <a:pt x="66281" y="3838"/>
                    <a:pt x="65881" y="3804"/>
                  </a:cubicBezTo>
                  <a:cubicBezTo>
                    <a:pt x="65113" y="3771"/>
                    <a:pt x="64246" y="3704"/>
                    <a:pt x="63312" y="3671"/>
                  </a:cubicBezTo>
                  <a:cubicBezTo>
                    <a:pt x="62411" y="3637"/>
                    <a:pt x="61411" y="3537"/>
                    <a:pt x="60377" y="3437"/>
                  </a:cubicBezTo>
                  <a:cubicBezTo>
                    <a:pt x="59343" y="3337"/>
                    <a:pt x="58242" y="3237"/>
                    <a:pt x="57108" y="3104"/>
                  </a:cubicBezTo>
                  <a:cubicBezTo>
                    <a:pt x="52471" y="2603"/>
                    <a:pt x="47000" y="1803"/>
                    <a:pt x="40896" y="1069"/>
                  </a:cubicBezTo>
                  <a:cubicBezTo>
                    <a:pt x="35599" y="436"/>
                    <a:pt x="29830" y="1"/>
                    <a:pt x="2376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6"/>
            <p:cNvSpPr/>
            <p:nvPr/>
          </p:nvSpPr>
          <p:spPr>
            <a:xfrm>
              <a:off x="1700980" y="3726194"/>
              <a:ext cx="1378131" cy="124473"/>
            </a:xfrm>
            <a:custGeom>
              <a:avLst/>
              <a:gdLst/>
              <a:ahLst/>
              <a:cxnLst/>
              <a:rect l="l" t="t" r="r" b="b"/>
              <a:pathLst>
                <a:path w="31457" h="5014" extrusionOk="0">
                  <a:moveTo>
                    <a:pt x="142" y="0"/>
                  </a:moveTo>
                  <a:cubicBezTo>
                    <a:pt x="79" y="0"/>
                    <a:pt x="42" y="13"/>
                    <a:pt x="34" y="38"/>
                  </a:cubicBezTo>
                  <a:cubicBezTo>
                    <a:pt x="0" y="105"/>
                    <a:pt x="367" y="339"/>
                    <a:pt x="1101" y="739"/>
                  </a:cubicBezTo>
                  <a:cubicBezTo>
                    <a:pt x="1468" y="906"/>
                    <a:pt x="1935" y="1139"/>
                    <a:pt x="2435" y="1406"/>
                  </a:cubicBezTo>
                  <a:cubicBezTo>
                    <a:pt x="3003" y="1606"/>
                    <a:pt x="3603" y="1840"/>
                    <a:pt x="4303" y="2073"/>
                  </a:cubicBezTo>
                  <a:cubicBezTo>
                    <a:pt x="7072" y="3041"/>
                    <a:pt x="11008" y="4008"/>
                    <a:pt x="15411" y="4508"/>
                  </a:cubicBezTo>
                  <a:cubicBezTo>
                    <a:pt x="15978" y="4542"/>
                    <a:pt x="16512" y="4642"/>
                    <a:pt x="17046" y="4675"/>
                  </a:cubicBezTo>
                  <a:cubicBezTo>
                    <a:pt x="17580" y="4742"/>
                    <a:pt x="18113" y="4775"/>
                    <a:pt x="18647" y="4809"/>
                  </a:cubicBezTo>
                  <a:cubicBezTo>
                    <a:pt x="19681" y="4875"/>
                    <a:pt x="20715" y="4975"/>
                    <a:pt x="21649" y="4975"/>
                  </a:cubicBezTo>
                  <a:cubicBezTo>
                    <a:pt x="22766" y="4995"/>
                    <a:pt x="23816" y="5014"/>
                    <a:pt x="24781" y="5014"/>
                  </a:cubicBezTo>
                  <a:cubicBezTo>
                    <a:pt x="25487" y="5014"/>
                    <a:pt x="26147" y="5004"/>
                    <a:pt x="26753" y="4975"/>
                  </a:cubicBezTo>
                  <a:cubicBezTo>
                    <a:pt x="29655" y="4842"/>
                    <a:pt x="31456" y="4642"/>
                    <a:pt x="31456" y="4475"/>
                  </a:cubicBezTo>
                  <a:cubicBezTo>
                    <a:pt x="31423" y="4041"/>
                    <a:pt x="24284" y="4342"/>
                    <a:pt x="15578" y="3274"/>
                  </a:cubicBezTo>
                  <a:cubicBezTo>
                    <a:pt x="11208" y="2807"/>
                    <a:pt x="7306" y="1973"/>
                    <a:pt x="4537" y="1239"/>
                  </a:cubicBezTo>
                  <a:cubicBezTo>
                    <a:pt x="3870" y="1039"/>
                    <a:pt x="3236" y="872"/>
                    <a:pt x="2669" y="739"/>
                  </a:cubicBezTo>
                  <a:cubicBezTo>
                    <a:pt x="2135" y="572"/>
                    <a:pt x="1668" y="405"/>
                    <a:pt x="1301" y="305"/>
                  </a:cubicBezTo>
                  <a:cubicBezTo>
                    <a:pt x="730" y="107"/>
                    <a:pt x="325" y="0"/>
                    <a:pt x="14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26"/>
            <p:cNvSpPr/>
            <p:nvPr/>
          </p:nvSpPr>
          <p:spPr>
            <a:xfrm>
              <a:off x="1230416" y="2913945"/>
              <a:ext cx="2460983" cy="144407"/>
            </a:xfrm>
            <a:custGeom>
              <a:avLst/>
              <a:gdLst/>
              <a:ahLst/>
              <a:cxnLst/>
              <a:rect l="l" t="t" r="r" b="b"/>
              <a:pathLst>
                <a:path w="56174" h="5817" extrusionOk="0">
                  <a:moveTo>
                    <a:pt x="43732" y="1"/>
                  </a:moveTo>
                  <a:cubicBezTo>
                    <a:pt x="42197" y="1"/>
                    <a:pt x="40596" y="67"/>
                    <a:pt x="38895" y="134"/>
                  </a:cubicBezTo>
                  <a:cubicBezTo>
                    <a:pt x="37194" y="234"/>
                    <a:pt x="35426" y="334"/>
                    <a:pt x="33591" y="468"/>
                  </a:cubicBezTo>
                  <a:cubicBezTo>
                    <a:pt x="31756" y="668"/>
                    <a:pt x="29855" y="801"/>
                    <a:pt x="27887" y="1068"/>
                  </a:cubicBezTo>
                  <a:cubicBezTo>
                    <a:pt x="24018" y="1502"/>
                    <a:pt x="20348" y="2136"/>
                    <a:pt x="17013" y="2636"/>
                  </a:cubicBezTo>
                  <a:cubicBezTo>
                    <a:pt x="13643" y="3170"/>
                    <a:pt x="10641" y="3670"/>
                    <a:pt x="8140" y="4104"/>
                  </a:cubicBezTo>
                  <a:cubicBezTo>
                    <a:pt x="3103" y="4971"/>
                    <a:pt x="0" y="5605"/>
                    <a:pt x="0" y="5771"/>
                  </a:cubicBezTo>
                  <a:cubicBezTo>
                    <a:pt x="6" y="5802"/>
                    <a:pt x="115" y="5817"/>
                    <a:pt x="320" y="5817"/>
                  </a:cubicBezTo>
                  <a:cubicBezTo>
                    <a:pt x="1241" y="5817"/>
                    <a:pt x="4099" y="5517"/>
                    <a:pt x="8273" y="4971"/>
                  </a:cubicBezTo>
                  <a:cubicBezTo>
                    <a:pt x="10808" y="4671"/>
                    <a:pt x="13810" y="4237"/>
                    <a:pt x="17179" y="3770"/>
                  </a:cubicBezTo>
                  <a:cubicBezTo>
                    <a:pt x="20515" y="3336"/>
                    <a:pt x="24184" y="2736"/>
                    <a:pt x="28054" y="2302"/>
                  </a:cubicBezTo>
                  <a:cubicBezTo>
                    <a:pt x="29988" y="2069"/>
                    <a:pt x="31856" y="1902"/>
                    <a:pt x="33691" y="1702"/>
                  </a:cubicBezTo>
                  <a:cubicBezTo>
                    <a:pt x="35526" y="1535"/>
                    <a:pt x="37294" y="1402"/>
                    <a:pt x="38962" y="1268"/>
                  </a:cubicBezTo>
                  <a:cubicBezTo>
                    <a:pt x="40663" y="1202"/>
                    <a:pt x="42231" y="1101"/>
                    <a:pt x="43732" y="1035"/>
                  </a:cubicBezTo>
                  <a:cubicBezTo>
                    <a:pt x="45233" y="1001"/>
                    <a:pt x="46634" y="968"/>
                    <a:pt x="47901" y="935"/>
                  </a:cubicBezTo>
                  <a:cubicBezTo>
                    <a:pt x="49169" y="935"/>
                    <a:pt x="50336" y="968"/>
                    <a:pt x="51337" y="968"/>
                  </a:cubicBezTo>
                  <a:cubicBezTo>
                    <a:pt x="52371" y="968"/>
                    <a:pt x="53238" y="1068"/>
                    <a:pt x="53939" y="1068"/>
                  </a:cubicBezTo>
                  <a:cubicBezTo>
                    <a:pt x="54656" y="1101"/>
                    <a:pt x="55215" y="1118"/>
                    <a:pt x="55594" y="1118"/>
                  </a:cubicBezTo>
                  <a:cubicBezTo>
                    <a:pt x="55974" y="1118"/>
                    <a:pt x="56174" y="1101"/>
                    <a:pt x="56174" y="1068"/>
                  </a:cubicBezTo>
                  <a:cubicBezTo>
                    <a:pt x="56174" y="968"/>
                    <a:pt x="55407" y="801"/>
                    <a:pt x="53972" y="568"/>
                  </a:cubicBezTo>
                  <a:cubicBezTo>
                    <a:pt x="53272" y="501"/>
                    <a:pt x="52404" y="301"/>
                    <a:pt x="51370" y="268"/>
                  </a:cubicBezTo>
                  <a:cubicBezTo>
                    <a:pt x="50370" y="201"/>
                    <a:pt x="49202" y="134"/>
                    <a:pt x="47935" y="34"/>
                  </a:cubicBezTo>
                  <a:cubicBezTo>
                    <a:pt x="46634" y="34"/>
                    <a:pt x="45233" y="1"/>
                    <a:pt x="4373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26"/>
            <p:cNvSpPr/>
            <p:nvPr/>
          </p:nvSpPr>
          <p:spPr>
            <a:xfrm>
              <a:off x="1139286" y="3248025"/>
              <a:ext cx="860047" cy="110501"/>
            </a:xfrm>
            <a:custGeom>
              <a:avLst/>
              <a:gdLst/>
              <a:ahLst/>
              <a:cxnLst/>
              <a:rect l="l" t="t" r="r" b="b"/>
              <a:pathLst>
                <a:path w="40597" h="5216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17" y="5211"/>
                    <a:pt x="29077" y="5216"/>
                    <a:pt x="29334" y="5216"/>
                  </a:cubicBezTo>
                  <a:cubicBezTo>
                    <a:pt x="31561" y="5216"/>
                    <a:pt x="33578" y="4842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6" name="Google Shape;1586;p26"/>
          <p:cNvSpPr/>
          <p:nvPr/>
        </p:nvSpPr>
        <p:spPr>
          <a:xfrm flipH="1">
            <a:off x="5517279" y="3880661"/>
            <a:ext cx="2661344" cy="256826"/>
          </a:xfrm>
          <a:custGeom>
            <a:avLst/>
            <a:gdLst/>
            <a:ahLst/>
            <a:cxnLst/>
            <a:rect l="l" t="t" r="r" b="b"/>
            <a:pathLst>
              <a:path w="125624" h="12123" extrusionOk="0">
                <a:moveTo>
                  <a:pt x="118351" y="1"/>
                </a:moveTo>
                <a:cubicBezTo>
                  <a:pt x="113081" y="1001"/>
                  <a:pt x="107143" y="1902"/>
                  <a:pt x="101640" y="2603"/>
                </a:cubicBezTo>
                <a:cubicBezTo>
                  <a:pt x="101573" y="2636"/>
                  <a:pt x="101473" y="2636"/>
                  <a:pt x="101373" y="2636"/>
                </a:cubicBezTo>
                <a:cubicBezTo>
                  <a:pt x="88987" y="4440"/>
                  <a:pt x="76347" y="5144"/>
                  <a:pt x="63754" y="5144"/>
                </a:cubicBezTo>
                <a:cubicBezTo>
                  <a:pt x="57490" y="5144"/>
                  <a:pt x="51237" y="4970"/>
                  <a:pt x="45032" y="4671"/>
                </a:cubicBezTo>
                <a:cubicBezTo>
                  <a:pt x="37627" y="4304"/>
                  <a:pt x="30222" y="3703"/>
                  <a:pt x="22817" y="2903"/>
                </a:cubicBezTo>
                <a:cubicBezTo>
                  <a:pt x="21883" y="2769"/>
                  <a:pt x="10741" y="1435"/>
                  <a:pt x="6538" y="735"/>
                </a:cubicBezTo>
                <a:cubicBezTo>
                  <a:pt x="4403" y="2669"/>
                  <a:pt x="2602" y="4404"/>
                  <a:pt x="0" y="6605"/>
                </a:cubicBezTo>
                <a:cubicBezTo>
                  <a:pt x="4203" y="7506"/>
                  <a:pt x="7973" y="8040"/>
                  <a:pt x="11775" y="8607"/>
                </a:cubicBezTo>
                <a:cubicBezTo>
                  <a:pt x="15211" y="9141"/>
                  <a:pt x="18680" y="9541"/>
                  <a:pt x="22149" y="9908"/>
                </a:cubicBezTo>
                <a:cubicBezTo>
                  <a:pt x="31456" y="10975"/>
                  <a:pt x="40829" y="11609"/>
                  <a:pt x="50169" y="11943"/>
                </a:cubicBezTo>
                <a:cubicBezTo>
                  <a:pt x="53952" y="12063"/>
                  <a:pt x="57735" y="12123"/>
                  <a:pt x="61518" y="12123"/>
                </a:cubicBezTo>
                <a:cubicBezTo>
                  <a:pt x="64039" y="12123"/>
                  <a:pt x="66561" y="12096"/>
                  <a:pt x="69083" y="12043"/>
                </a:cubicBezTo>
                <a:lnTo>
                  <a:pt x="69650" y="12043"/>
                </a:lnTo>
                <a:cubicBezTo>
                  <a:pt x="70150" y="12009"/>
                  <a:pt x="70651" y="12009"/>
                  <a:pt x="71184" y="12009"/>
                </a:cubicBezTo>
                <a:cubicBezTo>
                  <a:pt x="80625" y="11776"/>
                  <a:pt x="90098" y="11075"/>
                  <a:pt x="99538" y="9974"/>
                </a:cubicBezTo>
                <a:cubicBezTo>
                  <a:pt x="108278" y="8974"/>
                  <a:pt x="116884" y="6672"/>
                  <a:pt x="125590" y="5705"/>
                </a:cubicBezTo>
                <a:lnTo>
                  <a:pt x="125623" y="5705"/>
                </a:lnTo>
                <a:lnTo>
                  <a:pt x="125623" y="5671"/>
                </a:lnTo>
                <a:cubicBezTo>
                  <a:pt x="123122" y="3937"/>
                  <a:pt x="121020" y="1568"/>
                  <a:pt x="118351" y="1"/>
                </a:cubicBezTo>
                <a:close/>
              </a:path>
            </a:pathLst>
          </a:custGeom>
          <a:solidFill>
            <a:srgbClr val="A47A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7" name="Google Shape;1587;p26"/>
          <p:cNvSpPr/>
          <p:nvPr/>
        </p:nvSpPr>
        <p:spPr>
          <a:xfrm flipH="1">
            <a:off x="5515923" y="4001498"/>
            <a:ext cx="1441" cy="4428"/>
          </a:xfrm>
          <a:custGeom>
            <a:avLst/>
            <a:gdLst/>
            <a:ahLst/>
            <a:cxnLst/>
            <a:rect l="l" t="t" r="r" b="b"/>
            <a:pathLst>
              <a:path w="68" h="209" extrusionOk="0">
                <a:moveTo>
                  <a:pt x="0" y="1"/>
                </a:moveTo>
                <a:cubicBezTo>
                  <a:pt x="0" y="156"/>
                  <a:pt x="8" y="208"/>
                  <a:pt x="18" y="208"/>
                </a:cubicBezTo>
                <a:cubicBezTo>
                  <a:pt x="37" y="208"/>
                  <a:pt x="67" y="1"/>
                  <a:pt x="67" y="1"/>
                </a:cubicBezTo>
                <a:close/>
              </a:path>
            </a:pathLst>
          </a:custGeom>
          <a:solidFill>
            <a:srgbClr val="A47A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8" name="Google Shape;1588;p26"/>
          <p:cNvSpPr/>
          <p:nvPr/>
        </p:nvSpPr>
        <p:spPr>
          <a:xfrm flipH="1">
            <a:off x="7173585" y="2338534"/>
            <a:ext cx="339581" cy="221399"/>
          </a:xfrm>
          <a:custGeom>
            <a:avLst/>
            <a:gdLst/>
            <a:ahLst/>
            <a:cxnLst/>
            <a:rect l="l" t="t" r="r" b="b"/>
            <a:pathLst>
              <a:path w="10439" h="6806" extrusionOk="0">
                <a:moveTo>
                  <a:pt x="9371" y="0"/>
                </a:moveTo>
                <a:cubicBezTo>
                  <a:pt x="9371" y="0"/>
                  <a:pt x="7975" y="731"/>
                  <a:pt x="6394" y="731"/>
                </a:cubicBezTo>
                <a:cubicBezTo>
                  <a:pt x="6035" y="731"/>
                  <a:pt x="5666" y="693"/>
                  <a:pt x="5301" y="600"/>
                </a:cubicBezTo>
                <a:cubicBezTo>
                  <a:pt x="4466" y="384"/>
                  <a:pt x="3656" y="262"/>
                  <a:pt x="2943" y="262"/>
                </a:cubicBezTo>
                <a:cubicBezTo>
                  <a:pt x="2004" y="262"/>
                  <a:pt x="1234" y="475"/>
                  <a:pt x="798" y="967"/>
                </a:cubicBezTo>
                <a:cubicBezTo>
                  <a:pt x="798" y="1001"/>
                  <a:pt x="765" y="1001"/>
                  <a:pt x="765" y="1034"/>
                </a:cubicBezTo>
                <a:cubicBezTo>
                  <a:pt x="0" y="1932"/>
                  <a:pt x="1952" y="6805"/>
                  <a:pt x="6027" y="6805"/>
                </a:cubicBezTo>
                <a:cubicBezTo>
                  <a:pt x="6041" y="6805"/>
                  <a:pt x="6055" y="6805"/>
                  <a:pt x="6068" y="6805"/>
                </a:cubicBezTo>
                <a:cubicBezTo>
                  <a:pt x="6102" y="6805"/>
                  <a:pt x="6168" y="6805"/>
                  <a:pt x="6235" y="6772"/>
                </a:cubicBezTo>
                <a:cubicBezTo>
                  <a:pt x="10438" y="6605"/>
                  <a:pt x="9371" y="0"/>
                  <a:pt x="9371" y="0"/>
                </a:cubicBezTo>
                <a:close/>
              </a:path>
            </a:pathLst>
          </a:custGeom>
          <a:solidFill>
            <a:srgbClr val="F09C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89" name="Google Shape;1589;p26"/>
          <p:cNvGrpSpPr/>
          <p:nvPr/>
        </p:nvGrpSpPr>
        <p:grpSpPr>
          <a:xfrm flipH="1">
            <a:off x="5447201" y="867175"/>
            <a:ext cx="2764349" cy="3207523"/>
            <a:chOff x="927050" y="867175"/>
            <a:chExt cx="2764349" cy="3207523"/>
          </a:xfrm>
        </p:grpSpPr>
        <p:sp>
          <p:nvSpPr>
            <p:cNvPr id="1590" name="Google Shape;1590;p26"/>
            <p:cNvSpPr/>
            <p:nvPr/>
          </p:nvSpPr>
          <p:spPr>
            <a:xfrm>
              <a:off x="927050" y="867175"/>
              <a:ext cx="2663830" cy="3207523"/>
            </a:xfrm>
            <a:custGeom>
              <a:avLst/>
              <a:gdLst/>
              <a:ahLst/>
              <a:cxnLst/>
              <a:rect l="l" t="t" r="r" b="b"/>
              <a:pathLst>
                <a:path w="120087" h="144597" extrusionOk="0">
                  <a:moveTo>
                    <a:pt x="62345" y="0"/>
                  </a:moveTo>
                  <a:cubicBezTo>
                    <a:pt x="42597" y="0"/>
                    <a:pt x="25385" y="2302"/>
                    <a:pt x="11108" y="6838"/>
                  </a:cubicBezTo>
                  <a:cubicBezTo>
                    <a:pt x="8640" y="23317"/>
                    <a:pt x="0" y="86529"/>
                    <a:pt x="5471" y="140100"/>
                  </a:cubicBezTo>
                  <a:cubicBezTo>
                    <a:pt x="5538" y="140901"/>
                    <a:pt x="20648" y="142235"/>
                    <a:pt x="21916" y="142369"/>
                  </a:cubicBezTo>
                  <a:cubicBezTo>
                    <a:pt x="29221" y="143203"/>
                    <a:pt x="36560" y="143770"/>
                    <a:pt x="43932" y="144137"/>
                  </a:cubicBezTo>
                  <a:cubicBezTo>
                    <a:pt x="50036" y="144430"/>
                    <a:pt x="56187" y="144597"/>
                    <a:pt x="62349" y="144597"/>
                  </a:cubicBezTo>
                  <a:cubicBezTo>
                    <a:pt x="75074" y="144597"/>
                    <a:pt x="87842" y="143888"/>
                    <a:pt x="100339" y="142135"/>
                  </a:cubicBezTo>
                  <a:cubicBezTo>
                    <a:pt x="100439" y="142102"/>
                    <a:pt x="100539" y="142102"/>
                    <a:pt x="100606" y="142102"/>
                  </a:cubicBezTo>
                  <a:cubicBezTo>
                    <a:pt x="106310" y="141368"/>
                    <a:pt x="111880" y="140467"/>
                    <a:pt x="117351" y="139433"/>
                  </a:cubicBezTo>
                  <a:cubicBezTo>
                    <a:pt x="118785" y="105109"/>
                    <a:pt x="120086" y="29655"/>
                    <a:pt x="112247" y="4437"/>
                  </a:cubicBezTo>
                  <a:cubicBezTo>
                    <a:pt x="104141" y="2969"/>
                    <a:pt x="84661" y="0"/>
                    <a:pt x="6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26"/>
            <p:cNvSpPr/>
            <p:nvPr/>
          </p:nvSpPr>
          <p:spPr>
            <a:xfrm>
              <a:off x="1700980" y="3726194"/>
              <a:ext cx="1378131" cy="124473"/>
            </a:xfrm>
            <a:custGeom>
              <a:avLst/>
              <a:gdLst/>
              <a:ahLst/>
              <a:cxnLst/>
              <a:rect l="l" t="t" r="r" b="b"/>
              <a:pathLst>
                <a:path w="31457" h="5014" extrusionOk="0">
                  <a:moveTo>
                    <a:pt x="142" y="0"/>
                  </a:moveTo>
                  <a:cubicBezTo>
                    <a:pt x="79" y="0"/>
                    <a:pt x="42" y="13"/>
                    <a:pt x="34" y="38"/>
                  </a:cubicBezTo>
                  <a:cubicBezTo>
                    <a:pt x="0" y="105"/>
                    <a:pt x="367" y="339"/>
                    <a:pt x="1101" y="739"/>
                  </a:cubicBezTo>
                  <a:cubicBezTo>
                    <a:pt x="1468" y="906"/>
                    <a:pt x="1935" y="1139"/>
                    <a:pt x="2435" y="1406"/>
                  </a:cubicBezTo>
                  <a:cubicBezTo>
                    <a:pt x="3003" y="1606"/>
                    <a:pt x="3603" y="1840"/>
                    <a:pt x="4303" y="2073"/>
                  </a:cubicBezTo>
                  <a:cubicBezTo>
                    <a:pt x="7072" y="3041"/>
                    <a:pt x="11008" y="4008"/>
                    <a:pt x="15411" y="4508"/>
                  </a:cubicBezTo>
                  <a:cubicBezTo>
                    <a:pt x="15978" y="4542"/>
                    <a:pt x="16512" y="4642"/>
                    <a:pt x="17046" y="4675"/>
                  </a:cubicBezTo>
                  <a:cubicBezTo>
                    <a:pt x="17580" y="4742"/>
                    <a:pt x="18113" y="4775"/>
                    <a:pt x="18647" y="4809"/>
                  </a:cubicBezTo>
                  <a:cubicBezTo>
                    <a:pt x="19681" y="4875"/>
                    <a:pt x="20715" y="4975"/>
                    <a:pt x="21649" y="4975"/>
                  </a:cubicBezTo>
                  <a:cubicBezTo>
                    <a:pt x="22766" y="4995"/>
                    <a:pt x="23816" y="5014"/>
                    <a:pt x="24781" y="5014"/>
                  </a:cubicBezTo>
                  <a:cubicBezTo>
                    <a:pt x="25487" y="5014"/>
                    <a:pt x="26147" y="5004"/>
                    <a:pt x="26753" y="4975"/>
                  </a:cubicBezTo>
                  <a:cubicBezTo>
                    <a:pt x="29655" y="4842"/>
                    <a:pt x="31456" y="4642"/>
                    <a:pt x="31456" y="4475"/>
                  </a:cubicBezTo>
                  <a:cubicBezTo>
                    <a:pt x="31423" y="4041"/>
                    <a:pt x="24284" y="4342"/>
                    <a:pt x="15578" y="3274"/>
                  </a:cubicBezTo>
                  <a:cubicBezTo>
                    <a:pt x="11208" y="2807"/>
                    <a:pt x="7306" y="1973"/>
                    <a:pt x="4537" y="1239"/>
                  </a:cubicBezTo>
                  <a:cubicBezTo>
                    <a:pt x="3870" y="1039"/>
                    <a:pt x="3236" y="872"/>
                    <a:pt x="2669" y="739"/>
                  </a:cubicBezTo>
                  <a:cubicBezTo>
                    <a:pt x="2135" y="572"/>
                    <a:pt x="1668" y="405"/>
                    <a:pt x="1301" y="305"/>
                  </a:cubicBezTo>
                  <a:cubicBezTo>
                    <a:pt x="730" y="107"/>
                    <a:pt x="325" y="0"/>
                    <a:pt x="14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26"/>
            <p:cNvSpPr/>
            <p:nvPr/>
          </p:nvSpPr>
          <p:spPr>
            <a:xfrm>
              <a:off x="1230416" y="2913945"/>
              <a:ext cx="2460983" cy="144407"/>
            </a:xfrm>
            <a:custGeom>
              <a:avLst/>
              <a:gdLst/>
              <a:ahLst/>
              <a:cxnLst/>
              <a:rect l="l" t="t" r="r" b="b"/>
              <a:pathLst>
                <a:path w="56174" h="5817" extrusionOk="0">
                  <a:moveTo>
                    <a:pt x="43732" y="1"/>
                  </a:moveTo>
                  <a:cubicBezTo>
                    <a:pt x="42197" y="1"/>
                    <a:pt x="40596" y="67"/>
                    <a:pt x="38895" y="134"/>
                  </a:cubicBezTo>
                  <a:cubicBezTo>
                    <a:pt x="37194" y="234"/>
                    <a:pt x="35426" y="334"/>
                    <a:pt x="33591" y="468"/>
                  </a:cubicBezTo>
                  <a:cubicBezTo>
                    <a:pt x="31756" y="668"/>
                    <a:pt x="29855" y="801"/>
                    <a:pt x="27887" y="1068"/>
                  </a:cubicBezTo>
                  <a:cubicBezTo>
                    <a:pt x="24018" y="1502"/>
                    <a:pt x="20348" y="2136"/>
                    <a:pt x="17013" y="2636"/>
                  </a:cubicBezTo>
                  <a:cubicBezTo>
                    <a:pt x="13643" y="3170"/>
                    <a:pt x="10641" y="3670"/>
                    <a:pt x="8140" y="4104"/>
                  </a:cubicBezTo>
                  <a:cubicBezTo>
                    <a:pt x="3103" y="4971"/>
                    <a:pt x="0" y="5605"/>
                    <a:pt x="0" y="5771"/>
                  </a:cubicBezTo>
                  <a:cubicBezTo>
                    <a:pt x="6" y="5802"/>
                    <a:pt x="115" y="5817"/>
                    <a:pt x="320" y="5817"/>
                  </a:cubicBezTo>
                  <a:cubicBezTo>
                    <a:pt x="1241" y="5817"/>
                    <a:pt x="4099" y="5517"/>
                    <a:pt x="8273" y="4971"/>
                  </a:cubicBezTo>
                  <a:cubicBezTo>
                    <a:pt x="10808" y="4671"/>
                    <a:pt x="13810" y="4237"/>
                    <a:pt x="17179" y="3770"/>
                  </a:cubicBezTo>
                  <a:cubicBezTo>
                    <a:pt x="20515" y="3336"/>
                    <a:pt x="24184" y="2736"/>
                    <a:pt x="28054" y="2302"/>
                  </a:cubicBezTo>
                  <a:cubicBezTo>
                    <a:pt x="29988" y="2069"/>
                    <a:pt x="31856" y="1902"/>
                    <a:pt x="33691" y="1702"/>
                  </a:cubicBezTo>
                  <a:cubicBezTo>
                    <a:pt x="35526" y="1535"/>
                    <a:pt x="37294" y="1402"/>
                    <a:pt x="38962" y="1268"/>
                  </a:cubicBezTo>
                  <a:cubicBezTo>
                    <a:pt x="40663" y="1202"/>
                    <a:pt x="42231" y="1101"/>
                    <a:pt x="43732" y="1035"/>
                  </a:cubicBezTo>
                  <a:cubicBezTo>
                    <a:pt x="45233" y="1001"/>
                    <a:pt x="46634" y="968"/>
                    <a:pt x="47901" y="935"/>
                  </a:cubicBezTo>
                  <a:cubicBezTo>
                    <a:pt x="49169" y="935"/>
                    <a:pt x="50336" y="968"/>
                    <a:pt x="51337" y="968"/>
                  </a:cubicBezTo>
                  <a:cubicBezTo>
                    <a:pt x="52371" y="968"/>
                    <a:pt x="53238" y="1068"/>
                    <a:pt x="53939" y="1068"/>
                  </a:cubicBezTo>
                  <a:cubicBezTo>
                    <a:pt x="54656" y="1101"/>
                    <a:pt x="55215" y="1118"/>
                    <a:pt x="55594" y="1118"/>
                  </a:cubicBezTo>
                  <a:cubicBezTo>
                    <a:pt x="55974" y="1118"/>
                    <a:pt x="56174" y="1101"/>
                    <a:pt x="56174" y="1068"/>
                  </a:cubicBezTo>
                  <a:cubicBezTo>
                    <a:pt x="56174" y="968"/>
                    <a:pt x="55407" y="801"/>
                    <a:pt x="53972" y="568"/>
                  </a:cubicBezTo>
                  <a:cubicBezTo>
                    <a:pt x="53272" y="501"/>
                    <a:pt x="52404" y="301"/>
                    <a:pt x="51370" y="268"/>
                  </a:cubicBezTo>
                  <a:cubicBezTo>
                    <a:pt x="50370" y="201"/>
                    <a:pt x="49202" y="134"/>
                    <a:pt x="47935" y="34"/>
                  </a:cubicBezTo>
                  <a:cubicBezTo>
                    <a:pt x="46634" y="34"/>
                    <a:pt x="45233" y="1"/>
                    <a:pt x="4373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26"/>
            <p:cNvSpPr/>
            <p:nvPr/>
          </p:nvSpPr>
          <p:spPr>
            <a:xfrm>
              <a:off x="1905995" y="3543782"/>
              <a:ext cx="1215511" cy="167150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40571" y="0"/>
                  </a:moveTo>
                  <a:cubicBezTo>
                    <a:pt x="36780" y="0"/>
                    <a:pt x="32550" y="149"/>
                    <a:pt x="28088" y="480"/>
                  </a:cubicBezTo>
                  <a:cubicBezTo>
                    <a:pt x="19982" y="1113"/>
                    <a:pt x="12677" y="2248"/>
                    <a:pt x="7540" y="3749"/>
                  </a:cubicBezTo>
                  <a:cubicBezTo>
                    <a:pt x="5005" y="4516"/>
                    <a:pt x="2970" y="5383"/>
                    <a:pt x="1702" y="6250"/>
                  </a:cubicBezTo>
                  <a:cubicBezTo>
                    <a:pt x="435" y="7084"/>
                    <a:pt x="1" y="7885"/>
                    <a:pt x="68" y="7885"/>
                  </a:cubicBezTo>
                  <a:cubicBezTo>
                    <a:pt x="73" y="7888"/>
                    <a:pt x="78" y="7890"/>
                    <a:pt x="85" y="7890"/>
                  </a:cubicBezTo>
                  <a:cubicBezTo>
                    <a:pt x="218" y="7890"/>
                    <a:pt x="732" y="7285"/>
                    <a:pt x="1969" y="6651"/>
                  </a:cubicBezTo>
                  <a:cubicBezTo>
                    <a:pt x="3237" y="5950"/>
                    <a:pt x="5238" y="5250"/>
                    <a:pt x="7807" y="4616"/>
                  </a:cubicBezTo>
                  <a:cubicBezTo>
                    <a:pt x="12877" y="3315"/>
                    <a:pt x="20149" y="2348"/>
                    <a:pt x="28188" y="1714"/>
                  </a:cubicBezTo>
                  <a:cubicBezTo>
                    <a:pt x="34217" y="1263"/>
                    <a:pt x="39834" y="1095"/>
                    <a:pt x="44488" y="1095"/>
                  </a:cubicBezTo>
                  <a:cubicBezTo>
                    <a:pt x="46040" y="1095"/>
                    <a:pt x="47485" y="1113"/>
                    <a:pt x="48802" y="1147"/>
                  </a:cubicBezTo>
                  <a:cubicBezTo>
                    <a:pt x="51438" y="1213"/>
                    <a:pt x="53573" y="1380"/>
                    <a:pt x="55040" y="1547"/>
                  </a:cubicBezTo>
                  <a:cubicBezTo>
                    <a:pt x="56201" y="1679"/>
                    <a:pt x="56944" y="1811"/>
                    <a:pt x="57221" y="1811"/>
                  </a:cubicBezTo>
                  <a:cubicBezTo>
                    <a:pt x="57294" y="1811"/>
                    <a:pt x="57335" y="1801"/>
                    <a:pt x="57342" y="1781"/>
                  </a:cubicBezTo>
                  <a:cubicBezTo>
                    <a:pt x="57375" y="1714"/>
                    <a:pt x="56575" y="1380"/>
                    <a:pt x="55107" y="1080"/>
                  </a:cubicBezTo>
                  <a:cubicBezTo>
                    <a:pt x="53673" y="746"/>
                    <a:pt x="51504" y="446"/>
                    <a:pt x="48869" y="279"/>
                  </a:cubicBezTo>
                  <a:cubicBezTo>
                    <a:pt x="46470" y="100"/>
                    <a:pt x="43667" y="0"/>
                    <a:pt x="40571" y="0"/>
                  </a:cubicBezTo>
                  <a:close/>
                </a:path>
              </a:pathLst>
            </a:custGeom>
            <a:solidFill>
              <a:srgbClr val="6D4D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26"/>
            <p:cNvSpPr/>
            <p:nvPr/>
          </p:nvSpPr>
          <p:spPr>
            <a:xfrm>
              <a:off x="1944169" y="3208664"/>
              <a:ext cx="655104" cy="179225"/>
            </a:xfrm>
            <a:custGeom>
              <a:avLst/>
              <a:gdLst/>
              <a:ahLst/>
              <a:cxnLst/>
              <a:rect l="l" t="t" r="r" b="b"/>
              <a:pathLst>
                <a:path w="30923" h="8460" extrusionOk="0">
                  <a:moveTo>
                    <a:pt x="546" y="0"/>
                  </a:moveTo>
                  <a:cubicBezTo>
                    <a:pt x="203" y="0"/>
                    <a:pt x="21" y="24"/>
                    <a:pt x="0" y="87"/>
                  </a:cubicBezTo>
                  <a:cubicBezTo>
                    <a:pt x="0" y="187"/>
                    <a:pt x="434" y="320"/>
                    <a:pt x="1234" y="487"/>
                  </a:cubicBezTo>
                  <a:cubicBezTo>
                    <a:pt x="1635" y="587"/>
                    <a:pt x="2102" y="687"/>
                    <a:pt x="2669" y="821"/>
                  </a:cubicBezTo>
                  <a:cubicBezTo>
                    <a:pt x="2969" y="854"/>
                    <a:pt x="3269" y="921"/>
                    <a:pt x="3569" y="988"/>
                  </a:cubicBezTo>
                  <a:cubicBezTo>
                    <a:pt x="3903" y="1054"/>
                    <a:pt x="4237" y="1121"/>
                    <a:pt x="4604" y="1221"/>
                  </a:cubicBezTo>
                  <a:cubicBezTo>
                    <a:pt x="5304" y="1355"/>
                    <a:pt x="6071" y="1521"/>
                    <a:pt x="6905" y="1688"/>
                  </a:cubicBezTo>
                  <a:cubicBezTo>
                    <a:pt x="7739" y="1855"/>
                    <a:pt x="8606" y="2088"/>
                    <a:pt x="9540" y="2289"/>
                  </a:cubicBezTo>
                  <a:cubicBezTo>
                    <a:pt x="11408" y="2689"/>
                    <a:pt x="13443" y="3256"/>
                    <a:pt x="15578" y="3756"/>
                  </a:cubicBezTo>
                  <a:cubicBezTo>
                    <a:pt x="16645" y="4056"/>
                    <a:pt x="17680" y="4357"/>
                    <a:pt x="18680" y="4624"/>
                  </a:cubicBezTo>
                  <a:cubicBezTo>
                    <a:pt x="18947" y="4690"/>
                    <a:pt x="19181" y="4757"/>
                    <a:pt x="19447" y="4824"/>
                  </a:cubicBezTo>
                  <a:cubicBezTo>
                    <a:pt x="19681" y="4890"/>
                    <a:pt x="19914" y="4957"/>
                    <a:pt x="20148" y="5057"/>
                  </a:cubicBezTo>
                  <a:cubicBezTo>
                    <a:pt x="20648" y="5191"/>
                    <a:pt x="21115" y="5324"/>
                    <a:pt x="21549" y="5457"/>
                  </a:cubicBezTo>
                  <a:cubicBezTo>
                    <a:pt x="23384" y="5991"/>
                    <a:pt x="25018" y="6592"/>
                    <a:pt x="26386" y="7025"/>
                  </a:cubicBezTo>
                  <a:cubicBezTo>
                    <a:pt x="26719" y="7125"/>
                    <a:pt x="27053" y="7225"/>
                    <a:pt x="27353" y="7359"/>
                  </a:cubicBezTo>
                  <a:cubicBezTo>
                    <a:pt x="27687" y="7459"/>
                    <a:pt x="27954" y="7559"/>
                    <a:pt x="28220" y="7659"/>
                  </a:cubicBezTo>
                  <a:cubicBezTo>
                    <a:pt x="28754" y="7859"/>
                    <a:pt x="29221" y="8026"/>
                    <a:pt x="29621" y="8159"/>
                  </a:cubicBezTo>
                  <a:cubicBezTo>
                    <a:pt x="30213" y="8339"/>
                    <a:pt x="30606" y="8460"/>
                    <a:pt x="30786" y="8460"/>
                  </a:cubicBezTo>
                  <a:cubicBezTo>
                    <a:pt x="30839" y="8460"/>
                    <a:pt x="30874" y="8449"/>
                    <a:pt x="30889" y="8426"/>
                  </a:cubicBezTo>
                  <a:cubicBezTo>
                    <a:pt x="30922" y="8360"/>
                    <a:pt x="30522" y="8093"/>
                    <a:pt x="29822" y="7692"/>
                  </a:cubicBezTo>
                  <a:cubicBezTo>
                    <a:pt x="29455" y="7526"/>
                    <a:pt x="29021" y="7292"/>
                    <a:pt x="28487" y="7025"/>
                  </a:cubicBezTo>
                  <a:cubicBezTo>
                    <a:pt x="28220" y="6892"/>
                    <a:pt x="27954" y="6758"/>
                    <a:pt x="27653" y="6625"/>
                  </a:cubicBezTo>
                  <a:cubicBezTo>
                    <a:pt x="27353" y="6458"/>
                    <a:pt x="27020" y="6358"/>
                    <a:pt x="26686" y="6191"/>
                  </a:cubicBezTo>
                  <a:cubicBezTo>
                    <a:pt x="25352" y="5658"/>
                    <a:pt x="23751" y="4957"/>
                    <a:pt x="21916" y="4390"/>
                  </a:cubicBezTo>
                  <a:cubicBezTo>
                    <a:pt x="21449" y="4223"/>
                    <a:pt x="20982" y="4056"/>
                    <a:pt x="20515" y="3923"/>
                  </a:cubicBezTo>
                  <a:cubicBezTo>
                    <a:pt x="20248" y="3823"/>
                    <a:pt x="20015" y="3756"/>
                    <a:pt x="19781" y="3656"/>
                  </a:cubicBezTo>
                  <a:cubicBezTo>
                    <a:pt x="19514" y="3589"/>
                    <a:pt x="19281" y="3523"/>
                    <a:pt x="19014" y="3456"/>
                  </a:cubicBezTo>
                  <a:cubicBezTo>
                    <a:pt x="18013" y="3156"/>
                    <a:pt x="16979" y="2856"/>
                    <a:pt x="15878" y="2555"/>
                  </a:cubicBezTo>
                  <a:cubicBezTo>
                    <a:pt x="13743" y="2022"/>
                    <a:pt x="11675" y="1521"/>
                    <a:pt x="9774" y="1188"/>
                  </a:cubicBezTo>
                  <a:cubicBezTo>
                    <a:pt x="8840" y="988"/>
                    <a:pt x="7939" y="821"/>
                    <a:pt x="7105" y="687"/>
                  </a:cubicBezTo>
                  <a:cubicBezTo>
                    <a:pt x="6238" y="554"/>
                    <a:pt x="5471" y="454"/>
                    <a:pt x="4737" y="354"/>
                  </a:cubicBezTo>
                  <a:cubicBezTo>
                    <a:pt x="4370" y="287"/>
                    <a:pt x="4036" y="254"/>
                    <a:pt x="3703" y="220"/>
                  </a:cubicBezTo>
                  <a:cubicBezTo>
                    <a:pt x="3369" y="187"/>
                    <a:pt x="3069" y="154"/>
                    <a:pt x="2769" y="120"/>
                  </a:cubicBezTo>
                  <a:cubicBezTo>
                    <a:pt x="2202" y="87"/>
                    <a:pt x="1701" y="54"/>
                    <a:pt x="1301" y="20"/>
                  </a:cubicBezTo>
                  <a:cubicBezTo>
                    <a:pt x="996" y="8"/>
                    <a:pt x="744" y="0"/>
                    <a:pt x="546" y="0"/>
                  </a:cubicBezTo>
                  <a:close/>
                </a:path>
              </a:pathLst>
            </a:custGeom>
            <a:solidFill>
              <a:srgbClr val="543A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6"/>
            <p:cNvSpPr/>
            <p:nvPr/>
          </p:nvSpPr>
          <p:spPr>
            <a:xfrm>
              <a:off x="1402164" y="2996417"/>
              <a:ext cx="1214790" cy="166853"/>
            </a:xfrm>
            <a:custGeom>
              <a:avLst/>
              <a:gdLst/>
              <a:ahLst/>
              <a:cxnLst/>
              <a:rect l="l" t="t" r="r" b="b"/>
              <a:pathLst>
                <a:path w="57342" h="7876" extrusionOk="0">
                  <a:moveTo>
                    <a:pt x="16932" y="0"/>
                  </a:moveTo>
                  <a:cubicBezTo>
                    <a:pt x="13777" y="0"/>
                    <a:pt x="10927" y="98"/>
                    <a:pt x="8506" y="266"/>
                  </a:cubicBezTo>
                  <a:cubicBezTo>
                    <a:pt x="5871" y="432"/>
                    <a:pt x="3703" y="733"/>
                    <a:pt x="2235" y="1066"/>
                  </a:cubicBezTo>
                  <a:cubicBezTo>
                    <a:pt x="768" y="1366"/>
                    <a:pt x="0" y="1700"/>
                    <a:pt x="34" y="1767"/>
                  </a:cubicBezTo>
                  <a:cubicBezTo>
                    <a:pt x="41" y="1788"/>
                    <a:pt x="81" y="1797"/>
                    <a:pt x="155" y="1797"/>
                  </a:cubicBezTo>
                  <a:cubicBezTo>
                    <a:pt x="432" y="1797"/>
                    <a:pt x="1175" y="1665"/>
                    <a:pt x="2335" y="1533"/>
                  </a:cubicBezTo>
                  <a:cubicBezTo>
                    <a:pt x="3770" y="1366"/>
                    <a:pt x="5905" y="1200"/>
                    <a:pt x="8540" y="1133"/>
                  </a:cubicBezTo>
                  <a:cubicBezTo>
                    <a:pt x="9866" y="1100"/>
                    <a:pt x="11317" y="1081"/>
                    <a:pt x="12873" y="1081"/>
                  </a:cubicBezTo>
                  <a:cubicBezTo>
                    <a:pt x="17542" y="1081"/>
                    <a:pt x="23159" y="1250"/>
                    <a:pt x="29188" y="1700"/>
                  </a:cubicBezTo>
                  <a:cubicBezTo>
                    <a:pt x="37227" y="2334"/>
                    <a:pt x="44465" y="3301"/>
                    <a:pt x="49569" y="4602"/>
                  </a:cubicBezTo>
                  <a:cubicBezTo>
                    <a:pt x="52138" y="5236"/>
                    <a:pt x="54139" y="5936"/>
                    <a:pt x="55407" y="6637"/>
                  </a:cubicBezTo>
                  <a:cubicBezTo>
                    <a:pt x="56644" y="7271"/>
                    <a:pt x="57157" y="7876"/>
                    <a:pt x="57290" y="7876"/>
                  </a:cubicBezTo>
                  <a:cubicBezTo>
                    <a:pt x="57297" y="7876"/>
                    <a:pt x="57303" y="7874"/>
                    <a:pt x="57308" y="7871"/>
                  </a:cubicBezTo>
                  <a:cubicBezTo>
                    <a:pt x="57341" y="7871"/>
                    <a:pt x="56941" y="7070"/>
                    <a:pt x="55640" y="6237"/>
                  </a:cubicBezTo>
                  <a:cubicBezTo>
                    <a:pt x="54406" y="5369"/>
                    <a:pt x="52371" y="4502"/>
                    <a:pt x="49803" y="3735"/>
                  </a:cubicBezTo>
                  <a:cubicBezTo>
                    <a:pt x="44666" y="2234"/>
                    <a:pt x="37360" y="1100"/>
                    <a:pt x="29288" y="466"/>
                  </a:cubicBezTo>
                  <a:cubicBezTo>
                    <a:pt x="24881" y="139"/>
                    <a:pt x="20691" y="0"/>
                    <a:pt x="16932" y="0"/>
                  </a:cubicBezTo>
                  <a:close/>
                </a:path>
              </a:pathLst>
            </a:custGeom>
            <a:solidFill>
              <a:srgbClr val="543A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6"/>
            <p:cNvSpPr/>
            <p:nvPr/>
          </p:nvSpPr>
          <p:spPr>
            <a:xfrm>
              <a:off x="1148848" y="924729"/>
              <a:ext cx="1076982" cy="720926"/>
            </a:xfrm>
            <a:custGeom>
              <a:avLst/>
              <a:gdLst/>
              <a:ahLst/>
              <a:cxnLst/>
              <a:rect l="l" t="t" r="r" b="b"/>
              <a:pathLst>
                <a:path w="50837" h="34030" extrusionOk="0">
                  <a:moveTo>
                    <a:pt x="50836" y="1"/>
                  </a:moveTo>
                  <a:cubicBezTo>
                    <a:pt x="32557" y="234"/>
                    <a:pt x="16545" y="2536"/>
                    <a:pt x="3102" y="6805"/>
                  </a:cubicBezTo>
                  <a:cubicBezTo>
                    <a:pt x="2402" y="11442"/>
                    <a:pt x="1201" y="19848"/>
                    <a:pt x="0" y="30689"/>
                  </a:cubicBezTo>
                  <a:cubicBezTo>
                    <a:pt x="360" y="32267"/>
                    <a:pt x="4053" y="34030"/>
                    <a:pt x="7052" y="34030"/>
                  </a:cubicBezTo>
                  <a:cubicBezTo>
                    <a:pt x="7667" y="34030"/>
                    <a:pt x="8252" y="33956"/>
                    <a:pt x="8773" y="33791"/>
                  </a:cubicBezTo>
                  <a:cubicBezTo>
                    <a:pt x="12876" y="32524"/>
                    <a:pt x="14210" y="28721"/>
                    <a:pt x="14110" y="25686"/>
                  </a:cubicBezTo>
                  <a:lnTo>
                    <a:pt x="14110" y="25686"/>
                  </a:lnTo>
                  <a:cubicBezTo>
                    <a:pt x="16153" y="26692"/>
                    <a:pt x="18376" y="27132"/>
                    <a:pt x="20635" y="27132"/>
                  </a:cubicBezTo>
                  <a:cubicBezTo>
                    <a:pt x="26011" y="27132"/>
                    <a:pt x="31587" y="24638"/>
                    <a:pt x="35392" y="21349"/>
                  </a:cubicBezTo>
                  <a:cubicBezTo>
                    <a:pt x="40763" y="16679"/>
                    <a:pt x="42130" y="10108"/>
                    <a:pt x="40462" y="3636"/>
                  </a:cubicBezTo>
                  <a:lnTo>
                    <a:pt x="40462" y="3636"/>
                  </a:lnTo>
                  <a:cubicBezTo>
                    <a:pt x="40849" y="3688"/>
                    <a:pt x="41263" y="3713"/>
                    <a:pt x="41696" y="3713"/>
                  </a:cubicBezTo>
                  <a:cubicBezTo>
                    <a:pt x="45182" y="3713"/>
                    <a:pt x="49857" y="2107"/>
                    <a:pt x="50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6"/>
            <p:cNvSpPr/>
            <p:nvPr/>
          </p:nvSpPr>
          <p:spPr>
            <a:xfrm>
              <a:off x="1077283" y="1893998"/>
              <a:ext cx="556869" cy="643770"/>
            </a:xfrm>
            <a:custGeom>
              <a:avLst/>
              <a:gdLst/>
              <a:ahLst/>
              <a:cxnLst/>
              <a:rect l="l" t="t" r="r" b="b"/>
              <a:pathLst>
                <a:path w="26286" h="30388" extrusionOk="0">
                  <a:moveTo>
                    <a:pt x="2135" y="0"/>
                  </a:moveTo>
                  <a:cubicBezTo>
                    <a:pt x="1301" y="9040"/>
                    <a:pt x="534" y="19081"/>
                    <a:pt x="1" y="29622"/>
                  </a:cubicBezTo>
                  <a:cubicBezTo>
                    <a:pt x="741" y="30155"/>
                    <a:pt x="1666" y="30387"/>
                    <a:pt x="2665" y="30387"/>
                  </a:cubicBezTo>
                  <a:cubicBezTo>
                    <a:pt x="6164" y="30387"/>
                    <a:pt x="10571" y="27536"/>
                    <a:pt x="11142" y="24785"/>
                  </a:cubicBezTo>
                  <a:cubicBezTo>
                    <a:pt x="12299" y="25165"/>
                    <a:pt x="13445" y="25341"/>
                    <a:pt x="14559" y="25341"/>
                  </a:cubicBezTo>
                  <a:cubicBezTo>
                    <a:pt x="18327" y="25341"/>
                    <a:pt x="21722" y="23332"/>
                    <a:pt x="23884" y="20448"/>
                  </a:cubicBezTo>
                  <a:cubicBezTo>
                    <a:pt x="25952" y="17680"/>
                    <a:pt x="26286" y="12676"/>
                    <a:pt x="24551" y="9707"/>
                  </a:cubicBezTo>
                  <a:cubicBezTo>
                    <a:pt x="24385" y="9441"/>
                    <a:pt x="24184" y="9174"/>
                    <a:pt x="23984" y="8907"/>
                  </a:cubicBezTo>
                  <a:cubicBezTo>
                    <a:pt x="22083" y="6405"/>
                    <a:pt x="19281" y="5004"/>
                    <a:pt x="16179" y="4470"/>
                  </a:cubicBezTo>
                  <a:cubicBezTo>
                    <a:pt x="15720" y="4399"/>
                    <a:pt x="14591" y="4272"/>
                    <a:pt x="13332" y="4272"/>
                  </a:cubicBezTo>
                  <a:cubicBezTo>
                    <a:pt x="11661" y="4272"/>
                    <a:pt x="9763" y="4496"/>
                    <a:pt x="8907" y="5371"/>
                  </a:cubicBezTo>
                  <a:cubicBezTo>
                    <a:pt x="9074" y="2069"/>
                    <a:pt x="5238" y="234"/>
                    <a:pt x="21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6"/>
            <p:cNvSpPr/>
            <p:nvPr/>
          </p:nvSpPr>
          <p:spPr>
            <a:xfrm>
              <a:off x="3090183" y="1200778"/>
              <a:ext cx="404930" cy="1033870"/>
            </a:xfrm>
            <a:custGeom>
              <a:avLst/>
              <a:gdLst/>
              <a:ahLst/>
              <a:cxnLst/>
              <a:rect l="l" t="t" r="r" b="b"/>
              <a:pathLst>
                <a:path w="19114" h="48802" extrusionOk="0">
                  <a:moveTo>
                    <a:pt x="15077" y="0"/>
                  </a:moveTo>
                  <a:cubicBezTo>
                    <a:pt x="15044" y="0"/>
                    <a:pt x="15011" y="33"/>
                    <a:pt x="14977" y="33"/>
                  </a:cubicBezTo>
                  <a:cubicBezTo>
                    <a:pt x="11575" y="934"/>
                    <a:pt x="7305" y="2135"/>
                    <a:pt x="5137" y="4970"/>
                  </a:cubicBezTo>
                  <a:cubicBezTo>
                    <a:pt x="3036" y="7672"/>
                    <a:pt x="3636" y="11442"/>
                    <a:pt x="6338" y="13310"/>
                  </a:cubicBezTo>
                  <a:cubicBezTo>
                    <a:pt x="1668" y="15611"/>
                    <a:pt x="0" y="25718"/>
                    <a:pt x="1601" y="29588"/>
                  </a:cubicBezTo>
                  <a:cubicBezTo>
                    <a:pt x="3131" y="33156"/>
                    <a:pt x="8342" y="40042"/>
                    <a:pt x="13428" y="40042"/>
                  </a:cubicBezTo>
                  <a:cubicBezTo>
                    <a:pt x="13667" y="40042"/>
                    <a:pt x="13906" y="40027"/>
                    <a:pt x="14143" y="39995"/>
                  </a:cubicBezTo>
                  <a:lnTo>
                    <a:pt x="14143" y="39995"/>
                  </a:lnTo>
                  <a:cubicBezTo>
                    <a:pt x="12309" y="46333"/>
                    <a:pt x="18980" y="48635"/>
                    <a:pt x="19114" y="48802"/>
                  </a:cubicBezTo>
                  <a:cubicBezTo>
                    <a:pt x="18613" y="29855"/>
                    <a:pt x="17412" y="12075"/>
                    <a:pt x="150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6"/>
            <p:cNvSpPr/>
            <p:nvPr/>
          </p:nvSpPr>
          <p:spPr>
            <a:xfrm>
              <a:off x="1058949" y="2499475"/>
              <a:ext cx="2439149" cy="532082"/>
            </a:xfrm>
            <a:custGeom>
              <a:avLst/>
              <a:gdLst/>
              <a:ahLst/>
              <a:cxnLst/>
              <a:rect l="l" t="t" r="r" b="b"/>
              <a:pathLst>
                <a:path w="114716" h="25116" extrusionOk="0">
                  <a:moveTo>
                    <a:pt x="62750" y="1"/>
                  </a:moveTo>
                  <a:cubicBezTo>
                    <a:pt x="59560" y="1"/>
                    <a:pt x="56397" y="526"/>
                    <a:pt x="53505" y="1775"/>
                  </a:cubicBezTo>
                  <a:cubicBezTo>
                    <a:pt x="48668" y="3876"/>
                    <a:pt x="45233" y="7846"/>
                    <a:pt x="40529" y="10147"/>
                  </a:cubicBezTo>
                  <a:cubicBezTo>
                    <a:pt x="37598" y="11593"/>
                    <a:pt x="34631" y="12239"/>
                    <a:pt x="31594" y="12239"/>
                  </a:cubicBezTo>
                  <a:cubicBezTo>
                    <a:pt x="29516" y="12239"/>
                    <a:pt x="27406" y="11937"/>
                    <a:pt x="25252" y="11381"/>
                  </a:cubicBezTo>
                  <a:cubicBezTo>
                    <a:pt x="19681" y="9947"/>
                    <a:pt x="14044" y="7045"/>
                    <a:pt x="8173" y="6945"/>
                  </a:cubicBezTo>
                  <a:cubicBezTo>
                    <a:pt x="8080" y="6944"/>
                    <a:pt x="7987" y="6943"/>
                    <a:pt x="7893" y="6943"/>
                  </a:cubicBezTo>
                  <a:cubicBezTo>
                    <a:pt x="5327" y="6943"/>
                    <a:pt x="2458" y="7390"/>
                    <a:pt x="334" y="8613"/>
                  </a:cubicBezTo>
                  <a:cubicBezTo>
                    <a:pt x="167" y="12849"/>
                    <a:pt x="67" y="17152"/>
                    <a:pt x="0" y="21489"/>
                  </a:cubicBezTo>
                  <a:cubicBezTo>
                    <a:pt x="2170" y="20355"/>
                    <a:pt x="5439" y="19819"/>
                    <a:pt x="7947" y="19819"/>
                  </a:cubicBezTo>
                  <a:cubicBezTo>
                    <a:pt x="8023" y="19819"/>
                    <a:pt x="8098" y="19820"/>
                    <a:pt x="8173" y="19821"/>
                  </a:cubicBezTo>
                  <a:cubicBezTo>
                    <a:pt x="14044" y="19921"/>
                    <a:pt x="19681" y="22823"/>
                    <a:pt x="25252" y="24257"/>
                  </a:cubicBezTo>
                  <a:cubicBezTo>
                    <a:pt x="27406" y="24813"/>
                    <a:pt x="29516" y="25115"/>
                    <a:pt x="31594" y="25115"/>
                  </a:cubicBezTo>
                  <a:cubicBezTo>
                    <a:pt x="34631" y="25115"/>
                    <a:pt x="37598" y="24469"/>
                    <a:pt x="40529" y="23023"/>
                  </a:cubicBezTo>
                  <a:cubicBezTo>
                    <a:pt x="45233" y="20721"/>
                    <a:pt x="48668" y="16752"/>
                    <a:pt x="53505" y="14650"/>
                  </a:cubicBezTo>
                  <a:cubicBezTo>
                    <a:pt x="56397" y="13402"/>
                    <a:pt x="59560" y="12877"/>
                    <a:pt x="62750" y="12877"/>
                  </a:cubicBezTo>
                  <a:cubicBezTo>
                    <a:pt x="66550" y="12877"/>
                    <a:pt x="70389" y="13623"/>
                    <a:pt x="73853" y="14784"/>
                  </a:cubicBezTo>
                  <a:cubicBezTo>
                    <a:pt x="79624" y="16719"/>
                    <a:pt x="84794" y="19888"/>
                    <a:pt x="90932" y="20955"/>
                  </a:cubicBezTo>
                  <a:cubicBezTo>
                    <a:pt x="91793" y="21102"/>
                    <a:pt x="92639" y="21167"/>
                    <a:pt x="93472" y="21167"/>
                  </a:cubicBezTo>
                  <a:cubicBezTo>
                    <a:pt x="98325" y="21167"/>
                    <a:pt x="102770" y="18942"/>
                    <a:pt x="107410" y="17519"/>
                  </a:cubicBezTo>
                  <a:cubicBezTo>
                    <a:pt x="108793" y="17101"/>
                    <a:pt x="110135" y="16911"/>
                    <a:pt x="111444" y="16911"/>
                  </a:cubicBezTo>
                  <a:cubicBezTo>
                    <a:pt x="112535" y="16911"/>
                    <a:pt x="113602" y="17043"/>
                    <a:pt x="114649" y="17286"/>
                  </a:cubicBezTo>
                  <a:cubicBezTo>
                    <a:pt x="114682" y="18353"/>
                    <a:pt x="114682" y="19421"/>
                    <a:pt x="114682" y="20455"/>
                  </a:cubicBezTo>
                  <a:cubicBezTo>
                    <a:pt x="114716" y="15184"/>
                    <a:pt x="114716" y="9814"/>
                    <a:pt x="114649" y="4410"/>
                  </a:cubicBezTo>
                  <a:cubicBezTo>
                    <a:pt x="113602" y="4167"/>
                    <a:pt x="112535" y="4035"/>
                    <a:pt x="111444" y="4035"/>
                  </a:cubicBezTo>
                  <a:cubicBezTo>
                    <a:pt x="110135" y="4035"/>
                    <a:pt x="108793" y="4225"/>
                    <a:pt x="107410" y="4643"/>
                  </a:cubicBezTo>
                  <a:cubicBezTo>
                    <a:pt x="102770" y="6067"/>
                    <a:pt x="98325" y="8291"/>
                    <a:pt x="93472" y="8291"/>
                  </a:cubicBezTo>
                  <a:cubicBezTo>
                    <a:pt x="92639" y="8291"/>
                    <a:pt x="91793" y="8226"/>
                    <a:pt x="90932" y="8079"/>
                  </a:cubicBezTo>
                  <a:cubicBezTo>
                    <a:pt x="84794" y="7012"/>
                    <a:pt x="79624" y="3843"/>
                    <a:pt x="73853" y="1908"/>
                  </a:cubicBezTo>
                  <a:cubicBezTo>
                    <a:pt x="70389" y="747"/>
                    <a:pt x="66550" y="1"/>
                    <a:pt x="627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26"/>
            <p:cNvSpPr/>
            <p:nvPr/>
          </p:nvSpPr>
          <p:spPr>
            <a:xfrm>
              <a:off x="1056100" y="2772245"/>
              <a:ext cx="2441296" cy="514414"/>
            </a:xfrm>
            <a:custGeom>
              <a:avLst/>
              <a:gdLst/>
              <a:ahLst/>
              <a:cxnLst/>
              <a:rect l="l" t="t" r="r" b="b"/>
              <a:pathLst>
                <a:path w="114817" h="24282" extrusionOk="0">
                  <a:moveTo>
                    <a:pt x="62884" y="1"/>
                  </a:moveTo>
                  <a:cubicBezTo>
                    <a:pt x="59694" y="1"/>
                    <a:pt x="56531" y="526"/>
                    <a:pt x="53639" y="1774"/>
                  </a:cubicBezTo>
                  <a:cubicBezTo>
                    <a:pt x="48802" y="3843"/>
                    <a:pt x="45367" y="7845"/>
                    <a:pt x="40663" y="10147"/>
                  </a:cubicBezTo>
                  <a:cubicBezTo>
                    <a:pt x="37732" y="11593"/>
                    <a:pt x="34765" y="12239"/>
                    <a:pt x="31728" y="12239"/>
                  </a:cubicBezTo>
                  <a:cubicBezTo>
                    <a:pt x="29650" y="12239"/>
                    <a:pt x="27540" y="11937"/>
                    <a:pt x="25386" y="11381"/>
                  </a:cubicBezTo>
                  <a:cubicBezTo>
                    <a:pt x="19815" y="9947"/>
                    <a:pt x="14178" y="7045"/>
                    <a:pt x="8307" y="6945"/>
                  </a:cubicBezTo>
                  <a:cubicBezTo>
                    <a:pt x="8230" y="6944"/>
                    <a:pt x="8152" y="6943"/>
                    <a:pt x="8073" y="6943"/>
                  </a:cubicBezTo>
                  <a:cubicBezTo>
                    <a:pt x="5479" y="6943"/>
                    <a:pt x="2304" y="7481"/>
                    <a:pt x="134" y="8679"/>
                  </a:cubicBezTo>
                  <a:cubicBezTo>
                    <a:pt x="1" y="12716"/>
                    <a:pt x="134" y="16685"/>
                    <a:pt x="134" y="20788"/>
                  </a:cubicBezTo>
                  <a:cubicBezTo>
                    <a:pt x="2313" y="19617"/>
                    <a:pt x="5602" y="18985"/>
                    <a:pt x="8115" y="18985"/>
                  </a:cubicBezTo>
                  <a:cubicBezTo>
                    <a:pt x="8179" y="18985"/>
                    <a:pt x="8243" y="18986"/>
                    <a:pt x="8307" y="18987"/>
                  </a:cubicBezTo>
                  <a:cubicBezTo>
                    <a:pt x="14178" y="19053"/>
                    <a:pt x="19815" y="21989"/>
                    <a:pt x="25386" y="23423"/>
                  </a:cubicBezTo>
                  <a:cubicBezTo>
                    <a:pt x="27540" y="23979"/>
                    <a:pt x="29650" y="24281"/>
                    <a:pt x="31728" y="24281"/>
                  </a:cubicBezTo>
                  <a:cubicBezTo>
                    <a:pt x="34765" y="24281"/>
                    <a:pt x="37732" y="23635"/>
                    <a:pt x="40663" y="22189"/>
                  </a:cubicBezTo>
                  <a:cubicBezTo>
                    <a:pt x="45367" y="19887"/>
                    <a:pt x="48802" y="15885"/>
                    <a:pt x="53639" y="13816"/>
                  </a:cubicBezTo>
                  <a:cubicBezTo>
                    <a:pt x="56531" y="12568"/>
                    <a:pt x="59694" y="12042"/>
                    <a:pt x="62884" y="12042"/>
                  </a:cubicBezTo>
                  <a:cubicBezTo>
                    <a:pt x="66684" y="12042"/>
                    <a:pt x="70523" y="12789"/>
                    <a:pt x="73987" y="13950"/>
                  </a:cubicBezTo>
                  <a:cubicBezTo>
                    <a:pt x="79758" y="15851"/>
                    <a:pt x="84928" y="19053"/>
                    <a:pt x="91066" y="20088"/>
                  </a:cubicBezTo>
                  <a:cubicBezTo>
                    <a:pt x="91950" y="20243"/>
                    <a:pt x="92818" y="20313"/>
                    <a:pt x="93674" y="20313"/>
                  </a:cubicBezTo>
                  <a:cubicBezTo>
                    <a:pt x="98500" y="20313"/>
                    <a:pt x="102926" y="18102"/>
                    <a:pt x="107544" y="16685"/>
                  </a:cubicBezTo>
                  <a:cubicBezTo>
                    <a:pt x="108928" y="16261"/>
                    <a:pt x="110282" y="16071"/>
                    <a:pt x="111605" y="16071"/>
                  </a:cubicBezTo>
                  <a:cubicBezTo>
                    <a:pt x="112673" y="16071"/>
                    <a:pt x="113721" y="16195"/>
                    <a:pt x="114750" y="16418"/>
                  </a:cubicBezTo>
                  <a:cubicBezTo>
                    <a:pt x="114783" y="13516"/>
                    <a:pt x="114816" y="10581"/>
                    <a:pt x="114816" y="7579"/>
                  </a:cubicBezTo>
                  <a:cubicBezTo>
                    <a:pt x="114816" y="6511"/>
                    <a:pt x="114816" y="5477"/>
                    <a:pt x="114783" y="4410"/>
                  </a:cubicBezTo>
                  <a:cubicBezTo>
                    <a:pt x="113736" y="4167"/>
                    <a:pt x="112669" y="4035"/>
                    <a:pt x="111578" y="4035"/>
                  </a:cubicBezTo>
                  <a:cubicBezTo>
                    <a:pt x="110269" y="4035"/>
                    <a:pt x="108927" y="4225"/>
                    <a:pt x="107544" y="4643"/>
                  </a:cubicBezTo>
                  <a:cubicBezTo>
                    <a:pt x="102904" y="6066"/>
                    <a:pt x="98459" y="8291"/>
                    <a:pt x="93606" y="8291"/>
                  </a:cubicBezTo>
                  <a:cubicBezTo>
                    <a:pt x="92773" y="8291"/>
                    <a:pt x="91927" y="8226"/>
                    <a:pt x="91066" y="8079"/>
                  </a:cubicBezTo>
                  <a:cubicBezTo>
                    <a:pt x="84928" y="7012"/>
                    <a:pt x="79758" y="3809"/>
                    <a:pt x="73987" y="1908"/>
                  </a:cubicBezTo>
                  <a:cubicBezTo>
                    <a:pt x="70523" y="747"/>
                    <a:pt x="66684" y="1"/>
                    <a:pt x="628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26"/>
            <p:cNvSpPr/>
            <p:nvPr/>
          </p:nvSpPr>
          <p:spPr>
            <a:xfrm>
              <a:off x="1056823" y="3027284"/>
              <a:ext cx="2439149" cy="515177"/>
            </a:xfrm>
            <a:custGeom>
              <a:avLst/>
              <a:gdLst/>
              <a:ahLst/>
              <a:cxnLst/>
              <a:rect l="l" t="t" r="r" b="b"/>
              <a:pathLst>
                <a:path w="114716" h="24318" extrusionOk="0">
                  <a:moveTo>
                    <a:pt x="62879" y="0"/>
                  </a:moveTo>
                  <a:cubicBezTo>
                    <a:pt x="59679" y="0"/>
                    <a:pt x="56506" y="526"/>
                    <a:pt x="53605" y="1777"/>
                  </a:cubicBezTo>
                  <a:cubicBezTo>
                    <a:pt x="48768" y="3846"/>
                    <a:pt x="45333" y="7848"/>
                    <a:pt x="40629" y="10150"/>
                  </a:cubicBezTo>
                  <a:cubicBezTo>
                    <a:pt x="37698" y="11596"/>
                    <a:pt x="34731" y="12242"/>
                    <a:pt x="31694" y="12242"/>
                  </a:cubicBezTo>
                  <a:cubicBezTo>
                    <a:pt x="29616" y="12242"/>
                    <a:pt x="27506" y="11940"/>
                    <a:pt x="25352" y="11384"/>
                  </a:cubicBezTo>
                  <a:cubicBezTo>
                    <a:pt x="19781" y="9950"/>
                    <a:pt x="14144" y="7014"/>
                    <a:pt x="8273" y="6948"/>
                  </a:cubicBezTo>
                  <a:cubicBezTo>
                    <a:pt x="8204" y="6947"/>
                    <a:pt x="8134" y="6946"/>
                    <a:pt x="8063" y="6946"/>
                  </a:cubicBezTo>
                  <a:cubicBezTo>
                    <a:pt x="5461" y="6946"/>
                    <a:pt x="2211" y="7548"/>
                    <a:pt x="67" y="8782"/>
                  </a:cubicBezTo>
                  <a:cubicBezTo>
                    <a:pt x="0" y="10951"/>
                    <a:pt x="301" y="19123"/>
                    <a:pt x="367" y="20658"/>
                  </a:cubicBezTo>
                  <a:cubicBezTo>
                    <a:pt x="2500" y="19526"/>
                    <a:pt x="5541" y="19022"/>
                    <a:pt x="8034" y="19022"/>
                  </a:cubicBezTo>
                  <a:cubicBezTo>
                    <a:pt x="8114" y="19022"/>
                    <a:pt x="8194" y="19022"/>
                    <a:pt x="8273" y="19023"/>
                  </a:cubicBezTo>
                  <a:cubicBezTo>
                    <a:pt x="14144" y="19123"/>
                    <a:pt x="19781" y="22025"/>
                    <a:pt x="25352" y="23460"/>
                  </a:cubicBezTo>
                  <a:cubicBezTo>
                    <a:pt x="27506" y="24015"/>
                    <a:pt x="29616" y="24317"/>
                    <a:pt x="31694" y="24317"/>
                  </a:cubicBezTo>
                  <a:cubicBezTo>
                    <a:pt x="34731" y="24317"/>
                    <a:pt x="37698" y="23671"/>
                    <a:pt x="40629" y="22225"/>
                  </a:cubicBezTo>
                  <a:cubicBezTo>
                    <a:pt x="45333" y="19924"/>
                    <a:pt x="48768" y="15921"/>
                    <a:pt x="53605" y="13853"/>
                  </a:cubicBezTo>
                  <a:cubicBezTo>
                    <a:pt x="56497" y="12605"/>
                    <a:pt x="59660" y="12079"/>
                    <a:pt x="62850" y="12079"/>
                  </a:cubicBezTo>
                  <a:cubicBezTo>
                    <a:pt x="66650" y="12079"/>
                    <a:pt x="70489" y="12825"/>
                    <a:pt x="73953" y="13986"/>
                  </a:cubicBezTo>
                  <a:cubicBezTo>
                    <a:pt x="79724" y="15887"/>
                    <a:pt x="84894" y="19090"/>
                    <a:pt x="91032" y="20124"/>
                  </a:cubicBezTo>
                  <a:cubicBezTo>
                    <a:pt x="91916" y="20280"/>
                    <a:pt x="92784" y="20349"/>
                    <a:pt x="93640" y="20349"/>
                  </a:cubicBezTo>
                  <a:cubicBezTo>
                    <a:pt x="98466" y="20349"/>
                    <a:pt x="102892" y="18138"/>
                    <a:pt x="107510" y="16721"/>
                  </a:cubicBezTo>
                  <a:cubicBezTo>
                    <a:pt x="108899" y="16303"/>
                    <a:pt x="110255" y="16112"/>
                    <a:pt x="111573" y="16112"/>
                  </a:cubicBezTo>
                  <a:cubicBezTo>
                    <a:pt x="112565" y="16112"/>
                    <a:pt x="113536" y="16221"/>
                    <a:pt x="114482" y="16421"/>
                  </a:cubicBezTo>
                  <a:cubicBezTo>
                    <a:pt x="114582" y="12552"/>
                    <a:pt x="114649" y="8516"/>
                    <a:pt x="114716" y="4379"/>
                  </a:cubicBezTo>
                  <a:cubicBezTo>
                    <a:pt x="113687" y="4156"/>
                    <a:pt x="112639" y="4032"/>
                    <a:pt x="111571" y="4032"/>
                  </a:cubicBezTo>
                  <a:cubicBezTo>
                    <a:pt x="110248" y="4032"/>
                    <a:pt x="108894" y="4222"/>
                    <a:pt x="107510" y="4646"/>
                  </a:cubicBezTo>
                  <a:cubicBezTo>
                    <a:pt x="102892" y="6063"/>
                    <a:pt x="98466" y="8274"/>
                    <a:pt x="93640" y="8274"/>
                  </a:cubicBezTo>
                  <a:cubicBezTo>
                    <a:pt x="92784" y="8274"/>
                    <a:pt x="91916" y="8204"/>
                    <a:pt x="91032" y="8049"/>
                  </a:cubicBezTo>
                  <a:cubicBezTo>
                    <a:pt x="84894" y="7014"/>
                    <a:pt x="79724" y="3812"/>
                    <a:pt x="73953" y="1877"/>
                  </a:cubicBezTo>
                  <a:cubicBezTo>
                    <a:pt x="70498" y="738"/>
                    <a:pt x="66670" y="0"/>
                    <a:pt x="62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26"/>
            <p:cNvSpPr/>
            <p:nvPr/>
          </p:nvSpPr>
          <p:spPr>
            <a:xfrm>
              <a:off x="1066030" y="3283150"/>
              <a:ext cx="2424988" cy="726603"/>
            </a:xfrm>
            <a:custGeom>
              <a:avLst/>
              <a:gdLst/>
              <a:ahLst/>
              <a:cxnLst/>
              <a:rect l="l" t="t" r="r" b="b"/>
              <a:pathLst>
                <a:path w="114050" h="34298" extrusionOk="0">
                  <a:moveTo>
                    <a:pt x="62417" y="1"/>
                  </a:moveTo>
                  <a:cubicBezTo>
                    <a:pt x="59227" y="1"/>
                    <a:pt x="56064" y="527"/>
                    <a:pt x="53172" y="1775"/>
                  </a:cubicBezTo>
                  <a:cubicBezTo>
                    <a:pt x="48335" y="3843"/>
                    <a:pt x="44900" y="7846"/>
                    <a:pt x="40196" y="10147"/>
                  </a:cubicBezTo>
                  <a:cubicBezTo>
                    <a:pt x="37265" y="11593"/>
                    <a:pt x="34298" y="12239"/>
                    <a:pt x="31261" y="12239"/>
                  </a:cubicBezTo>
                  <a:cubicBezTo>
                    <a:pt x="29183" y="12239"/>
                    <a:pt x="27073" y="11937"/>
                    <a:pt x="24919" y="11382"/>
                  </a:cubicBezTo>
                  <a:cubicBezTo>
                    <a:pt x="19348" y="9947"/>
                    <a:pt x="13711" y="7045"/>
                    <a:pt x="7840" y="6945"/>
                  </a:cubicBezTo>
                  <a:cubicBezTo>
                    <a:pt x="7747" y="6944"/>
                    <a:pt x="7654" y="6943"/>
                    <a:pt x="7560" y="6943"/>
                  </a:cubicBezTo>
                  <a:cubicBezTo>
                    <a:pt x="4994" y="6943"/>
                    <a:pt x="2125" y="7390"/>
                    <a:pt x="1" y="8613"/>
                  </a:cubicBezTo>
                  <a:cubicBezTo>
                    <a:pt x="1" y="8913"/>
                    <a:pt x="701" y="23157"/>
                    <a:pt x="1402" y="29861"/>
                  </a:cubicBezTo>
                  <a:cubicBezTo>
                    <a:pt x="2069" y="30929"/>
                    <a:pt x="31090" y="34298"/>
                    <a:pt x="56641" y="34298"/>
                  </a:cubicBezTo>
                  <a:cubicBezTo>
                    <a:pt x="76489" y="34298"/>
                    <a:pt x="95536" y="32597"/>
                    <a:pt x="113282" y="29194"/>
                  </a:cubicBezTo>
                  <a:cubicBezTo>
                    <a:pt x="113582" y="22323"/>
                    <a:pt x="113849" y="13783"/>
                    <a:pt x="114049" y="4343"/>
                  </a:cubicBezTo>
                  <a:cubicBezTo>
                    <a:pt x="113103" y="4143"/>
                    <a:pt x="112132" y="4034"/>
                    <a:pt x="111140" y="4034"/>
                  </a:cubicBezTo>
                  <a:cubicBezTo>
                    <a:pt x="109822" y="4034"/>
                    <a:pt x="108466" y="4225"/>
                    <a:pt x="107077" y="4643"/>
                  </a:cubicBezTo>
                  <a:cubicBezTo>
                    <a:pt x="102437" y="6067"/>
                    <a:pt x="97992" y="8292"/>
                    <a:pt x="93139" y="8292"/>
                  </a:cubicBezTo>
                  <a:cubicBezTo>
                    <a:pt x="92306" y="8292"/>
                    <a:pt x="91460" y="8226"/>
                    <a:pt x="90599" y="8079"/>
                  </a:cubicBezTo>
                  <a:cubicBezTo>
                    <a:pt x="84461" y="7012"/>
                    <a:pt x="79291" y="3809"/>
                    <a:pt x="73520" y="1908"/>
                  </a:cubicBezTo>
                  <a:cubicBezTo>
                    <a:pt x="70056" y="747"/>
                    <a:pt x="66217" y="1"/>
                    <a:pt x="624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26"/>
            <p:cNvSpPr/>
            <p:nvPr/>
          </p:nvSpPr>
          <p:spPr>
            <a:xfrm>
              <a:off x="1139286" y="3485461"/>
              <a:ext cx="860047" cy="110543"/>
            </a:xfrm>
            <a:custGeom>
              <a:avLst/>
              <a:gdLst/>
              <a:ahLst/>
              <a:cxnLst/>
              <a:rect l="l" t="t" r="r" b="b"/>
              <a:pathLst>
                <a:path w="40597" h="5218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33" y="5212"/>
                    <a:pt x="29110" y="5217"/>
                    <a:pt x="29383" y="5217"/>
                  </a:cubicBezTo>
                  <a:cubicBezTo>
                    <a:pt x="31590" y="5217"/>
                    <a:pt x="33589" y="4868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60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26"/>
            <p:cNvSpPr/>
            <p:nvPr/>
          </p:nvSpPr>
          <p:spPr>
            <a:xfrm>
              <a:off x="2211984" y="3328717"/>
              <a:ext cx="1104544" cy="187360"/>
            </a:xfrm>
            <a:custGeom>
              <a:avLst/>
              <a:gdLst/>
              <a:ahLst/>
              <a:cxnLst/>
              <a:rect l="l" t="t" r="r" b="b"/>
              <a:pathLst>
                <a:path w="52138" h="8844" extrusionOk="0">
                  <a:moveTo>
                    <a:pt x="8468" y="1"/>
                  </a:moveTo>
                  <a:cubicBezTo>
                    <a:pt x="8164" y="1"/>
                    <a:pt x="7865" y="8"/>
                    <a:pt x="7573" y="24"/>
                  </a:cubicBezTo>
                  <a:cubicBezTo>
                    <a:pt x="5104" y="124"/>
                    <a:pt x="3136" y="758"/>
                    <a:pt x="1869" y="1325"/>
                  </a:cubicBezTo>
                  <a:cubicBezTo>
                    <a:pt x="1235" y="1592"/>
                    <a:pt x="768" y="1859"/>
                    <a:pt x="468" y="2059"/>
                  </a:cubicBezTo>
                  <a:cubicBezTo>
                    <a:pt x="134" y="2226"/>
                    <a:pt x="1" y="2359"/>
                    <a:pt x="1" y="2359"/>
                  </a:cubicBezTo>
                  <a:cubicBezTo>
                    <a:pt x="1" y="2365"/>
                    <a:pt x="6" y="2367"/>
                    <a:pt x="17" y="2367"/>
                  </a:cubicBezTo>
                  <a:cubicBezTo>
                    <a:pt x="71" y="2367"/>
                    <a:pt x="256" y="2298"/>
                    <a:pt x="534" y="2159"/>
                  </a:cubicBezTo>
                  <a:cubicBezTo>
                    <a:pt x="868" y="2025"/>
                    <a:pt x="1335" y="1792"/>
                    <a:pt x="1969" y="1558"/>
                  </a:cubicBezTo>
                  <a:cubicBezTo>
                    <a:pt x="3236" y="1058"/>
                    <a:pt x="5171" y="524"/>
                    <a:pt x="7606" y="458"/>
                  </a:cubicBezTo>
                  <a:cubicBezTo>
                    <a:pt x="7755" y="453"/>
                    <a:pt x="7906" y="451"/>
                    <a:pt x="8059" y="451"/>
                  </a:cubicBezTo>
                  <a:cubicBezTo>
                    <a:pt x="10369" y="451"/>
                    <a:pt x="13098" y="926"/>
                    <a:pt x="15945" y="1959"/>
                  </a:cubicBezTo>
                  <a:cubicBezTo>
                    <a:pt x="17446" y="2492"/>
                    <a:pt x="19014" y="3193"/>
                    <a:pt x="20549" y="3993"/>
                  </a:cubicBezTo>
                  <a:cubicBezTo>
                    <a:pt x="21349" y="4427"/>
                    <a:pt x="22116" y="4861"/>
                    <a:pt x="22950" y="5261"/>
                  </a:cubicBezTo>
                  <a:cubicBezTo>
                    <a:pt x="23784" y="5661"/>
                    <a:pt x="24618" y="6095"/>
                    <a:pt x="25485" y="6429"/>
                  </a:cubicBezTo>
                  <a:cubicBezTo>
                    <a:pt x="27220" y="7196"/>
                    <a:pt x="28988" y="7729"/>
                    <a:pt x="30723" y="8163"/>
                  </a:cubicBezTo>
                  <a:cubicBezTo>
                    <a:pt x="31190" y="8230"/>
                    <a:pt x="31623" y="8330"/>
                    <a:pt x="32023" y="8397"/>
                  </a:cubicBezTo>
                  <a:cubicBezTo>
                    <a:pt x="32457" y="8497"/>
                    <a:pt x="32891" y="8530"/>
                    <a:pt x="33324" y="8597"/>
                  </a:cubicBezTo>
                  <a:cubicBezTo>
                    <a:pt x="34192" y="8730"/>
                    <a:pt x="35026" y="8764"/>
                    <a:pt x="35826" y="8830"/>
                  </a:cubicBezTo>
                  <a:cubicBezTo>
                    <a:pt x="36131" y="8840"/>
                    <a:pt x="36432" y="8844"/>
                    <a:pt x="36731" y="8844"/>
                  </a:cubicBezTo>
                  <a:cubicBezTo>
                    <a:pt x="39666" y="8844"/>
                    <a:pt x="42286" y="8417"/>
                    <a:pt x="44466" y="7963"/>
                  </a:cubicBezTo>
                  <a:cubicBezTo>
                    <a:pt x="45700" y="7696"/>
                    <a:pt x="46767" y="7396"/>
                    <a:pt x="47701" y="7162"/>
                  </a:cubicBezTo>
                  <a:cubicBezTo>
                    <a:pt x="48635" y="6862"/>
                    <a:pt x="49436" y="6629"/>
                    <a:pt x="50103" y="6429"/>
                  </a:cubicBezTo>
                  <a:cubicBezTo>
                    <a:pt x="51404" y="5995"/>
                    <a:pt x="52138" y="5728"/>
                    <a:pt x="52104" y="5661"/>
                  </a:cubicBezTo>
                  <a:cubicBezTo>
                    <a:pt x="52104" y="5659"/>
                    <a:pt x="52101" y="5658"/>
                    <a:pt x="52093" y="5658"/>
                  </a:cubicBezTo>
                  <a:cubicBezTo>
                    <a:pt x="51995" y="5658"/>
                    <a:pt x="51274" y="5855"/>
                    <a:pt x="50036" y="6195"/>
                  </a:cubicBezTo>
                  <a:cubicBezTo>
                    <a:pt x="49369" y="6362"/>
                    <a:pt x="48569" y="6562"/>
                    <a:pt x="47601" y="6829"/>
                  </a:cubicBezTo>
                  <a:cubicBezTo>
                    <a:pt x="46667" y="7029"/>
                    <a:pt x="45600" y="7296"/>
                    <a:pt x="44399" y="7529"/>
                  </a:cubicBezTo>
                  <a:cubicBezTo>
                    <a:pt x="42358" y="7898"/>
                    <a:pt x="39955" y="8266"/>
                    <a:pt x="37294" y="8266"/>
                  </a:cubicBezTo>
                  <a:cubicBezTo>
                    <a:pt x="36824" y="8266"/>
                    <a:pt x="36345" y="8255"/>
                    <a:pt x="35860" y="8230"/>
                  </a:cubicBezTo>
                  <a:cubicBezTo>
                    <a:pt x="35059" y="8163"/>
                    <a:pt x="34258" y="8130"/>
                    <a:pt x="33424" y="7996"/>
                  </a:cubicBezTo>
                  <a:cubicBezTo>
                    <a:pt x="32991" y="7930"/>
                    <a:pt x="32557" y="7896"/>
                    <a:pt x="32157" y="7796"/>
                  </a:cubicBezTo>
                  <a:cubicBezTo>
                    <a:pt x="31723" y="7729"/>
                    <a:pt x="31323" y="7629"/>
                    <a:pt x="30889" y="7529"/>
                  </a:cubicBezTo>
                  <a:cubicBezTo>
                    <a:pt x="29188" y="7129"/>
                    <a:pt x="27454" y="6595"/>
                    <a:pt x="25752" y="5861"/>
                  </a:cubicBezTo>
                  <a:cubicBezTo>
                    <a:pt x="24885" y="5528"/>
                    <a:pt x="24051" y="5094"/>
                    <a:pt x="23217" y="4694"/>
                  </a:cubicBezTo>
                  <a:cubicBezTo>
                    <a:pt x="22417" y="4294"/>
                    <a:pt x="21649" y="3860"/>
                    <a:pt x="20849" y="3460"/>
                  </a:cubicBezTo>
                  <a:cubicBezTo>
                    <a:pt x="19281" y="2626"/>
                    <a:pt x="17713" y="1925"/>
                    <a:pt x="16145" y="1392"/>
                  </a:cubicBezTo>
                  <a:cubicBezTo>
                    <a:pt x="13406" y="449"/>
                    <a:pt x="10770" y="1"/>
                    <a:pt x="8468" y="1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26"/>
            <p:cNvSpPr/>
            <p:nvPr/>
          </p:nvSpPr>
          <p:spPr>
            <a:xfrm>
              <a:off x="1139286" y="3248025"/>
              <a:ext cx="860047" cy="110501"/>
            </a:xfrm>
            <a:custGeom>
              <a:avLst/>
              <a:gdLst/>
              <a:ahLst/>
              <a:cxnLst/>
              <a:rect l="l" t="t" r="r" b="b"/>
              <a:pathLst>
                <a:path w="40597" h="5216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17" y="5211"/>
                    <a:pt x="29077" y="5216"/>
                    <a:pt x="29334" y="5216"/>
                  </a:cubicBezTo>
                  <a:cubicBezTo>
                    <a:pt x="31561" y="5216"/>
                    <a:pt x="33578" y="4842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26"/>
            <p:cNvSpPr/>
            <p:nvPr/>
          </p:nvSpPr>
          <p:spPr>
            <a:xfrm>
              <a:off x="2211984" y="3091048"/>
              <a:ext cx="1104544" cy="187593"/>
            </a:xfrm>
            <a:custGeom>
              <a:avLst/>
              <a:gdLst/>
              <a:ahLst/>
              <a:cxnLst/>
              <a:rect l="l" t="t" r="r" b="b"/>
              <a:pathLst>
                <a:path w="52138" h="8855" extrusionOk="0">
                  <a:moveTo>
                    <a:pt x="8633" y="0"/>
                  </a:moveTo>
                  <a:cubicBezTo>
                    <a:pt x="8271" y="0"/>
                    <a:pt x="7918" y="12"/>
                    <a:pt x="7573" y="35"/>
                  </a:cubicBezTo>
                  <a:cubicBezTo>
                    <a:pt x="5104" y="135"/>
                    <a:pt x="3136" y="769"/>
                    <a:pt x="1869" y="1336"/>
                  </a:cubicBezTo>
                  <a:cubicBezTo>
                    <a:pt x="1235" y="1603"/>
                    <a:pt x="768" y="1870"/>
                    <a:pt x="468" y="2070"/>
                  </a:cubicBezTo>
                  <a:cubicBezTo>
                    <a:pt x="134" y="2237"/>
                    <a:pt x="1" y="2337"/>
                    <a:pt x="1" y="2370"/>
                  </a:cubicBezTo>
                  <a:cubicBezTo>
                    <a:pt x="1" y="2370"/>
                    <a:pt x="201" y="2303"/>
                    <a:pt x="534" y="2170"/>
                  </a:cubicBezTo>
                  <a:cubicBezTo>
                    <a:pt x="868" y="2036"/>
                    <a:pt x="1335" y="1770"/>
                    <a:pt x="1969" y="1569"/>
                  </a:cubicBezTo>
                  <a:cubicBezTo>
                    <a:pt x="3236" y="1069"/>
                    <a:pt x="5171" y="535"/>
                    <a:pt x="7606" y="469"/>
                  </a:cubicBezTo>
                  <a:cubicBezTo>
                    <a:pt x="7756" y="464"/>
                    <a:pt x="7907" y="462"/>
                    <a:pt x="8060" y="462"/>
                  </a:cubicBezTo>
                  <a:cubicBezTo>
                    <a:pt x="10370" y="462"/>
                    <a:pt x="13099" y="935"/>
                    <a:pt x="15945" y="1936"/>
                  </a:cubicBezTo>
                  <a:cubicBezTo>
                    <a:pt x="17446" y="2503"/>
                    <a:pt x="19014" y="3171"/>
                    <a:pt x="20549" y="4004"/>
                  </a:cubicBezTo>
                  <a:cubicBezTo>
                    <a:pt x="21349" y="4438"/>
                    <a:pt x="22116" y="4872"/>
                    <a:pt x="22950" y="5272"/>
                  </a:cubicBezTo>
                  <a:cubicBezTo>
                    <a:pt x="23784" y="5672"/>
                    <a:pt x="24618" y="6106"/>
                    <a:pt x="25485" y="6440"/>
                  </a:cubicBezTo>
                  <a:cubicBezTo>
                    <a:pt x="27220" y="7207"/>
                    <a:pt x="28988" y="7740"/>
                    <a:pt x="30723" y="8141"/>
                  </a:cubicBezTo>
                  <a:cubicBezTo>
                    <a:pt x="31190" y="8241"/>
                    <a:pt x="31623" y="8341"/>
                    <a:pt x="32023" y="8408"/>
                  </a:cubicBezTo>
                  <a:cubicBezTo>
                    <a:pt x="32457" y="8508"/>
                    <a:pt x="32891" y="8541"/>
                    <a:pt x="33324" y="8608"/>
                  </a:cubicBezTo>
                  <a:cubicBezTo>
                    <a:pt x="34192" y="8741"/>
                    <a:pt x="35026" y="8775"/>
                    <a:pt x="35826" y="8841"/>
                  </a:cubicBezTo>
                  <a:cubicBezTo>
                    <a:pt x="36131" y="8850"/>
                    <a:pt x="36432" y="8855"/>
                    <a:pt x="36731" y="8855"/>
                  </a:cubicBezTo>
                  <a:cubicBezTo>
                    <a:pt x="39666" y="8855"/>
                    <a:pt x="42286" y="8428"/>
                    <a:pt x="44466" y="7974"/>
                  </a:cubicBezTo>
                  <a:cubicBezTo>
                    <a:pt x="45700" y="7707"/>
                    <a:pt x="46767" y="7407"/>
                    <a:pt x="47701" y="7173"/>
                  </a:cubicBezTo>
                  <a:cubicBezTo>
                    <a:pt x="48635" y="6873"/>
                    <a:pt x="49436" y="6640"/>
                    <a:pt x="50103" y="6440"/>
                  </a:cubicBezTo>
                  <a:cubicBezTo>
                    <a:pt x="51404" y="5973"/>
                    <a:pt x="52138" y="5739"/>
                    <a:pt x="52104" y="5672"/>
                  </a:cubicBezTo>
                  <a:cubicBezTo>
                    <a:pt x="52104" y="5670"/>
                    <a:pt x="52101" y="5669"/>
                    <a:pt x="52093" y="5669"/>
                  </a:cubicBezTo>
                  <a:cubicBezTo>
                    <a:pt x="51995" y="5669"/>
                    <a:pt x="51274" y="5866"/>
                    <a:pt x="50036" y="6206"/>
                  </a:cubicBezTo>
                  <a:cubicBezTo>
                    <a:pt x="49369" y="6373"/>
                    <a:pt x="48569" y="6573"/>
                    <a:pt x="47601" y="6840"/>
                  </a:cubicBezTo>
                  <a:cubicBezTo>
                    <a:pt x="46667" y="7040"/>
                    <a:pt x="45600" y="7307"/>
                    <a:pt x="44399" y="7540"/>
                  </a:cubicBezTo>
                  <a:cubicBezTo>
                    <a:pt x="42358" y="7909"/>
                    <a:pt x="39955" y="8277"/>
                    <a:pt x="37294" y="8277"/>
                  </a:cubicBezTo>
                  <a:cubicBezTo>
                    <a:pt x="36824" y="8277"/>
                    <a:pt x="36345" y="8266"/>
                    <a:pt x="35860" y="8241"/>
                  </a:cubicBezTo>
                  <a:cubicBezTo>
                    <a:pt x="35059" y="8174"/>
                    <a:pt x="34258" y="8141"/>
                    <a:pt x="33424" y="8007"/>
                  </a:cubicBezTo>
                  <a:cubicBezTo>
                    <a:pt x="32991" y="7941"/>
                    <a:pt x="32557" y="7907"/>
                    <a:pt x="32157" y="7807"/>
                  </a:cubicBezTo>
                  <a:cubicBezTo>
                    <a:pt x="31723" y="7740"/>
                    <a:pt x="31323" y="7640"/>
                    <a:pt x="30889" y="7540"/>
                  </a:cubicBezTo>
                  <a:cubicBezTo>
                    <a:pt x="29188" y="7107"/>
                    <a:pt x="27454" y="6606"/>
                    <a:pt x="25752" y="5839"/>
                  </a:cubicBezTo>
                  <a:cubicBezTo>
                    <a:pt x="24885" y="5539"/>
                    <a:pt x="24051" y="5105"/>
                    <a:pt x="23217" y="4705"/>
                  </a:cubicBezTo>
                  <a:cubicBezTo>
                    <a:pt x="22417" y="4305"/>
                    <a:pt x="21649" y="3871"/>
                    <a:pt x="20849" y="3471"/>
                  </a:cubicBezTo>
                  <a:cubicBezTo>
                    <a:pt x="19281" y="2637"/>
                    <a:pt x="17713" y="1936"/>
                    <a:pt x="16145" y="1403"/>
                  </a:cubicBezTo>
                  <a:cubicBezTo>
                    <a:pt x="13471" y="454"/>
                    <a:pt x="10895" y="0"/>
                    <a:pt x="8633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26"/>
            <p:cNvSpPr/>
            <p:nvPr/>
          </p:nvSpPr>
          <p:spPr>
            <a:xfrm>
              <a:off x="1139286" y="3002010"/>
              <a:ext cx="860047" cy="109929"/>
            </a:xfrm>
            <a:custGeom>
              <a:avLst/>
              <a:gdLst/>
              <a:ahLst/>
              <a:cxnLst/>
              <a:rect l="l" t="t" r="r" b="b"/>
              <a:pathLst>
                <a:path w="40597" h="5189" extrusionOk="0">
                  <a:moveTo>
                    <a:pt x="4828" y="1"/>
                  </a:moveTo>
                  <a:cubicBezTo>
                    <a:pt x="3500" y="1"/>
                    <a:pt x="2394" y="115"/>
                    <a:pt x="1602" y="268"/>
                  </a:cubicBezTo>
                  <a:cubicBezTo>
                    <a:pt x="1335" y="335"/>
                    <a:pt x="1101" y="369"/>
                    <a:pt x="901" y="435"/>
                  </a:cubicBezTo>
                  <a:cubicBezTo>
                    <a:pt x="701" y="469"/>
                    <a:pt x="534" y="535"/>
                    <a:pt x="401" y="569"/>
                  </a:cubicBezTo>
                  <a:cubicBezTo>
                    <a:pt x="134" y="669"/>
                    <a:pt x="0" y="735"/>
                    <a:pt x="0" y="735"/>
                  </a:cubicBezTo>
                  <a:cubicBezTo>
                    <a:pt x="0" y="745"/>
                    <a:pt x="15" y="749"/>
                    <a:pt x="42" y="749"/>
                  </a:cubicBezTo>
                  <a:cubicBezTo>
                    <a:pt x="107" y="749"/>
                    <a:pt x="245" y="726"/>
                    <a:pt x="434" y="702"/>
                  </a:cubicBezTo>
                  <a:cubicBezTo>
                    <a:pt x="568" y="669"/>
                    <a:pt x="734" y="635"/>
                    <a:pt x="934" y="602"/>
                  </a:cubicBezTo>
                  <a:cubicBezTo>
                    <a:pt x="1135" y="569"/>
                    <a:pt x="1368" y="569"/>
                    <a:pt x="1635" y="535"/>
                  </a:cubicBezTo>
                  <a:cubicBezTo>
                    <a:pt x="2274" y="453"/>
                    <a:pt x="3104" y="396"/>
                    <a:pt x="4086" y="396"/>
                  </a:cubicBezTo>
                  <a:cubicBezTo>
                    <a:pt x="4693" y="396"/>
                    <a:pt x="5358" y="418"/>
                    <a:pt x="6071" y="469"/>
                  </a:cubicBezTo>
                  <a:cubicBezTo>
                    <a:pt x="7973" y="635"/>
                    <a:pt x="10174" y="1002"/>
                    <a:pt x="12609" y="1603"/>
                  </a:cubicBezTo>
                  <a:cubicBezTo>
                    <a:pt x="13810" y="1903"/>
                    <a:pt x="15078" y="2237"/>
                    <a:pt x="16379" y="2670"/>
                  </a:cubicBezTo>
                  <a:cubicBezTo>
                    <a:pt x="17680" y="3070"/>
                    <a:pt x="19014" y="3504"/>
                    <a:pt x="20415" y="3871"/>
                  </a:cubicBezTo>
                  <a:cubicBezTo>
                    <a:pt x="23250" y="4638"/>
                    <a:pt x="25986" y="5105"/>
                    <a:pt x="28554" y="5172"/>
                  </a:cubicBezTo>
                  <a:cubicBezTo>
                    <a:pt x="28833" y="5183"/>
                    <a:pt x="29110" y="5188"/>
                    <a:pt x="29383" y="5188"/>
                  </a:cubicBezTo>
                  <a:cubicBezTo>
                    <a:pt x="31590" y="5188"/>
                    <a:pt x="33589" y="4839"/>
                    <a:pt x="35192" y="4305"/>
                  </a:cubicBezTo>
                  <a:cubicBezTo>
                    <a:pt x="37060" y="3738"/>
                    <a:pt x="38361" y="2904"/>
                    <a:pt x="39295" y="2337"/>
                  </a:cubicBezTo>
                  <a:cubicBezTo>
                    <a:pt x="40129" y="1703"/>
                    <a:pt x="40596" y="1336"/>
                    <a:pt x="40563" y="1303"/>
                  </a:cubicBezTo>
                  <a:cubicBezTo>
                    <a:pt x="40561" y="1301"/>
                    <a:pt x="40558" y="1300"/>
                    <a:pt x="40554" y="1300"/>
                  </a:cubicBezTo>
                  <a:cubicBezTo>
                    <a:pt x="40478" y="1300"/>
                    <a:pt x="39984" y="1598"/>
                    <a:pt x="39128" y="2136"/>
                  </a:cubicBezTo>
                  <a:cubicBezTo>
                    <a:pt x="38194" y="2603"/>
                    <a:pt x="36860" y="3371"/>
                    <a:pt x="35059" y="3871"/>
                  </a:cubicBezTo>
                  <a:cubicBezTo>
                    <a:pt x="33489" y="4336"/>
                    <a:pt x="31590" y="4624"/>
                    <a:pt x="29493" y="4624"/>
                  </a:cubicBezTo>
                  <a:cubicBezTo>
                    <a:pt x="29184" y="4624"/>
                    <a:pt x="28871" y="4618"/>
                    <a:pt x="28554" y="4605"/>
                  </a:cubicBezTo>
                  <a:cubicBezTo>
                    <a:pt x="26086" y="4471"/>
                    <a:pt x="23384" y="4004"/>
                    <a:pt x="20582" y="3237"/>
                  </a:cubicBezTo>
                  <a:cubicBezTo>
                    <a:pt x="19181" y="2870"/>
                    <a:pt x="17847" y="2470"/>
                    <a:pt x="16546" y="2070"/>
                  </a:cubicBezTo>
                  <a:cubicBezTo>
                    <a:pt x="15245" y="1669"/>
                    <a:pt x="13977" y="1303"/>
                    <a:pt x="12743" y="1002"/>
                  </a:cubicBezTo>
                  <a:cubicBezTo>
                    <a:pt x="10274" y="435"/>
                    <a:pt x="8006" y="135"/>
                    <a:pt x="6105" y="35"/>
                  </a:cubicBezTo>
                  <a:cubicBezTo>
                    <a:pt x="5660" y="12"/>
                    <a:pt x="5234" y="1"/>
                    <a:pt x="4828" y="1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26"/>
            <p:cNvSpPr/>
            <p:nvPr/>
          </p:nvSpPr>
          <p:spPr>
            <a:xfrm>
              <a:off x="2211984" y="2844651"/>
              <a:ext cx="1104544" cy="187572"/>
            </a:xfrm>
            <a:custGeom>
              <a:avLst/>
              <a:gdLst/>
              <a:ahLst/>
              <a:cxnLst/>
              <a:rect l="l" t="t" r="r" b="b"/>
              <a:pathLst>
                <a:path w="52138" h="8854" extrusionOk="0">
                  <a:moveTo>
                    <a:pt x="8468" y="1"/>
                  </a:moveTo>
                  <a:cubicBezTo>
                    <a:pt x="8164" y="1"/>
                    <a:pt x="7865" y="9"/>
                    <a:pt x="7573" y="24"/>
                  </a:cubicBezTo>
                  <a:cubicBezTo>
                    <a:pt x="5104" y="158"/>
                    <a:pt x="3136" y="758"/>
                    <a:pt x="1869" y="1325"/>
                  </a:cubicBezTo>
                  <a:cubicBezTo>
                    <a:pt x="1235" y="1592"/>
                    <a:pt x="768" y="1892"/>
                    <a:pt x="468" y="2059"/>
                  </a:cubicBezTo>
                  <a:cubicBezTo>
                    <a:pt x="134" y="2259"/>
                    <a:pt x="1" y="2359"/>
                    <a:pt x="1" y="2359"/>
                  </a:cubicBezTo>
                  <a:cubicBezTo>
                    <a:pt x="1" y="2365"/>
                    <a:pt x="7" y="2368"/>
                    <a:pt x="18" y="2368"/>
                  </a:cubicBezTo>
                  <a:cubicBezTo>
                    <a:pt x="73" y="2368"/>
                    <a:pt x="258" y="2303"/>
                    <a:pt x="534" y="2193"/>
                  </a:cubicBezTo>
                  <a:cubicBezTo>
                    <a:pt x="868" y="2026"/>
                    <a:pt x="1335" y="1792"/>
                    <a:pt x="1969" y="1559"/>
                  </a:cubicBezTo>
                  <a:cubicBezTo>
                    <a:pt x="3236" y="1092"/>
                    <a:pt x="5171" y="558"/>
                    <a:pt x="7606" y="491"/>
                  </a:cubicBezTo>
                  <a:cubicBezTo>
                    <a:pt x="7817" y="483"/>
                    <a:pt x="8032" y="478"/>
                    <a:pt x="8250" y="478"/>
                  </a:cubicBezTo>
                  <a:cubicBezTo>
                    <a:pt x="10518" y="478"/>
                    <a:pt x="13176" y="955"/>
                    <a:pt x="15945" y="1959"/>
                  </a:cubicBezTo>
                  <a:cubicBezTo>
                    <a:pt x="17446" y="2493"/>
                    <a:pt x="19014" y="3193"/>
                    <a:pt x="20549" y="4027"/>
                  </a:cubicBezTo>
                  <a:cubicBezTo>
                    <a:pt x="21349" y="4427"/>
                    <a:pt x="22116" y="4894"/>
                    <a:pt x="22950" y="5295"/>
                  </a:cubicBezTo>
                  <a:cubicBezTo>
                    <a:pt x="23784" y="5695"/>
                    <a:pt x="24618" y="6129"/>
                    <a:pt x="25485" y="6462"/>
                  </a:cubicBezTo>
                  <a:cubicBezTo>
                    <a:pt x="27220" y="7196"/>
                    <a:pt x="28988" y="7730"/>
                    <a:pt x="30723" y="8163"/>
                  </a:cubicBezTo>
                  <a:cubicBezTo>
                    <a:pt x="31190" y="8264"/>
                    <a:pt x="31623" y="8330"/>
                    <a:pt x="32023" y="8430"/>
                  </a:cubicBezTo>
                  <a:cubicBezTo>
                    <a:pt x="32457" y="8530"/>
                    <a:pt x="32891" y="8564"/>
                    <a:pt x="33324" y="8630"/>
                  </a:cubicBezTo>
                  <a:cubicBezTo>
                    <a:pt x="34192" y="8764"/>
                    <a:pt x="35026" y="8797"/>
                    <a:pt x="35826" y="8831"/>
                  </a:cubicBezTo>
                  <a:cubicBezTo>
                    <a:pt x="36213" y="8846"/>
                    <a:pt x="36595" y="8854"/>
                    <a:pt x="36972" y="8854"/>
                  </a:cubicBezTo>
                  <a:cubicBezTo>
                    <a:pt x="39809" y="8854"/>
                    <a:pt x="42346" y="8434"/>
                    <a:pt x="44466" y="7963"/>
                  </a:cubicBezTo>
                  <a:cubicBezTo>
                    <a:pt x="45700" y="7730"/>
                    <a:pt x="46767" y="7430"/>
                    <a:pt x="47701" y="7163"/>
                  </a:cubicBezTo>
                  <a:cubicBezTo>
                    <a:pt x="48635" y="6896"/>
                    <a:pt x="49436" y="6662"/>
                    <a:pt x="50103" y="6429"/>
                  </a:cubicBezTo>
                  <a:cubicBezTo>
                    <a:pt x="51404" y="5995"/>
                    <a:pt x="52138" y="5728"/>
                    <a:pt x="52104" y="5695"/>
                  </a:cubicBezTo>
                  <a:cubicBezTo>
                    <a:pt x="52104" y="5692"/>
                    <a:pt x="52099" y="5691"/>
                    <a:pt x="52089" y="5691"/>
                  </a:cubicBezTo>
                  <a:cubicBezTo>
                    <a:pt x="51978" y="5691"/>
                    <a:pt x="51259" y="5859"/>
                    <a:pt x="50036" y="6195"/>
                  </a:cubicBezTo>
                  <a:cubicBezTo>
                    <a:pt x="49369" y="6362"/>
                    <a:pt x="48569" y="6596"/>
                    <a:pt x="47601" y="6829"/>
                  </a:cubicBezTo>
                  <a:cubicBezTo>
                    <a:pt x="46667" y="7029"/>
                    <a:pt x="45600" y="7330"/>
                    <a:pt x="44399" y="7530"/>
                  </a:cubicBezTo>
                  <a:cubicBezTo>
                    <a:pt x="42316" y="7935"/>
                    <a:pt x="39857" y="8290"/>
                    <a:pt x="37130" y="8290"/>
                  </a:cubicBezTo>
                  <a:cubicBezTo>
                    <a:pt x="36712" y="8290"/>
                    <a:pt x="36289" y="8281"/>
                    <a:pt x="35860" y="8264"/>
                  </a:cubicBezTo>
                  <a:cubicBezTo>
                    <a:pt x="35059" y="8197"/>
                    <a:pt x="34258" y="8163"/>
                    <a:pt x="33424" y="8030"/>
                  </a:cubicBezTo>
                  <a:cubicBezTo>
                    <a:pt x="32991" y="7963"/>
                    <a:pt x="32557" y="7930"/>
                    <a:pt x="32157" y="7830"/>
                  </a:cubicBezTo>
                  <a:cubicBezTo>
                    <a:pt x="31723" y="7730"/>
                    <a:pt x="31323" y="7630"/>
                    <a:pt x="30889" y="7563"/>
                  </a:cubicBezTo>
                  <a:cubicBezTo>
                    <a:pt x="29188" y="7129"/>
                    <a:pt x="27454" y="6596"/>
                    <a:pt x="25752" y="5862"/>
                  </a:cubicBezTo>
                  <a:cubicBezTo>
                    <a:pt x="24885" y="5528"/>
                    <a:pt x="24051" y="5095"/>
                    <a:pt x="23217" y="4728"/>
                  </a:cubicBezTo>
                  <a:cubicBezTo>
                    <a:pt x="22417" y="4327"/>
                    <a:pt x="21649" y="3894"/>
                    <a:pt x="20849" y="3460"/>
                  </a:cubicBezTo>
                  <a:cubicBezTo>
                    <a:pt x="19281" y="2626"/>
                    <a:pt x="17713" y="1926"/>
                    <a:pt x="16145" y="1392"/>
                  </a:cubicBezTo>
                  <a:cubicBezTo>
                    <a:pt x="13406" y="449"/>
                    <a:pt x="10770" y="1"/>
                    <a:pt x="8468" y="1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26"/>
            <p:cNvSpPr/>
            <p:nvPr/>
          </p:nvSpPr>
          <p:spPr>
            <a:xfrm>
              <a:off x="1139286" y="2737818"/>
              <a:ext cx="860047" cy="110543"/>
            </a:xfrm>
            <a:custGeom>
              <a:avLst/>
              <a:gdLst/>
              <a:ahLst/>
              <a:cxnLst/>
              <a:rect l="l" t="t" r="r" b="b"/>
              <a:pathLst>
                <a:path w="40597" h="5218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64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97"/>
                    <a:pt x="0" y="731"/>
                    <a:pt x="0" y="764"/>
                  </a:cubicBezTo>
                  <a:cubicBezTo>
                    <a:pt x="0" y="774"/>
                    <a:pt x="15" y="778"/>
                    <a:pt x="42" y="778"/>
                  </a:cubicBezTo>
                  <a:cubicBezTo>
                    <a:pt x="107" y="778"/>
                    <a:pt x="245" y="75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68" y="469"/>
                    <a:pt x="3089" y="408"/>
                    <a:pt x="4059" y="408"/>
                  </a:cubicBezTo>
                  <a:cubicBezTo>
                    <a:pt x="4673" y="408"/>
                    <a:pt x="5347" y="433"/>
                    <a:pt x="6071" y="497"/>
                  </a:cubicBezTo>
                  <a:cubicBezTo>
                    <a:pt x="7973" y="664"/>
                    <a:pt x="10174" y="1031"/>
                    <a:pt x="12609" y="1631"/>
                  </a:cubicBezTo>
                  <a:cubicBezTo>
                    <a:pt x="13810" y="1932"/>
                    <a:pt x="15078" y="2265"/>
                    <a:pt x="16379" y="2699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33" y="5212"/>
                    <a:pt x="29110" y="5217"/>
                    <a:pt x="29383" y="5217"/>
                  </a:cubicBezTo>
                  <a:cubicBezTo>
                    <a:pt x="31590" y="5217"/>
                    <a:pt x="33589" y="4868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732"/>
                    <a:pt x="40596" y="1365"/>
                    <a:pt x="40563" y="1331"/>
                  </a:cubicBezTo>
                  <a:cubicBezTo>
                    <a:pt x="40561" y="1329"/>
                    <a:pt x="40558" y="1328"/>
                    <a:pt x="40553" y="1328"/>
                  </a:cubicBezTo>
                  <a:cubicBezTo>
                    <a:pt x="40473" y="1328"/>
                    <a:pt x="39979" y="1596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33"/>
                    <a:pt x="20582" y="3266"/>
                  </a:cubicBezTo>
                  <a:cubicBezTo>
                    <a:pt x="19181" y="2899"/>
                    <a:pt x="17847" y="2499"/>
                    <a:pt x="16546" y="2098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26"/>
            <p:cNvSpPr/>
            <p:nvPr/>
          </p:nvSpPr>
          <p:spPr>
            <a:xfrm>
              <a:off x="2211984" y="2580841"/>
              <a:ext cx="1104544" cy="187593"/>
            </a:xfrm>
            <a:custGeom>
              <a:avLst/>
              <a:gdLst/>
              <a:ahLst/>
              <a:cxnLst/>
              <a:rect l="l" t="t" r="r" b="b"/>
              <a:pathLst>
                <a:path w="52138" h="8855" extrusionOk="0">
                  <a:moveTo>
                    <a:pt x="8633" y="0"/>
                  </a:moveTo>
                  <a:cubicBezTo>
                    <a:pt x="8271" y="0"/>
                    <a:pt x="7918" y="12"/>
                    <a:pt x="7573" y="35"/>
                  </a:cubicBezTo>
                  <a:cubicBezTo>
                    <a:pt x="5104" y="135"/>
                    <a:pt x="3136" y="769"/>
                    <a:pt x="1869" y="1336"/>
                  </a:cubicBezTo>
                  <a:cubicBezTo>
                    <a:pt x="1235" y="1603"/>
                    <a:pt x="768" y="1870"/>
                    <a:pt x="468" y="2070"/>
                  </a:cubicBezTo>
                  <a:cubicBezTo>
                    <a:pt x="134" y="2237"/>
                    <a:pt x="1" y="2337"/>
                    <a:pt x="1" y="2370"/>
                  </a:cubicBezTo>
                  <a:cubicBezTo>
                    <a:pt x="1" y="2370"/>
                    <a:pt x="201" y="2303"/>
                    <a:pt x="534" y="2170"/>
                  </a:cubicBezTo>
                  <a:cubicBezTo>
                    <a:pt x="868" y="2036"/>
                    <a:pt x="1335" y="1770"/>
                    <a:pt x="1969" y="1569"/>
                  </a:cubicBezTo>
                  <a:cubicBezTo>
                    <a:pt x="3236" y="1069"/>
                    <a:pt x="5171" y="535"/>
                    <a:pt x="7606" y="469"/>
                  </a:cubicBezTo>
                  <a:cubicBezTo>
                    <a:pt x="7756" y="465"/>
                    <a:pt x="7907" y="462"/>
                    <a:pt x="8060" y="462"/>
                  </a:cubicBezTo>
                  <a:cubicBezTo>
                    <a:pt x="10370" y="462"/>
                    <a:pt x="13099" y="935"/>
                    <a:pt x="15945" y="1936"/>
                  </a:cubicBezTo>
                  <a:cubicBezTo>
                    <a:pt x="17446" y="2503"/>
                    <a:pt x="19014" y="3204"/>
                    <a:pt x="20549" y="4005"/>
                  </a:cubicBezTo>
                  <a:cubicBezTo>
                    <a:pt x="21349" y="4438"/>
                    <a:pt x="22116" y="4872"/>
                    <a:pt x="22950" y="5272"/>
                  </a:cubicBezTo>
                  <a:cubicBezTo>
                    <a:pt x="23784" y="5672"/>
                    <a:pt x="24618" y="6106"/>
                    <a:pt x="25485" y="6440"/>
                  </a:cubicBezTo>
                  <a:cubicBezTo>
                    <a:pt x="27220" y="7207"/>
                    <a:pt x="28988" y="7741"/>
                    <a:pt x="30723" y="8141"/>
                  </a:cubicBezTo>
                  <a:cubicBezTo>
                    <a:pt x="31190" y="8241"/>
                    <a:pt x="31623" y="8341"/>
                    <a:pt x="32023" y="8408"/>
                  </a:cubicBezTo>
                  <a:cubicBezTo>
                    <a:pt x="32457" y="8508"/>
                    <a:pt x="32891" y="8541"/>
                    <a:pt x="33324" y="8608"/>
                  </a:cubicBezTo>
                  <a:cubicBezTo>
                    <a:pt x="34192" y="8741"/>
                    <a:pt x="35026" y="8775"/>
                    <a:pt x="35826" y="8841"/>
                  </a:cubicBezTo>
                  <a:cubicBezTo>
                    <a:pt x="36131" y="8851"/>
                    <a:pt x="36432" y="8855"/>
                    <a:pt x="36731" y="8855"/>
                  </a:cubicBezTo>
                  <a:cubicBezTo>
                    <a:pt x="39666" y="8855"/>
                    <a:pt x="42286" y="8428"/>
                    <a:pt x="44466" y="7974"/>
                  </a:cubicBezTo>
                  <a:cubicBezTo>
                    <a:pt x="45700" y="7707"/>
                    <a:pt x="46767" y="7407"/>
                    <a:pt x="47701" y="7173"/>
                  </a:cubicBezTo>
                  <a:cubicBezTo>
                    <a:pt x="48635" y="6873"/>
                    <a:pt x="49436" y="6640"/>
                    <a:pt x="50103" y="6440"/>
                  </a:cubicBezTo>
                  <a:cubicBezTo>
                    <a:pt x="51404" y="6006"/>
                    <a:pt x="52138" y="5739"/>
                    <a:pt x="52104" y="5672"/>
                  </a:cubicBezTo>
                  <a:cubicBezTo>
                    <a:pt x="52104" y="5670"/>
                    <a:pt x="52101" y="5669"/>
                    <a:pt x="52093" y="5669"/>
                  </a:cubicBezTo>
                  <a:cubicBezTo>
                    <a:pt x="51995" y="5669"/>
                    <a:pt x="51274" y="5866"/>
                    <a:pt x="50036" y="6206"/>
                  </a:cubicBezTo>
                  <a:cubicBezTo>
                    <a:pt x="49369" y="6373"/>
                    <a:pt x="48569" y="6573"/>
                    <a:pt x="47601" y="6807"/>
                  </a:cubicBezTo>
                  <a:cubicBezTo>
                    <a:pt x="46667" y="7040"/>
                    <a:pt x="45600" y="7307"/>
                    <a:pt x="44399" y="7540"/>
                  </a:cubicBezTo>
                  <a:cubicBezTo>
                    <a:pt x="42358" y="7909"/>
                    <a:pt x="39955" y="8277"/>
                    <a:pt x="37294" y="8277"/>
                  </a:cubicBezTo>
                  <a:cubicBezTo>
                    <a:pt x="36824" y="8277"/>
                    <a:pt x="36345" y="8266"/>
                    <a:pt x="35860" y="8241"/>
                  </a:cubicBezTo>
                  <a:cubicBezTo>
                    <a:pt x="35059" y="8174"/>
                    <a:pt x="34258" y="8141"/>
                    <a:pt x="33424" y="8007"/>
                  </a:cubicBezTo>
                  <a:cubicBezTo>
                    <a:pt x="32991" y="7941"/>
                    <a:pt x="32557" y="7907"/>
                    <a:pt x="32157" y="7807"/>
                  </a:cubicBezTo>
                  <a:cubicBezTo>
                    <a:pt x="31723" y="7741"/>
                    <a:pt x="31323" y="7640"/>
                    <a:pt x="30889" y="7540"/>
                  </a:cubicBezTo>
                  <a:cubicBezTo>
                    <a:pt x="29188" y="7107"/>
                    <a:pt x="27454" y="6606"/>
                    <a:pt x="25752" y="5839"/>
                  </a:cubicBezTo>
                  <a:cubicBezTo>
                    <a:pt x="24885" y="5539"/>
                    <a:pt x="24051" y="5105"/>
                    <a:pt x="23217" y="4705"/>
                  </a:cubicBezTo>
                  <a:cubicBezTo>
                    <a:pt x="22417" y="4305"/>
                    <a:pt x="21649" y="3871"/>
                    <a:pt x="20849" y="3471"/>
                  </a:cubicBezTo>
                  <a:cubicBezTo>
                    <a:pt x="19281" y="2637"/>
                    <a:pt x="17713" y="1936"/>
                    <a:pt x="16145" y="1403"/>
                  </a:cubicBezTo>
                  <a:cubicBezTo>
                    <a:pt x="13471" y="454"/>
                    <a:pt x="10895" y="0"/>
                    <a:pt x="8633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1" name="Google Shape;1611;p26"/>
          <p:cNvGrpSpPr/>
          <p:nvPr/>
        </p:nvGrpSpPr>
        <p:grpSpPr>
          <a:xfrm rot="5865114">
            <a:off x="5643622" y="2526562"/>
            <a:ext cx="2605696" cy="2145652"/>
            <a:chOff x="9780250" y="1567300"/>
            <a:chExt cx="1885550" cy="1552650"/>
          </a:xfrm>
        </p:grpSpPr>
        <p:sp>
          <p:nvSpPr>
            <p:cNvPr id="1612" name="Google Shape;1612;p26"/>
            <p:cNvSpPr/>
            <p:nvPr/>
          </p:nvSpPr>
          <p:spPr>
            <a:xfrm>
              <a:off x="9780250" y="1840600"/>
              <a:ext cx="348625" cy="365575"/>
            </a:xfrm>
            <a:custGeom>
              <a:avLst/>
              <a:gdLst/>
              <a:ahLst/>
              <a:cxnLst/>
              <a:rect l="l" t="t" r="r" b="b"/>
              <a:pathLst>
                <a:path w="13945" h="14623" extrusionOk="0">
                  <a:moveTo>
                    <a:pt x="2005" y="0"/>
                  </a:moveTo>
                  <a:cubicBezTo>
                    <a:pt x="1864" y="0"/>
                    <a:pt x="1729" y="4"/>
                    <a:pt x="1602" y="12"/>
                  </a:cubicBezTo>
                  <a:cubicBezTo>
                    <a:pt x="1235" y="45"/>
                    <a:pt x="935" y="79"/>
                    <a:pt x="735" y="145"/>
                  </a:cubicBezTo>
                  <a:cubicBezTo>
                    <a:pt x="601" y="212"/>
                    <a:pt x="501" y="279"/>
                    <a:pt x="401" y="412"/>
                  </a:cubicBezTo>
                  <a:cubicBezTo>
                    <a:pt x="1" y="913"/>
                    <a:pt x="168" y="2047"/>
                    <a:pt x="468" y="3014"/>
                  </a:cubicBezTo>
                  <a:cubicBezTo>
                    <a:pt x="668" y="3715"/>
                    <a:pt x="902" y="4315"/>
                    <a:pt x="1002" y="4615"/>
                  </a:cubicBezTo>
                  <a:cubicBezTo>
                    <a:pt x="1002" y="4615"/>
                    <a:pt x="1002" y="4615"/>
                    <a:pt x="1002" y="4649"/>
                  </a:cubicBezTo>
                  <a:cubicBezTo>
                    <a:pt x="1769" y="6817"/>
                    <a:pt x="2669" y="9085"/>
                    <a:pt x="4271" y="10786"/>
                  </a:cubicBezTo>
                  <a:cubicBezTo>
                    <a:pt x="5772" y="12354"/>
                    <a:pt x="7540" y="13388"/>
                    <a:pt x="9608" y="13989"/>
                  </a:cubicBezTo>
                  <a:cubicBezTo>
                    <a:pt x="11209" y="14456"/>
                    <a:pt x="12610" y="14489"/>
                    <a:pt x="13377" y="14522"/>
                  </a:cubicBezTo>
                  <a:cubicBezTo>
                    <a:pt x="13744" y="14522"/>
                    <a:pt x="13944" y="14556"/>
                    <a:pt x="13944" y="14622"/>
                  </a:cubicBezTo>
                  <a:cubicBezTo>
                    <a:pt x="13944" y="14456"/>
                    <a:pt x="13911" y="14322"/>
                    <a:pt x="13911" y="14155"/>
                  </a:cubicBezTo>
                  <a:cubicBezTo>
                    <a:pt x="13677" y="12654"/>
                    <a:pt x="13344" y="11287"/>
                    <a:pt x="12977" y="10086"/>
                  </a:cubicBezTo>
                  <a:cubicBezTo>
                    <a:pt x="11209" y="4315"/>
                    <a:pt x="8040" y="1713"/>
                    <a:pt x="5338" y="646"/>
                  </a:cubicBezTo>
                  <a:cubicBezTo>
                    <a:pt x="4738" y="412"/>
                    <a:pt x="4204" y="279"/>
                    <a:pt x="3704" y="179"/>
                  </a:cubicBezTo>
                  <a:cubicBezTo>
                    <a:pt x="3057" y="49"/>
                    <a:pt x="2491" y="0"/>
                    <a:pt x="20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26"/>
            <p:cNvSpPr/>
            <p:nvPr/>
          </p:nvSpPr>
          <p:spPr>
            <a:xfrm>
              <a:off x="10103825" y="1761650"/>
              <a:ext cx="250200" cy="442025"/>
            </a:xfrm>
            <a:custGeom>
              <a:avLst/>
              <a:gdLst/>
              <a:ahLst/>
              <a:cxnLst/>
              <a:rect l="l" t="t" r="r" b="b"/>
              <a:pathLst>
                <a:path w="10008" h="17681" extrusionOk="0">
                  <a:moveTo>
                    <a:pt x="8840" y="1"/>
                  </a:moveTo>
                  <a:cubicBezTo>
                    <a:pt x="8673" y="1"/>
                    <a:pt x="8473" y="1"/>
                    <a:pt x="8206" y="68"/>
                  </a:cubicBezTo>
                  <a:cubicBezTo>
                    <a:pt x="7773" y="134"/>
                    <a:pt x="7206" y="301"/>
                    <a:pt x="6572" y="601"/>
                  </a:cubicBezTo>
                  <a:cubicBezTo>
                    <a:pt x="6105" y="802"/>
                    <a:pt x="5638" y="1068"/>
                    <a:pt x="5137" y="1435"/>
                  </a:cubicBezTo>
                  <a:cubicBezTo>
                    <a:pt x="2669" y="3137"/>
                    <a:pt x="0" y="6639"/>
                    <a:pt x="34" y="13244"/>
                  </a:cubicBezTo>
                  <a:cubicBezTo>
                    <a:pt x="34" y="14611"/>
                    <a:pt x="167" y="16079"/>
                    <a:pt x="434" y="17680"/>
                  </a:cubicBezTo>
                  <a:cubicBezTo>
                    <a:pt x="434" y="17614"/>
                    <a:pt x="634" y="17480"/>
                    <a:pt x="968" y="17313"/>
                  </a:cubicBezTo>
                  <a:cubicBezTo>
                    <a:pt x="1902" y="16813"/>
                    <a:pt x="3870" y="15979"/>
                    <a:pt x="4170" y="15812"/>
                  </a:cubicBezTo>
                  <a:cubicBezTo>
                    <a:pt x="6005" y="14712"/>
                    <a:pt x="7606" y="13144"/>
                    <a:pt x="8573" y="11209"/>
                  </a:cubicBezTo>
                  <a:cubicBezTo>
                    <a:pt x="9574" y="9241"/>
                    <a:pt x="9774" y="7006"/>
                    <a:pt x="9908" y="4838"/>
                  </a:cubicBezTo>
                  <a:lnTo>
                    <a:pt x="9908" y="4304"/>
                  </a:lnTo>
                  <a:cubicBezTo>
                    <a:pt x="9941" y="4137"/>
                    <a:pt x="9941" y="3837"/>
                    <a:pt x="9974" y="3470"/>
                  </a:cubicBezTo>
                  <a:cubicBezTo>
                    <a:pt x="10008" y="2436"/>
                    <a:pt x="9974" y="902"/>
                    <a:pt x="9407" y="268"/>
                  </a:cubicBezTo>
                  <a:cubicBezTo>
                    <a:pt x="9240" y="134"/>
                    <a:pt x="9074" y="34"/>
                    <a:pt x="8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26"/>
            <p:cNvSpPr/>
            <p:nvPr/>
          </p:nvSpPr>
          <p:spPr>
            <a:xfrm>
              <a:off x="10261425" y="1761650"/>
              <a:ext cx="77600" cy="160975"/>
            </a:xfrm>
            <a:custGeom>
              <a:avLst/>
              <a:gdLst/>
              <a:ahLst/>
              <a:cxnLst/>
              <a:rect l="l" t="t" r="r" b="b"/>
              <a:pathLst>
                <a:path w="3104" h="6439" extrusionOk="0">
                  <a:moveTo>
                    <a:pt x="2536" y="1"/>
                  </a:moveTo>
                  <a:cubicBezTo>
                    <a:pt x="2403" y="1"/>
                    <a:pt x="2169" y="1"/>
                    <a:pt x="1902" y="68"/>
                  </a:cubicBezTo>
                  <a:cubicBezTo>
                    <a:pt x="1769" y="1202"/>
                    <a:pt x="1002" y="3604"/>
                    <a:pt x="1" y="6439"/>
                  </a:cubicBezTo>
                  <a:cubicBezTo>
                    <a:pt x="1" y="6439"/>
                    <a:pt x="2336" y="4104"/>
                    <a:pt x="3003" y="802"/>
                  </a:cubicBezTo>
                  <a:cubicBezTo>
                    <a:pt x="3036" y="601"/>
                    <a:pt x="3070" y="435"/>
                    <a:pt x="3103" y="268"/>
                  </a:cubicBezTo>
                  <a:cubicBezTo>
                    <a:pt x="2936" y="101"/>
                    <a:pt x="2770" y="1"/>
                    <a:pt x="2536" y="1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26"/>
            <p:cNvSpPr/>
            <p:nvPr/>
          </p:nvSpPr>
          <p:spPr>
            <a:xfrm>
              <a:off x="10296450" y="1848400"/>
              <a:ext cx="56750" cy="77575"/>
            </a:xfrm>
            <a:custGeom>
              <a:avLst/>
              <a:gdLst/>
              <a:ahLst/>
              <a:cxnLst/>
              <a:rect l="l" t="t" r="r" b="b"/>
              <a:pathLst>
                <a:path w="2270" h="3103" extrusionOk="0">
                  <a:moveTo>
                    <a:pt x="2269" y="0"/>
                  </a:moveTo>
                  <a:lnTo>
                    <a:pt x="2269" y="0"/>
                  </a:lnTo>
                  <a:cubicBezTo>
                    <a:pt x="1802" y="734"/>
                    <a:pt x="735" y="2202"/>
                    <a:pt x="1" y="3102"/>
                  </a:cubicBezTo>
                  <a:cubicBezTo>
                    <a:pt x="68" y="3069"/>
                    <a:pt x="1269" y="2202"/>
                    <a:pt x="2203" y="1368"/>
                  </a:cubicBezTo>
                  <a:lnTo>
                    <a:pt x="2203" y="834"/>
                  </a:lnTo>
                  <a:cubicBezTo>
                    <a:pt x="2236" y="667"/>
                    <a:pt x="2236" y="367"/>
                    <a:pt x="2269" y="0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26"/>
            <p:cNvSpPr/>
            <p:nvPr/>
          </p:nvSpPr>
          <p:spPr>
            <a:xfrm>
              <a:off x="10228925" y="1776675"/>
              <a:ext cx="39200" cy="121775"/>
            </a:xfrm>
            <a:custGeom>
              <a:avLst/>
              <a:gdLst/>
              <a:ahLst/>
              <a:cxnLst/>
              <a:rect l="l" t="t" r="r" b="b"/>
              <a:pathLst>
                <a:path w="1568" h="4871" extrusionOk="0">
                  <a:moveTo>
                    <a:pt x="1568" y="0"/>
                  </a:moveTo>
                  <a:lnTo>
                    <a:pt x="1568" y="0"/>
                  </a:lnTo>
                  <a:cubicBezTo>
                    <a:pt x="1134" y="201"/>
                    <a:pt x="634" y="467"/>
                    <a:pt x="133" y="801"/>
                  </a:cubicBezTo>
                  <a:cubicBezTo>
                    <a:pt x="0" y="2802"/>
                    <a:pt x="367" y="4871"/>
                    <a:pt x="367" y="4871"/>
                  </a:cubicBezTo>
                  <a:cubicBezTo>
                    <a:pt x="500" y="2736"/>
                    <a:pt x="1368" y="901"/>
                    <a:pt x="1568" y="0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26"/>
            <p:cNvSpPr/>
            <p:nvPr/>
          </p:nvSpPr>
          <p:spPr>
            <a:xfrm>
              <a:off x="9790275" y="1840875"/>
              <a:ext cx="139275" cy="121800"/>
            </a:xfrm>
            <a:custGeom>
              <a:avLst/>
              <a:gdLst/>
              <a:ahLst/>
              <a:cxnLst/>
              <a:rect l="l" t="t" r="r" b="b"/>
              <a:pathLst>
                <a:path w="5571" h="4872" extrusionOk="0">
                  <a:moveTo>
                    <a:pt x="1234" y="1"/>
                  </a:moveTo>
                  <a:cubicBezTo>
                    <a:pt x="834" y="34"/>
                    <a:pt x="534" y="101"/>
                    <a:pt x="367" y="168"/>
                  </a:cubicBezTo>
                  <a:cubicBezTo>
                    <a:pt x="200" y="201"/>
                    <a:pt x="100" y="301"/>
                    <a:pt x="0" y="401"/>
                  </a:cubicBezTo>
                  <a:cubicBezTo>
                    <a:pt x="134" y="601"/>
                    <a:pt x="334" y="835"/>
                    <a:pt x="567" y="1135"/>
                  </a:cubicBezTo>
                  <a:cubicBezTo>
                    <a:pt x="2735" y="3737"/>
                    <a:pt x="5571" y="4871"/>
                    <a:pt x="5571" y="4871"/>
                  </a:cubicBezTo>
                  <a:cubicBezTo>
                    <a:pt x="3369" y="2870"/>
                    <a:pt x="1902" y="968"/>
                    <a:pt x="1234" y="1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26"/>
            <p:cNvSpPr/>
            <p:nvPr/>
          </p:nvSpPr>
          <p:spPr>
            <a:xfrm>
              <a:off x="9791925" y="1915950"/>
              <a:ext cx="100100" cy="51725"/>
            </a:xfrm>
            <a:custGeom>
              <a:avLst/>
              <a:gdLst/>
              <a:ahLst/>
              <a:cxnLst/>
              <a:rect l="l" t="t" r="r" b="b"/>
              <a:pathLst>
                <a:path w="4004" h="2069" extrusionOk="0">
                  <a:moveTo>
                    <a:pt x="1" y="0"/>
                  </a:moveTo>
                  <a:lnTo>
                    <a:pt x="1" y="0"/>
                  </a:lnTo>
                  <a:cubicBezTo>
                    <a:pt x="201" y="701"/>
                    <a:pt x="435" y="1301"/>
                    <a:pt x="535" y="1601"/>
                  </a:cubicBezTo>
                  <a:cubicBezTo>
                    <a:pt x="535" y="1601"/>
                    <a:pt x="535" y="1601"/>
                    <a:pt x="535" y="1635"/>
                  </a:cubicBezTo>
                  <a:cubicBezTo>
                    <a:pt x="2111" y="2043"/>
                    <a:pt x="3585" y="2069"/>
                    <a:pt x="3929" y="2069"/>
                  </a:cubicBezTo>
                  <a:cubicBezTo>
                    <a:pt x="3978" y="2069"/>
                    <a:pt x="4004" y="2068"/>
                    <a:pt x="4004" y="2068"/>
                  </a:cubicBezTo>
                  <a:cubicBezTo>
                    <a:pt x="2202" y="1334"/>
                    <a:pt x="801" y="534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26"/>
            <p:cNvSpPr/>
            <p:nvPr/>
          </p:nvSpPr>
          <p:spPr>
            <a:xfrm>
              <a:off x="9872825" y="1845050"/>
              <a:ext cx="59225" cy="84250"/>
            </a:xfrm>
            <a:custGeom>
              <a:avLst/>
              <a:gdLst/>
              <a:ahLst/>
              <a:cxnLst/>
              <a:rect l="l" t="t" r="r" b="b"/>
              <a:pathLst>
                <a:path w="2369" h="3370" extrusionOk="0">
                  <a:moveTo>
                    <a:pt x="1" y="1"/>
                  </a:moveTo>
                  <a:cubicBezTo>
                    <a:pt x="634" y="735"/>
                    <a:pt x="1502" y="1902"/>
                    <a:pt x="2369" y="3370"/>
                  </a:cubicBezTo>
                  <a:cubicBezTo>
                    <a:pt x="2369" y="3370"/>
                    <a:pt x="2202" y="2002"/>
                    <a:pt x="1635" y="468"/>
                  </a:cubicBezTo>
                  <a:cubicBezTo>
                    <a:pt x="1068" y="268"/>
                    <a:pt x="501" y="101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26"/>
            <p:cNvSpPr/>
            <p:nvPr/>
          </p:nvSpPr>
          <p:spPr>
            <a:xfrm>
              <a:off x="10373175" y="2025350"/>
              <a:ext cx="459525" cy="317025"/>
            </a:xfrm>
            <a:custGeom>
              <a:avLst/>
              <a:gdLst/>
              <a:ahLst/>
              <a:cxnLst/>
              <a:rect l="l" t="t" r="r" b="b"/>
              <a:pathLst>
                <a:path w="18381" h="12681" extrusionOk="0">
                  <a:moveTo>
                    <a:pt x="6198" y="0"/>
                  </a:moveTo>
                  <a:cubicBezTo>
                    <a:pt x="5733" y="0"/>
                    <a:pt x="5204" y="107"/>
                    <a:pt x="4604" y="361"/>
                  </a:cubicBezTo>
                  <a:cubicBezTo>
                    <a:pt x="1402" y="1728"/>
                    <a:pt x="1" y="3396"/>
                    <a:pt x="301" y="4764"/>
                  </a:cubicBezTo>
                  <a:cubicBezTo>
                    <a:pt x="368" y="5031"/>
                    <a:pt x="468" y="5264"/>
                    <a:pt x="635" y="5498"/>
                  </a:cubicBezTo>
                  <a:cubicBezTo>
                    <a:pt x="635" y="5498"/>
                    <a:pt x="668" y="5531"/>
                    <a:pt x="668" y="5565"/>
                  </a:cubicBezTo>
                  <a:cubicBezTo>
                    <a:pt x="1068" y="6098"/>
                    <a:pt x="1535" y="6398"/>
                    <a:pt x="1902" y="6565"/>
                  </a:cubicBezTo>
                  <a:cubicBezTo>
                    <a:pt x="2436" y="6799"/>
                    <a:pt x="2836" y="6799"/>
                    <a:pt x="2836" y="6799"/>
                  </a:cubicBezTo>
                  <a:cubicBezTo>
                    <a:pt x="2836" y="6799"/>
                    <a:pt x="2636" y="7332"/>
                    <a:pt x="2603" y="8100"/>
                  </a:cubicBezTo>
                  <a:cubicBezTo>
                    <a:pt x="2536" y="8967"/>
                    <a:pt x="2669" y="10134"/>
                    <a:pt x="3537" y="11068"/>
                  </a:cubicBezTo>
                  <a:cubicBezTo>
                    <a:pt x="4271" y="11902"/>
                    <a:pt x="5571" y="12536"/>
                    <a:pt x="7806" y="12670"/>
                  </a:cubicBezTo>
                  <a:cubicBezTo>
                    <a:pt x="7926" y="12677"/>
                    <a:pt x="8046" y="12681"/>
                    <a:pt x="8164" y="12681"/>
                  </a:cubicBezTo>
                  <a:cubicBezTo>
                    <a:pt x="14869" y="12681"/>
                    <a:pt x="18381" y="794"/>
                    <a:pt x="18381" y="794"/>
                  </a:cubicBezTo>
                  <a:cubicBezTo>
                    <a:pt x="18381" y="794"/>
                    <a:pt x="18140" y="776"/>
                    <a:pt x="17721" y="776"/>
                  </a:cubicBezTo>
                  <a:cubicBezTo>
                    <a:pt x="16252" y="776"/>
                    <a:pt x="12591" y="998"/>
                    <a:pt x="9374" y="2996"/>
                  </a:cubicBezTo>
                  <a:lnTo>
                    <a:pt x="9341" y="2996"/>
                  </a:lnTo>
                  <a:cubicBezTo>
                    <a:pt x="9341" y="2996"/>
                    <a:pt x="9241" y="2629"/>
                    <a:pt x="9041" y="2129"/>
                  </a:cubicBezTo>
                  <a:cubicBezTo>
                    <a:pt x="9007" y="2095"/>
                    <a:pt x="9007" y="2062"/>
                    <a:pt x="9007" y="2062"/>
                  </a:cubicBezTo>
                  <a:cubicBezTo>
                    <a:pt x="8597" y="1189"/>
                    <a:pt x="7751" y="0"/>
                    <a:pt x="6198" y="0"/>
                  </a:cubicBezTo>
                  <a:close/>
                </a:path>
              </a:pathLst>
            </a:custGeom>
            <a:solidFill>
              <a:srgbClr val="F09C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26"/>
            <p:cNvSpPr/>
            <p:nvPr/>
          </p:nvSpPr>
          <p:spPr>
            <a:xfrm>
              <a:off x="10373175" y="2025350"/>
              <a:ext cx="459525" cy="317025"/>
            </a:xfrm>
            <a:custGeom>
              <a:avLst/>
              <a:gdLst/>
              <a:ahLst/>
              <a:cxnLst/>
              <a:rect l="l" t="t" r="r" b="b"/>
              <a:pathLst>
                <a:path w="18381" h="12681" extrusionOk="0">
                  <a:moveTo>
                    <a:pt x="6198" y="0"/>
                  </a:moveTo>
                  <a:cubicBezTo>
                    <a:pt x="5733" y="0"/>
                    <a:pt x="5204" y="107"/>
                    <a:pt x="4604" y="361"/>
                  </a:cubicBezTo>
                  <a:cubicBezTo>
                    <a:pt x="1402" y="1728"/>
                    <a:pt x="1" y="3396"/>
                    <a:pt x="301" y="4764"/>
                  </a:cubicBezTo>
                  <a:cubicBezTo>
                    <a:pt x="368" y="5031"/>
                    <a:pt x="468" y="5264"/>
                    <a:pt x="635" y="5498"/>
                  </a:cubicBezTo>
                  <a:cubicBezTo>
                    <a:pt x="635" y="5498"/>
                    <a:pt x="668" y="5531"/>
                    <a:pt x="668" y="5565"/>
                  </a:cubicBezTo>
                  <a:cubicBezTo>
                    <a:pt x="1068" y="6098"/>
                    <a:pt x="1535" y="6398"/>
                    <a:pt x="1902" y="6565"/>
                  </a:cubicBezTo>
                  <a:cubicBezTo>
                    <a:pt x="2436" y="6799"/>
                    <a:pt x="2836" y="6799"/>
                    <a:pt x="2836" y="6799"/>
                  </a:cubicBezTo>
                  <a:cubicBezTo>
                    <a:pt x="2836" y="6799"/>
                    <a:pt x="2636" y="7332"/>
                    <a:pt x="2603" y="8100"/>
                  </a:cubicBezTo>
                  <a:cubicBezTo>
                    <a:pt x="2536" y="8967"/>
                    <a:pt x="2669" y="10134"/>
                    <a:pt x="3537" y="11068"/>
                  </a:cubicBezTo>
                  <a:cubicBezTo>
                    <a:pt x="4271" y="11902"/>
                    <a:pt x="5571" y="12536"/>
                    <a:pt x="7806" y="12670"/>
                  </a:cubicBezTo>
                  <a:cubicBezTo>
                    <a:pt x="7926" y="12677"/>
                    <a:pt x="8046" y="12681"/>
                    <a:pt x="8164" y="12681"/>
                  </a:cubicBezTo>
                  <a:cubicBezTo>
                    <a:pt x="14869" y="12681"/>
                    <a:pt x="18381" y="794"/>
                    <a:pt x="18381" y="794"/>
                  </a:cubicBezTo>
                  <a:cubicBezTo>
                    <a:pt x="18381" y="794"/>
                    <a:pt x="18140" y="776"/>
                    <a:pt x="17721" y="776"/>
                  </a:cubicBezTo>
                  <a:cubicBezTo>
                    <a:pt x="16252" y="776"/>
                    <a:pt x="12591" y="998"/>
                    <a:pt x="9374" y="2996"/>
                  </a:cubicBezTo>
                  <a:lnTo>
                    <a:pt x="9341" y="2996"/>
                  </a:lnTo>
                  <a:cubicBezTo>
                    <a:pt x="9341" y="2996"/>
                    <a:pt x="9241" y="2629"/>
                    <a:pt x="9041" y="2129"/>
                  </a:cubicBezTo>
                  <a:cubicBezTo>
                    <a:pt x="9007" y="2095"/>
                    <a:pt x="9007" y="2062"/>
                    <a:pt x="9007" y="2062"/>
                  </a:cubicBezTo>
                  <a:cubicBezTo>
                    <a:pt x="8597" y="1189"/>
                    <a:pt x="7751" y="0"/>
                    <a:pt x="61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26"/>
            <p:cNvSpPr/>
            <p:nvPr/>
          </p:nvSpPr>
          <p:spPr>
            <a:xfrm>
              <a:off x="10380700" y="2143600"/>
              <a:ext cx="140125" cy="52725"/>
            </a:xfrm>
            <a:custGeom>
              <a:avLst/>
              <a:gdLst/>
              <a:ahLst/>
              <a:cxnLst/>
              <a:rect l="l" t="t" r="r" b="b"/>
              <a:pathLst>
                <a:path w="5605" h="2109" extrusionOk="0">
                  <a:moveTo>
                    <a:pt x="0" y="1"/>
                  </a:moveTo>
                  <a:lnTo>
                    <a:pt x="0" y="1"/>
                  </a:lnTo>
                  <a:cubicBezTo>
                    <a:pt x="100" y="568"/>
                    <a:pt x="400" y="1068"/>
                    <a:pt x="834" y="1435"/>
                  </a:cubicBezTo>
                  <a:cubicBezTo>
                    <a:pt x="1268" y="1835"/>
                    <a:pt x="1835" y="2069"/>
                    <a:pt x="2402" y="2102"/>
                  </a:cubicBezTo>
                  <a:cubicBezTo>
                    <a:pt x="2478" y="2106"/>
                    <a:pt x="2554" y="2108"/>
                    <a:pt x="2629" y="2108"/>
                  </a:cubicBezTo>
                  <a:cubicBezTo>
                    <a:pt x="3146" y="2108"/>
                    <a:pt x="3637" y="2010"/>
                    <a:pt x="4103" y="1835"/>
                  </a:cubicBezTo>
                  <a:cubicBezTo>
                    <a:pt x="4637" y="1635"/>
                    <a:pt x="5137" y="1402"/>
                    <a:pt x="5604" y="1101"/>
                  </a:cubicBezTo>
                  <a:lnTo>
                    <a:pt x="5604" y="1101"/>
                  </a:lnTo>
                  <a:cubicBezTo>
                    <a:pt x="5471" y="1135"/>
                    <a:pt x="5337" y="1201"/>
                    <a:pt x="5204" y="1268"/>
                  </a:cubicBezTo>
                  <a:cubicBezTo>
                    <a:pt x="5070" y="1302"/>
                    <a:pt x="4970" y="1368"/>
                    <a:pt x="4837" y="1402"/>
                  </a:cubicBezTo>
                  <a:cubicBezTo>
                    <a:pt x="4570" y="1535"/>
                    <a:pt x="4303" y="1602"/>
                    <a:pt x="4036" y="1702"/>
                  </a:cubicBezTo>
                  <a:cubicBezTo>
                    <a:pt x="3573" y="1818"/>
                    <a:pt x="3109" y="1908"/>
                    <a:pt x="2646" y="1908"/>
                  </a:cubicBezTo>
                  <a:cubicBezTo>
                    <a:pt x="2575" y="1908"/>
                    <a:pt x="2505" y="1906"/>
                    <a:pt x="2435" y="1902"/>
                  </a:cubicBezTo>
                  <a:cubicBezTo>
                    <a:pt x="1901" y="1869"/>
                    <a:pt x="1368" y="1668"/>
                    <a:pt x="934" y="1335"/>
                  </a:cubicBezTo>
                  <a:cubicBezTo>
                    <a:pt x="734" y="1168"/>
                    <a:pt x="534" y="968"/>
                    <a:pt x="400" y="734"/>
                  </a:cubicBezTo>
                  <a:cubicBezTo>
                    <a:pt x="234" y="501"/>
                    <a:pt x="100" y="267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26"/>
            <p:cNvSpPr/>
            <p:nvPr/>
          </p:nvSpPr>
          <p:spPr>
            <a:xfrm>
              <a:off x="10598350" y="2076900"/>
              <a:ext cx="21700" cy="145125"/>
            </a:xfrm>
            <a:custGeom>
              <a:avLst/>
              <a:gdLst/>
              <a:ahLst/>
              <a:cxnLst/>
              <a:rect l="l" t="t" r="r" b="b"/>
              <a:pathLst>
                <a:path w="868" h="5805" extrusionOk="0">
                  <a:moveTo>
                    <a:pt x="0" y="0"/>
                  </a:moveTo>
                  <a:lnTo>
                    <a:pt x="0" y="0"/>
                  </a:lnTo>
                  <a:cubicBezTo>
                    <a:pt x="167" y="467"/>
                    <a:pt x="300" y="934"/>
                    <a:pt x="401" y="1434"/>
                  </a:cubicBezTo>
                  <a:cubicBezTo>
                    <a:pt x="501" y="1901"/>
                    <a:pt x="601" y="2402"/>
                    <a:pt x="634" y="2869"/>
                  </a:cubicBezTo>
                  <a:cubicBezTo>
                    <a:pt x="667" y="3369"/>
                    <a:pt x="667" y="3869"/>
                    <a:pt x="634" y="4336"/>
                  </a:cubicBezTo>
                  <a:cubicBezTo>
                    <a:pt x="634" y="4837"/>
                    <a:pt x="567" y="5337"/>
                    <a:pt x="467" y="5804"/>
                  </a:cubicBezTo>
                  <a:cubicBezTo>
                    <a:pt x="567" y="5571"/>
                    <a:pt x="634" y="5337"/>
                    <a:pt x="701" y="5104"/>
                  </a:cubicBezTo>
                  <a:cubicBezTo>
                    <a:pt x="734" y="4837"/>
                    <a:pt x="767" y="4603"/>
                    <a:pt x="801" y="4370"/>
                  </a:cubicBezTo>
                  <a:cubicBezTo>
                    <a:pt x="868" y="3869"/>
                    <a:pt x="868" y="3369"/>
                    <a:pt x="834" y="2869"/>
                  </a:cubicBezTo>
                  <a:cubicBezTo>
                    <a:pt x="801" y="2368"/>
                    <a:pt x="701" y="1868"/>
                    <a:pt x="567" y="1401"/>
                  </a:cubicBezTo>
                  <a:cubicBezTo>
                    <a:pt x="501" y="1134"/>
                    <a:pt x="401" y="901"/>
                    <a:pt x="334" y="667"/>
                  </a:cubicBezTo>
                  <a:cubicBezTo>
                    <a:pt x="234" y="434"/>
                    <a:pt x="134" y="234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26"/>
            <p:cNvSpPr/>
            <p:nvPr/>
          </p:nvSpPr>
          <p:spPr>
            <a:xfrm>
              <a:off x="10426550" y="2129425"/>
              <a:ext cx="55075" cy="61725"/>
            </a:xfrm>
            <a:custGeom>
              <a:avLst/>
              <a:gdLst/>
              <a:ahLst/>
              <a:cxnLst/>
              <a:rect l="l" t="t" r="r" b="b"/>
              <a:pathLst>
                <a:path w="2203" h="2469" extrusionOk="0">
                  <a:moveTo>
                    <a:pt x="2202" y="1"/>
                  </a:moveTo>
                  <a:lnTo>
                    <a:pt x="2202" y="1"/>
                  </a:lnTo>
                  <a:cubicBezTo>
                    <a:pt x="2069" y="34"/>
                    <a:pt x="1935" y="67"/>
                    <a:pt x="1769" y="101"/>
                  </a:cubicBezTo>
                  <a:cubicBezTo>
                    <a:pt x="1635" y="167"/>
                    <a:pt x="1502" y="201"/>
                    <a:pt x="1368" y="301"/>
                  </a:cubicBezTo>
                  <a:cubicBezTo>
                    <a:pt x="1101" y="434"/>
                    <a:pt x="868" y="601"/>
                    <a:pt x="668" y="834"/>
                  </a:cubicBezTo>
                  <a:cubicBezTo>
                    <a:pt x="268" y="1268"/>
                    <a:pt x="1" y="1869"/>
                    <a:pt x="1" y="2469"/>
                  </a:cubicBezTo>
                  <a:cubicBezTo>
                    <a:pt x="67" y="2169"/>
                    <a:pt x="201" y="1902"/>
                    <a:pt x="334" y="1668"/>
                  </a:cubicBezTo>
                  <a:cubicBezTo>
                    <a:pt x="468" y="1402"/>
                    <a:pt x="634" y="1168"/>
                    <a:pt x="801" y="968"/>
                  </a:cubicBezTo>
                  <a:cubicBezTo>
                    <a:pt x="1001" y="768"/>
                    <a:pt x="1202" y="568"/>
                    <a:pt x="1468" y="434"/>
                  </a:cubicBezTo>
                  <a:cubicBezTo>
                    <a:pt x="1702" y="267"/>
                    <a:pt x="1935" y="134"/>
                    <a:pt x="22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26"/>
            <p:cNvSpPr/>
            <p:nvPr/>
          </p:nvSpPr>
          <p:spPr>
            <a:xfrm>
              <a:off x="10384025" y="2096900"/>
              <a:ext cx="37550" cy="65900"/>
            </a:xfrm>
            <a:custGeom>
              <a:avLst/>
              <a:gdLst/>
              <a:ahLst/>
              <a:cxnLst/>
              <a:rect l="l" t="t" r="r" b="b"/>
              <a:pathLst>
                <a:path w="1502" h="2636" extrusionOk="0">
                  <a:moveTo>
                    <a:pt x="1502" y="1"/>
                  </a:moveTo>
                  <a:cubicBezTo>
                    <a:pt x="1368" y="67"/>
                    <a:pt x="1235" y="101"/>
                    <a:pt x="1135" y="167"/>
                  </a:cubicBezTo>
                  <a:cubicBezTo>
                    <a:pt x="1035" y="267"/>
                    <a:pt x="901" y="301"/>
                    <a:pt x="801" y="401"/>
                  </a:cubicBezTo>
                  <a:cubicBezTo>
                    <a:pt x="601" y="568"/>
                    <a:pt x="434" y="801"/>
                    <a:pt x="301" y="1035"/>
                  </a:cubicBezTo>
                  <a:cubicBezTo>
                    <a:pt x="34" y="1535"/>
                    <a:pt x="0" y="2135"/>
                    <a:pt x="201" y="2636"/>
                  </a:cubicBezTo>
                  <a:cubicBezTo>
                    <a:pt x="167" y="2369"/>
                    <a:pt x="201" y="2102"/>
                    <a:pt x="234" y="1835"/>
                  </a:cubicBezTo>
                  <a:cubicBezTo>
                    <a:pt x="267" y="1602"/>
                    <a:pt x="367" y="1368"/>
                    <a:pt x="467" y="1135"/>
                  </a:cubicBezTo>
                  <a:cubicBezTo>
                    <a:pt x="501" y="1068"/>
                    <a:pt x="534" y="1035"/>
                    <a:pt x="568" y="968"/>
                  </a:cubicBezTo>
                  <a:cubicBezTo>
                    <a:pt x="601" y="935"/>
                    <a:pt x="634" y="868"/>
                    <a:pt x="668" y="835"/>
                  </a:cubicBezTo>
                  <a:lnTo>
                    <a:pt x="801" y="668"/>
                  </a:lnTo>
                  <a:cubicBezTo>
                    <a:pt x="834" y="634"/>
                    <a:pt x="868" y="568"/>
                    <a:pt x="901" y="534"/>
                  </a:cubicBezTo>
                  <a:cubicBezTo>
                    <a:pt x="1001" y="434"/>
                    <a:pt x="1101" y="334"/>
                    <a:pt x="1201" y="267"/>
                  </a:cubicBezTo>
                  <a:cubicBezTo>
                    <a:pt x="1301" y="167"/>
                    <a:pt x="1401" y="101"/>
                    <a:pt x="15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26"/>
            <p:cNvSpPr/>
            <p:nvPr/>
          </p:nvSpPr>
          <p:spPr>
            <a:xfrm>
              <a:off x="10632525" y="2031900"/>
              <a:ext cx="1014100" cy="961150"/>
            </a:xfrm>
            <a:custGeom>
              <a:avLst/>
              <a:gdLst/>
              <a:ahLst/>
              <a:cxnLst/>
              <a:rect l="l" t="t" r="r" b="b"/>
              <a:pathLst>
                <a:path w="40564" h="38446" extrusionOk="0">
                  <a:moveTo>
                    <a:pt x="15336" y="0"/>
                  </a:moveTo>
                  <a:cubicBezTo>
                    <a:pt x="12638" y="0"/>
                    <a:pt x="10132" y="309"/>
                    <a:pt x="8140" y="1100"/>
                  </a:cubicBezTo>
                  <a:cubicBezTo>
                    <a:pt x="535" y="4102"/>
                    <a:pt x="1" y="11307"/>
                    <a:pt x="34" y="13575"/>
                  </a:cubicBezTo>
                  <a:cubicBezTo>
                    <a:pt x="34" y="14009"/>
                    <a:pt x="34" y="14276"/>
                    <a:pt x="34" y="14276"/>
                  </a:cubicBezTo>
                  <a:lnTo>
                    <a:pt x="134" y="14576"/>
                  </a:lnTo>
                  <a:lnTo>
                    <a:pt x="6105" y="34357"/>
                  </a:lnTo>
                  <a:lnTo>
                    <a:pt x="6506" y="35724"/>
                  </a:lnTo>
                  <a:lnTo>
                    <a:pt x="7239" y="38126"/>
                  </a:lnTo>
                  <a:cubicBezTo>
                    <a:pt x="7239" y="38126"/>
                    <a:pt x="9342" y="38445"/>
                    <a:pt x="12478" y="38445"/>
                  </a:cubicBezTo>
                  <a:cubicBezTo>
                    <a:pt x="16929" y="38445"/>
                    <a:pt x="23463" y="37802"/>
                    <a:pt x="29022" y="34690"/>
                  </a:cubicBezTo>
                  <a:cubicBezTo>
                    <a:pt x="31857" y="33122"/>
                    <a:pt x="34459" y="30888"/>
                    <a:pt x="36360" y="27785"/>
                  </a:cubicBezTo>
                  <a:cubicBezTo>
                    <a:pt x="36660" y="27285"/>
                    <a:pt x="36961" y="26785"/>
                    <a:pt x="37227" y="26251"/>
                  </a:cubicBezTo>
                  <a:cubicBezTo>
                    <a:pt x="37328" y="26084"/>
                    <a:pt x="37394" y="25917"/>
                    <a:pt x="37461" y="25750"/>
                  </a:cubicBezTo>
                  <a:cubicBezTo>
                    <a:pt x="38061" y="24516"/>
                    <a:pt x="38562" y="23349"/>
                    <a:pt x="38962" y="22215"/>
                  </a:cubicBezTo>
                  <a:cubicBezTo>
                    <a:pt x="39029" y="22081"/>
                    <a:pt x="39062" y="21948"/>
                    <a:pt x="39095" y="21781"/>
                  </a:cubicBezTo>
                  <a:cubicBezTo>
                    <a:pt x="39796" y="19880"/>
                    <a:pt x="40163" y="18112"/>
                    <a:pt x="40396" y="16477"/>
                  </a:cubicBezTo>
                  <a:cubicBezTo>
                    <a:pt x="40496" y="15677"/>
                    <a:pt x="40530" y="14909"/>
                    <a:pt x="40563" y="14209"/>
                  </a:cubicBezTo>
                  <a:cubicBezTo>
                    <a:pt x="40563" y="13075"/>
                    <a:pt x="40496" y="12041"/>
                    <a:pt x="40330" y="11073"/>
                  </a:cubicBezTo>
                  <a:cubicBezTo>
                    <a:pt x="40230" y="10306"/>
                    <a:pt x="40029" y="9572"/>
                    <a:pt x="39829" y="8905"/>
                  </a:cubicBezTo>
                  <a:cubicBezTo>
                    <a:pt x="38795" y="5536"/>
                    <a:pt x="36961" y="3902"/>
                    <a:pt x="36961" y="3902"/>
                  </a:cubicBezTo>
                  <a:cubicBezTo>
                    <a:pt x="36961" y="3902"/>
                    <a:pt x="24931" y="0"/>
                    <a:pt x="15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26"/>
            <p:cNvSpPr/>
            <p:nvPr/>
          </p:nvSpPr>
          <p:spPr>
            <a:xfrm>
              <a:off x="11346375" y="2202800"/>
              <a:ext cx="191825" cy="52925"/>
            </a:xfrm>
            <a:custGeom>
              <a:avLst/>
              <a:gdLst/>
              <a:ahLst/>
              <a:cxnLst/>
              <a:rect l="l" t="t" r="r" b="b"/>
              <a:pathLst>
                <a:path w="7673" h="2117" extrusionOk="0">
                  <a:moveTo>
                    <a:pt x="7673" y="1"/>
                  </a:moveTo>
                  <a:lnTo>
                    <a:pt x="7673" y="1"/>
                  </a:lnTo>
                  <a:cubicBezTo>
                    <a:pt x="7339" y="268"/>
                    <a:pt x="7006" y="535"/>
                    <a:pt x="6639" y="768"/>
                  </a:cubicBezTo>
                  <a:cubicBezTo>
                    <a:pt x="6539" y="835"/>
                    <a:pt x="6439" y="902"/>
                    <a:pt x="6372" y="935"/>
                  </a:cubicBezTo>
                  <a:cubicBezTo>
                    <a:pt x="6305" y="935"/>
                    <a:pt x="6272" y="968"/>
                    <a:pt x="6238" y="968"/>
                  </a:cubicBezTo>
                  <a:lnTo>
                    <a:pt x="6205" y="968"/>
                  </a:lnTo>
                  <a:cubicBezTo>
                    <a:pt x="6205" y="935"/>
                    <a:pt x="6205" y="902"/>
                    <a:pt x="6205" y="902"/>
                  </a:cubicBezTo>
                  <a:cubicBezTo>
                    <a:pt x="6172" y="701"/>
                    <a:pt x="6238" y="468"/>
                    <a:pt x="6305" y="301"/>
                  </a:cubicBezTo>
                  <a:lnTo>
                    <a:pt x="6372" y="68"/>
                  </a:lnTo>
                  <a:lnTo>
                    <a:pt x="6205" y="201"/>
                  </a:lnTo>
                  <a:cubicBezTo>
                    <a:pt x="5805" y="468"/>
                    <a:pt x="5338" y="668"/>
                    <a:pt x="4837" y="768"/>
                  </a:cubicBezTo>
                  <a:cubicBezTo>
                    <a:pt x="4370" y="902"/>
                    <a:pt x="3870" y="968"/>
                    <a:pt x="3370" y="968"/>
                  </a:cubicBezTo>
                  <a:lnTo>
                    <a:pt x="3270" y="968"/>
                  </a:lnTo>
                  <a:lnTo>
                    <a:pt x="3270" y="1102"/>
                  </a:lnTo>
                  <a:cubicBezTo>
                    <a:pt x="3303" y="1235"/>
                    <a:pt x="3303" y="1402"/>
                    <a:pt x="3303" y="1569"/>
                  </a:cubicBezTo>
                  <a:cubicBezTo>
                    <a:pt x="3270" y="1635"/>
                    <a:pt x="3270" y="1736"/>
                    <a:pt x="3236" y="1802"/>
                  </a:cubicBezTo>
                  <a:cubicBezTo>
                    <a:pt x="3236" y="1836"/>
                    <a:pt x="3236" y="1836"/>
                    <a:pt x="3236" y="1836"/>
                  </a:cubicBezTo>
                  <a:lnTo>
                    <a:pt x="3203" y="1836"/>
                  </a:lnTo>
                  <a:cubicBezTo>
                    <a:pt x="3103" y="1769"/>
                    <a:pt x="3003" y="1635"/>
                    <a:pt x="2936" y="1502"/>
                  </a:cubicBezTo>
                  <a:cubicBezTo>
                    <a:pt x="2879" y="1360"/>
                    <a:pt x="2822" y="1242"/>
                    <a:pt x="2766" y="1108"/>
                  </a:cubicBezTo>
                  <a:lnTo>
                    <a:pt x="2766" y="1108"/>
                  </a:lnTo>
                  <a:cubicBezTo>
                    <a:pt x="2767" y="1106"/>
                    <a:pt x="2768" y="1104"/>
                    <a:pt x="2769" y="1102"/>
                  </a:cubicBezTo>
                  <a:lnTo>
                    <a:pt x="2763" y="1102"/>
                  </a:lnTo>
                  <a:cubicBezTo>
                    <a:pt x="2754" y="1080"/>
                    <a:pt x="2745" y="1058"/>
                    <a:pt x="2736" y="1035"/>
                  </a:cubicBezTo>
                  <a:lnTo>
                    <a:pt x="2669" y="802"/>
                  </a:lnTo>
                  <a:lnTo>
                    <a:pt x="2569" y="1035"/>
                  </a:lnTo>
                  <a:cubicBezTo>
                    <a:pt x="2502" y="1202"/>
                    <a:pt x="2402" y="1369"/>
                    <a:pt x="2336" y="1535"/>
                  </a:cubicBezTo>
                  <a:cubicBezTo>
                    <a:pt x="2236" y="1669"/>
                    <a:pt x="2102" y="1836"/>
                    <a:pt x="2002" y="1936"/>
                  </a:cubicBezTo>
                  <a:cubicBezTo>
                    <a:pt x="1952" y="1952"/>
                    <a:pt x="1927" y="1961"/>
                    <a:pt x="1906" y="1961"/>
                  </a:cubicBezTo>
                  <a:cubicBezTo>
                    <a:pt x="1885" y="1961"/>
                    <a:pt x="1869" y="1952"/>
                    <a:pt x="1835" y="1936"/>
                  </a:cubicBezTo>
                  <a:cubicBezTo>
                    <a:pt x="1802" y="1869"/>
                    <a:pt x="1769" y="1802"/>
                    <a:pt x="1769" y="1702"/>
                  </a:cubicBezTo>
                  <a:cubicBezTo>
                    <a:pt x="1769" y="1535"/>
                    <a:pt x="1869" y="1369"/>
                    <a:pt x="1969" y="1235"/>
                  </a:cubicBezTo>
                  <a:lnTo>
                    <a:pt x="2069" y="1102"/>
                  </a:lnTo>
                  <a:lnTo>
                    <a:pt x="1935" y="1135"/>
                  </a:lnTo>
                  <a:cubicBezTo>
                    <a:pt x="1925" y="1136"/>
                    <a:pt x="1914" y="1137"/>
                    <a:pt x="1903" y="1138"/>
                  </a:cubicBezTo>
                  <a:lnTo>
                    <a:pt x="1903" y="1138"/>
                  </a:lnTo>
                  <a:lnTo>
                    <a:pt x="1902" y="1135"/>
                  </a:lnTo>
                  <a:cubicBezTo>
                    <a:pt x="1901" y="1136"/>
                    <a:pt x="1900" y="1138"/>
                    <a:pt x="1899" y="1139"/>
                  </a:cubicBezTo>
                  <a:lnTo>
                    <a:pt x="1899" y="1139"/>
                  </a:lnTo>
                  <a:cubicBezTo>
                    <a:pt x="1580" y="1171"/>
                    <a:pt x="1289" y="1203"/>
                    <a:pt x="968" y="1235"/>
                  </a:cubicBezTo>
                  <a:cubicBezTo>
                    <a:pt x="668" y="1235"/>
                    <a:pt x="334" y="1269"/>
                    <a:pt x="1" y="1269"/>
                  </a:cubicBezTo>
                  <a:cubicBezTo>
                    <a:pt x="167" y="1285"/>
                    <a:pt x="334" y="1294"/>
                    <a:pt x="501" y="1294"/>
                  </a:cubicBezTo>
                  <a:cubicBezTo>
                    <a:pt x="668" y="1294"/>
                    <a:pt x="835" y="1285"/>
                    <a:pt x="1001" y="1269"/>
                  </a:cubicBezTo>
                  <a:cubicBezTo>
                    <a:pt x="1263" y="1269"/>
                    <a:pt x="1550" y="1269"/>
                    <a:pt x="1819" y="1246"/>
                  </a:cubicBezTo>
                  <a:lnTo>
                    <a:pt x="1819" y="1246"/>
                  </a:lnTo>
                  <a:cubicBezTo>
                    <a:pt x="1728" y="1379"/>
                    <a:pt x="1661" y="1520"/>
                    <a:pt x="1635" y="1702"/>
                  </a:cubicBezTo>
                  <a:cubicBezTo>
                    <a:pt x="1635" y="1802"/>
                    <a:pt x="1635" y="1936"/>
                    <a:pt x="1735" y="2002"/>
                  </a:cubicBezTo>
                  <a:cubicBezTo>
                    <a:pt x="1769" y="2069"/>
                    <a:pt x="1835" y="2102"/>
                    <a:pt x="1902" y="2102"/>
                  </a:cubicBezTo>
                  <a:cubicBezTo>
                    <a:pt x="1922" y="2112"/>
                    <a:pt x="1941" y="2116"/>
                    <a:pt x="1960" y="2116"/>
                  </a:cubicBezTo>
                  <a:cubicBezTo>
                    <a:pt x="2005" y="2116"/>
                    <a:pt x="2045" y="2093"/>
                    <a:pt x="2069" y="2069"/>
                  </a:cubicBezTo>
                  <a:cubicBezTo>
                    <a:pt x="2269" y="1936"/>
                    <a:pt x="2369" y="1769"/>
                    <a:pt x="2469" y="1602"/>
                  </a:cubicBezTo>
                  <a:cubicBezTo>
                    <a:pt x="2530" y="1500"/>
                    <a:pt x="2591" y="1399"/>
                    <a:pt x="2652" y="1297"/>
                  </a:cubicBezTo>
                  <a:lnTo>
                    <a:pt x="2652" y="1297"/>
                  </a:lnTo>
                  <a:cubicBezTo>
                    <a:pt x="2691" y="1385"/>
                    <a:pt x="2730" y="1471"/>
                    <a:pt x="2769" y="1569"/>
                  </a:cubicBezTo>
                  <a:cubicBezTo>
                    <a:pt x="2836" y="1736"/>
                    <a:pt x="2936" y="1902"/>
                    <a:pt x="3103" y="2002"/>
                  </a:cubicBezTo>
                  <a:cubicBezTo>
                    <a:pt x="3136" y="2019"/>
                    <a:pt x="3170" y="2027"/>
                    <a:pt x="3207" y="2027"/>
                  </a:cubicBezTo>
                  <a:cubicBezTo>
                    <a:pt x="3245" y="2027"/>
                    <a:pt x="3286" y="2019"/>
                    <a:pt x="3336" y="2002"/>
                  </a:cubicBezTo>
                  <a:cubicBezTo>
                    <a:pt x="3403" y="1969"/>
                    <a:pt x="3436" y="1902"/>
                    <a:pt x="3436" y="1869"/>
                  </a:cubicBezTo>
                  <a:cubicBezTo>
                    <a:pt x="3470" y="1769"/>
                    <a:pt x="3503" y="1669"/>
                    <a:pt x="3503" y="1569"/>
                  </a:cubicBezTo>
                  <a:cubicBezTo>
                    <a:pt x="3503" y="1435"/>
                    <a:pt x="3503" y="1301"/>
                    <a:pt x="3503" y="1167"/>
                  </a:cubicBezTo>
                  <a:lnTo>
                    <a:pt x="3503" y="1167"/>
                  </a:lnTo>
                  <a:cubicBezTo>
                    <a:pt x="3970" y="1155"/>
                    <a:pt x="4437" y="1062"/>
                    <a:pt x="4904" y="968"/>
                  </a:cubicBezTo>
                  <a:cubicBezTo>
                    <a:pt x="5138" y="902"/>
                    <a:pt x="5371" y="802"/>
                    <a:pt x="5605" y="701"/>
                  </a:cubicBezTo>
                  <a:cubicBezTo>
                    <a:pt x="5779" y="627"/>
                    <a:pt x="5954" y="533"/>
                    <a:pt x="6115" y="435"/>
                  </a:cubicBezTo>
                  <a:lnTo>
                    <a:pt x="6115" y="435"/>
                  </a:lnTo>
                  <a:cubicBezTo>
                    <a:pt x="6074" y="589"/>
                    <a:pt x="6048" y="737"/>
                    <a:pt x="6072" y="902"/>
                  </a:cubicBezTo>
                  <a:cubicBezTo>
                    <a:pt x="6105" y="935"/>
                    <a:pt x="6105" y="968"/>
                    <a:pt x="6105" y="1002"/>
                  </a:cubicBezTo>
                  <a:cubicBezTo>
                    <a:pt x="6105" y="1002"/>
                    <a:pt x="6138" y="1035"/>
                    <a:pt x="6172" y="1068"/>
                  </a:cubicBezTo>
                  <a:lnTo>
                    <a:pt x="6238" y="1068"/>
                  </a:lnTo>
                  <a:cubicBezTo>
                    <a:pt x="6305" y="1068"/>
                    <a:pt x="6338" y="1035"/>
                    <a:pt x="6405" y="1035"/>
                  </a:cubicBezTo>
                  <a:cubicBezTo>
                    <a:pt x="6505" y="968"/>
                    <a:pt x="6605" y="902"/>
                    <a:pt x="6672" y="835"/>
                  </a:cubicBezTo>
                  <a:cubicBezTo>
                    <a:pt x="7039" y="568"/>
                    <a:pt x="7373" y="301"/>
                    <a:pt x="767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26"/>
            <p:cNvSpPr/>
            <p:nvPr/>
          </p:nvSpPr>
          <p:spPr>
            <a:xfrm>
              <a:off x="11449775" y="2283700"/>
              <a:ext cx="45075" cy="40050"/>
            </a:xfrm>
            <a:custGeom>
              <a:avLst/>
              <a:gdLst/>
              <a:ahLst/>
              <a:cxnLst/>
              <a:rect l="l" t="t" r="r" b="b"/>
              <a:pathLst>
                <a:path w="1803" h="1602" extrusionOk="0">
                  <a:moveTo>
                    <a:pt x="1802" y="1"/>
                  </a:moveTo>
                  <a:lnTo>
                    <a:pt x="1802" y="1"/>
                  </a:lnTo>
                  <a:cubicBezTo>
                    <a:pt x="1602" y="67"/>
                    <a:pt x="1402" y="167"/>
                    <a:pt x="1235" y="267"/>
                  </a:cubicBezTo>
                  <a:cubicBezTo>
                    <a:pt x="1068" y="368"/>
                    <a:pt x="902" y="501"/>
                    <a:pt x="735" y="634"/>
                  </a:cubicBezTo>
                  <a:cubicBezTo>
                    <a:pt x="435" y="901"/>
                    <a:pt x="168" y="1235"/>
                    <a:pt x="1" y="1602"/>
                  </a:cubicBezTo>
                  <a:cubicBezTo>
                    <a:pt x="134" y="1468"/>
                    <a:pt x="301" y="1335"/>
                    <a:pt x="435" y="1201"/>
                  </a:cubicBezTo>
                  <a:cubicBezTo>
                    <a:pt x="568" y="1068"/>
                    <a:pt x="735" y="935"/>
                    <a:pt x="868" y="801"/>
                  </a:cubicBezTo>
                  <a:cubicBezTo>
                    <a:pt x="1168" y="534"/>
                    <a:pt x="1469" y="267"/>
                    <a:pt x="18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26"/>
            <p:cNvSpPr/>
            <p:nvPr/>
          </p:nvSpPr>
          <p:spPr>
            <a:xfrm>
              <a:off x="11325525" y="2444650"/>
              <a:ext cx="36725" cy="87600"/>
            </a:xfrm>
            <a:custGeom>
              <a:avLst/>
              <a:gdLst/>
              <a:ahLst/>
              <a:cxnLst/>
              <a:rect l="l" t="t" r="r" b="b"/>
              <a:pathLst>
                <a:path w="1469" h="3504" extrusionOk="0">
                  <a:moveTo>
                    <a:pt x="1468" y="1"/>
                  </a:moveTo>
                  <a:cubicBezTo>
                    <a:pt x="1335" y="101"/>
                    <a:pt x="1202" y="201"/>
                    <a:pt x="1068" y="301"/>
                  </a:cubicBezTo>
                  <a:cubicBezTo>
                    <a:pt x="968" y="401"/>
                    <a:pt x="835" y="501"/>
                    <a:pt x="735" y="668"/>
                  </a:cubicBezTo>
                  <a:cubicBezTo>
                    <a:pt x="501" y="901"/>
                    <a:pt x="334" y="1201"/>
                    <a:pt x="201" y="1502"/>
                  </a:cubicBezTo>
                  <a:cubicBezTo>
                    <a:pt x="67" y="1835"/>
                    <a:pt x="1" y="2169"/>
                    <a:pt x="1" y="2502"/>
                  </a:cubicBezTo>
                  <a:cubicBezTo>
                    <a:pt x="1" y="2836"/>
                    <a:pt x="67" y="3169"/>
                    <a:pt x="201" y="3503"/>
                  </a:cubicBezTo>
                  <a:cubicBezTo>
                    <a:pt x="134" y="3169"/>
                    <a:pt x="134" y="2836"/>
                    <a:pt x="167" y="2502"/>
                  </a:cubicBezTo>
                  <a:cubicBezTo>
                    <a:pt x="234" y="2202"/>
                    <a:pt x="301" y="1902"/>
                    <a:pt x="401" y="1602"/>
                  </a:cubicBezTo>
                  <a:cubicBezTo>
                    <a:pt x="434" y="1502"/>
                    <a:pt x="468" y="1435"/>
                    <a:pt x="501" y="1368"/>
                  </a:cubicBezTo>
                  <a:cubicBezTo>
                    <a:pt x="534" y="1301"/>
                    <a:pt x="568" y="1235"/>
                    <a:pt x="601" y="1168"/>
                  </a:cubicBezTo>
                  <a:cubicBezTo>
                    <a:pt x="634" y="1101"/>
                    <a:pt x="701" y="1001"/>
                    <a:pt x="735" y="935"/>
                  </a:cubicBezTo>
                  <a:cubicBezTo>
                    <a:pt x="768" y="868"/>
                    <a:pt x="801" y="801"/>
                    <a:pt x="868" y="768"/>
                  </a:cubicBezTo>
                  <a:cubicBezTo>
                    <a:pt x="901" y="668"/>
                    <a:pt x="968" y="634"/>
                    <a:pt x="1001" y="568"/>
                  </a:cubicBezTo>
                  <a:lnTo>
                    <a:pt x="1168" y="367"/>
                  </a:lnTo>
                  <a:cubicBezTo>
                    <a:pt x="1268" y="234"/>
                    <a:pt x="1368" y="134"/>
                    <a:pt x="14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26"/>
            <p:cNvSpPr/>
            <p:nvPr/>
          </p:nvSpPr>
          <p:spPr>
            <a:xfrm>
              <a:off x="11254650" y="2431300"/>
              <a:ext cx="34200" cy="70075"/>
            </a:xfrm>
            <a:custGeom>
              <a:avLst/>
              <a:gdLst/>
              <a:ahLst/>
              <a:cxnLst/>
              <a:rect l="l" t="t" r="r" b="b"/>
              <a:pathLst>
                <a:path w="1368" h="2803" extrusionOk="0">
                  <a:moveTo>
                    <a:pt x="1368" y="1"/>
                  </a:moveTo>
                  <a:lnTo>
                    <a:pt x="1368" y="1"/>
                  </a:lnTo>
                  <a:cubicBezTo>
                    <a:pt x="1134" y="168"/>
                    <a:pt x="901" y="334"/>
                    <a:pt x="768" y="535"/>
                  </a:cubicBezTo>
                  <a:cubicBezTo>
                    <a:pt x="567" y="735"/>
                    <a:pt x="434" y="1002"/>
                    <a:pt x="334" y="1235"/>
                  </a:cubicBezTo>
                  <a:cubicBezTo>
                    <a:pt x="134" y="1735"/>
                    <a:pt x="0" y="2269"/>
                    <a:pt x="67" y="2803"/>
                  </a:cubicBezTo>
                  <a:cubicBezTo>
                    <a:pt x="100" y="2569"/>
                    <a:pt x="167" y="2302"/>
                    <a:pt x="267" y="2036"/>
                  </a:cubicBezTo>
                  <a:cubicBezTo>
                    <a:pt x="334" y="1802"/>
                    <a:pt x="434" y="1535"/>
                    <a:pt x="534" y="1302"/>
                  </a:cubicBezTo>
                  <a:cubicBezTo>
                    <a:pt x="634" y="1068"/>
                    <a:pt x="734" y="868"/>
                    <a:pt x="901" y="635"/>
                  </a:cubicBezTo>
                  <a:cubicBezTo>
                    <a:pt x="1034" y="401"/>
                    <a:pt x="1201" y="201"/>
                    <a:pt x="13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26"/>
            <p:cNvSpPr/>
            <p:nvPr/>
          </p:nvSpPr>
          <p:spPr>
            <a:xfrm>
              <a:off x="11346375" y="2453825"/>
              <a:ext cx="301075" cy="151800"/>
            </a:xfrm>
            <a:custGeom>
              <a:avLst/>
              <a:gdLst/>
              <a:ahLst/>
              <a:cxnLst/>
              <a:rect l="l" t="t" r="r" b="b"/>
              <a:pathLst>
                <a:path w="12043" h="6072" extrusionOk="0">
                  <a:moveTo>
                    <a:pt x="12043" y="0"/>
                  </a:moveTo>
                  <a:lnTo>
                    <a:pt x="12043" y="0"/>
                  </a:lnTo>
                  <a:cubicBezTo>
                    <a:pt x="11842" y="634"/>
                    <a:pt x="11576" y="1268"/>
                    <a:pt x="11242" y="1835"/>
                  </a:cubicBezTo>
                  <a:cubicBezTo>
                    <a:pt x="10942" y="2436"/>
                    <a:pt x="10541" y="2969"/>
                    <a:pt x="10108" y="3470"/>
                  </a:cubicBezTo>
                  <a:cubicBezTo>
                    <a:pt x="9241" y="4470"/>
                    <a:pt x="8073" y="5238"/>
                    <a:pt x="6805" y="5571"/>
                  </a:cubicBezTo>
                  <a:cubicBezTo>
                    <a:pt x="6472" y="5671"/>
                    <a:pt x="6172" y="5738"/>
                    <a:pt x="5838" y="5771"/>
                  </a:cubicBezTo>
                  <a:cubicBezTo>
                    <a:pt x="5671" y="5805"/>
                    <a:pt x="5505" y="5838"/>
                    <a:pt x="5338" y="5838"/>
                  </a:cubicBezTo>
                  <a:lnTo>
                    <a:pt x="4837" y="5871"/>
                  </a:lnTo>
                  <a:cubicBezTo>
                    <a:pt x="4170" y="5871"/>
                    <a:pt x="3536" y="5771"/>
                    <a:pt x="2903" y="5538"/>
                  </a:cubicBezTo>
                  <a:cubicBezTo>
                    <a:pt x="2302" y="5271"/>
                    <a:pt x="1702" y="4937"/>
                    <a:pt x="1235" y="4470"/>
                  </a:cubicBezTo>
                  <a:cubicBezTo>
                    <a:pt x="734" y="4037"/>
                    <a:pt x="334" y="3503"/>
                    <a:pt x="1" y="2903"/>
                  </a:cubicBezTo>
                  <a:lnTo>
                    <a:pt x="1" y="2903"/>
                  </a:lnTo>
                  <a:cubicBezTo>
                    <a:pt x="568" y="4137"/>
                    <a:pt x="1602" y="5137"/>
                    <a:pt x="2836" y="5671"/>
                  </a:cubicBezTo>
                  <a:cubicBezTo>
                    <a:pt x="3470" y="5938"/>
                    <a:pt x="4170" y="6038"/>
                    <a:pt x="4837" y="6071"/>
                  </a:cubicBezTo>
                  <a:lnTo>
                    <a:pt x="5371" y="6038"/>
                  </a:lnTo>
                  <a:cubicBezTo>
                    <a:pt x="5538" y="6038"/>
                    <a:pt x="5705" y="6005"/>
                    <a:pt x="5871" y="5971"/>
                  </a:cubicBezTo>
                  <a:cubicBezTo>
                    <a:pt x="6205" y="5938"/>
                    <a:pt x="6539" y="5871"/>
                    <a:pt x="6872" y="5771"/>
                  </a:cubicBezTo>
                  <a:cubicBezTo>
                    <a:pt x="8173" y="5404"/>
                    <a:pt x="9341" y="4604"/>
                    <a:pt x="10241" y="3570"/>
                  </a:cubicBezTo>
                  <a:cubicBezTo>
                    <a:pt x="11109" y="2536"/>
                    <a:pt x="11709" y="1301"/>
                    <a:pt x="120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26"/>
            <p:cNvSpPr/>
            <p:nvPr/>
          </p:nvSpPr>
          <p:spPr>
            <a:xfrm>
              <a:off x="10817675" y="2066875"/>
              <a:ext cx="160975" cy="83425"/>
            </a:xfrm>
            <a:custGeom>
              <a:avLst/>
              <a:gdLst/>
              <a:ahLst/>
              <a:cxnLst/>
              <a:rect l="l" t="t" r="r" b="b"/>
              <a:pathLst>
                <a:path w="6439" h="3337" extrusionOk="0">
                  <a:moveTo>
                    <a:pt x="34" y="1"/>
                  </a:moveTo>
                  <a:cubicBezTo>
                    <a:pt x="0" y="234"/>
                    <a:pt x="0" y="468"/>
                    <a:pt x="0" y="701"/>
                  </a:cubicBezTo>
                  <a:cubicBezTo>
                    <a:pt x="0" y="935"/>
                    <a:pt x="0" y="1168"/>
                    <a:pt x="100" y="1402"/>
                  </a:cubicBezTo>
                  <a:cubicBezTo>
                    <a:pt x="167" y="1502"/>
                    <a:pt x="234" y="1635"/>
                    <a:pt x="400" y="1669"/>
                  </a:cubicBezTo>
                  <a:cubicBezTo>
                    <a:pt x="442" y="1682"/>
                    <a:pt x="495" y="1691"/>
                    <a:pt x="550" y="1691"/>
                  </a:cubicBezTo>
                  <a:cubicBezTo>
                    <a:pt x="627" y="1691"/>
                    <a:pt x="709" y="1674"/>
                    <a:pt x="767" y="1635"/>
                  </a:cubicBezTo>
                  <a:cubicBezTo>
                    <a:pt x="871" y="1584"/>
                    <a:pt x="954" y="1512"/>
                    <a:pt x="1017" y="1436"/>
                  </a:cubicBezTo>
                  <a:lnTo>
                    <a:pt x="1017" y="1436"/>
                  </a:lnTo>
                  <a:cubicBezTo>
                    <a:pt x="1021" y="1480"/>
                    <a:pt x="1027" y="1524"/>
                    <a:pt x="1034" y="1569"/>
                  </a:cubicBezTo>
                  <a:cubicBezTo>
                    <a:pt x="1034" y="1669"/>
                    <a:pt x="1068" y="1769"/>
                    <a:pt x="1101" y="1869"/>
                  </a:cubicBezTo>
                  <a:cubicBezTo>
                    <a:pt x="1168" y="1935"/>
                    <a:pt x="1234" y="2036"/>
                    <a:pt x="1334" y="2102"/>
                  </a:cubicBezTo>
                  <a:cubicBezTo>
                    <a:pt x="1435" y="2136"/>
                    <a:pt x="1535" y="2169"/>
                    <a:pt x="1668" y="2169"/>
                  </a:cubicBezTo>
                  <a:cubicBezTo>
                    <a:pt x="1768" y="2136"/>
                    <a:pt x="1868" y="2102"/>
                    <a:pt x="1968" y="2069"/>
                  </a:cubicBezTo>
                  <a:cubicBezTo>
                    <a:pt x="2109" y="1985"/>
                    <a:pt x="2225" y="1877"/>
                    <a:pt x="2339" y="1745"/>
                  </a:cubicBezTo>
                  <a:lnTo>
                    <a:pt x="2339" y="1745"/>
                  </a:lnTo>
                  <a:cubicBezTo>
                    <a:pt x="2588" y="2009"/>
                    <a:pt x="2864" y="2223"/>
                    <a:pt x="3169" y="2436"/>
                  </a:cubicBezTo>
                  <a:cubicBezTo>
                    <a:pt x="3469" y="2636"/>
                    <a:pt x="3836" y="2803"/>
                    <a:pt x="4203" y="2936"/>
                  </a:cubicBezTo>
                  <a:cubicBezTo>
                    <a:pt x="4537" y="3070"/>
                    <a:pt x="4904" y="3203"/>
                    <a:pt x="5304" y="3236"/>
                  </a:cubicBezTo>
                  <a:cubicBezTo>
                    <a:pt x="5671" y="3303"/>
                    <a:pt x="6071" y="3336"/>
                    <a:pt x="6438" y="3336"/>
                  </a:cubicBezTo>
                  <a:cubicBezTo>
                    <a:pt x="6238" y="3303"/>
                    <a:pt x="6071" y="3303"/>
                    <a:pt x="5871" y="3270"/>
                  </a:cubicBezTo>
                  <a:cubicBezTo>
                    <a:pt x="5671" y="3236"/>
                    <a:pt x="5504" y="3203"/>
                    <a:pt x="5304" y="3136"/>
                  </a:cubicBezTo>
                  <a:cubicBezTo>
                    <a:pt x="4937" y="3070"/>
                    <a:pt x="4603" y="2936"/>
                    <a:pt x="4237" y="2803"/>
                  </a:cubicBezTo>
                  <a:cubicBezTo>
                    <a:pt x="3903" y="2669"/>
                    <a:pt x="3569" y="2469"/>
                    <a:pt x="3269" y="2269"/>
                  </a:cubicBezTo>
                  <a:cubicBezTo>
                    <a:pt x="2936" y="2069"/>
                    <a:pt x="2669" y="1835"/>
                    <a:pt x="2402" y="1569"/>
                  </a:cubicBezTo>
                  <a:lnTo>
                    <a:pt x="2335" y="1468"/>
                  </a:lnTo>
                  <a:lnTo>
                    <a:pt x="2268" y="1535"/>
                  </a:lnTo>
                  <a:cubicBezTo>
                    <a:pt x="2135" y="1669"/>
                    <a:pt x="2002" y="1802"/>
                    <a:pt x="1868" y="1869"/>
                  </a:cubicBezTo>
                  <a:cubicBezTo>
                    <a:pt x="1760" y="1933"/>
                    <a:pt x="1653" y="1970"/>
                    <a:pt x="1563" y="1970"/>
                  </a:cubicBezTo>
                  <a:cubicBezTo>
                    <a:pt x="1514" y="1970"/>
                    <a:pt x="1470" y="1959"/>
                    <a:pt x="1435" y="1935"/>
                  </a:cubicBezTo>
                  <a:cubicBezTo>
                    <a:pt x="1301" y="1869"/>
                    <a:pt x="1234" y="1702"/>
                    <a:pt x="1201" y="1535"/>
                  </a:cubicBezTo>
                  <a:cubicBezTo>
                    <a:pt x="1168" y="1368"/>
                    <a:pt x="1168" y="1168"/>
                    <a:pt x="1201" y="1001"/>
                  </a:cubicBezTo>
                  <a:lnTo>
                    <a:pt x="1034" y="968"/>
                  </a:lnTo>
                  <a:cubicBezTo>
                    <a:pt x="1034" y="968"/>
                    <a:pt x="1034" y="968"/>
                    <a:pt x="1034" y="968"/>
                  </a:cubicBezTo>
                  <a:lnTo>
                    <a:pt x="1034" y="968"/>
                  </a:lnTo>
                  <a:cubicBezTo>
                    <a:pt x="968" y="1168"/>
                    <a:pt x="867" y="1402"/>
                    <a:pt x="701" y="1502"/>
                  </a:cubicBezTo>
                  <a:cubicBezTo>
                    <a:pt x="662" y="1541"/>
                    <a:pt x="611" y="1557"/>
                    <a:pt x="556" y="1557"/>
                  </a:cubicBezTo>
                  <a:cubicBezTo>
                    <a:pt x="517" y="1557"/>
                    <a:pt x="475" y="1549"/>
                    <a:pt x="434" y="1535"/>
                  </a:cubicBezTo>
                  <a:cubicBezTo>
                    <a:pt x="334" y="1535"/>
                    <a:pt x="267" y="1435"/>
                    <a:pt x="200" y="1368"/>
                  </a:cubicBezTo>
                  <a:cubicBezTo>
                    <a:pt x="100" y="1168"/>
                    <a:pt x="67" y="935"/>
                    <a:pt x="67" y="701"/>
                  </a:cubicBezTo>
                  <a:cubicBezTo>
                    <a:pt x="34" y="468"/>
                    <a:pt x="34" y="234"/>
                    <a:pt x="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26"/>
            <p:cNvSpPr/>
            <p:nvPr/>
          </p:nvSpPr>
          <p:spPr>
            <a:xfrm>
              <a:off x="10635875" y="2232575"/>
              <a:ext cx="636300" cy="740825"/>
            </a:xfrm>
            <a:custGeom>
              <a:avLst/>
              <a:gdLst/>
              <a:ahLst/>
              <a:cxnLst/>
              <a:rect l="l" t="t" r="r" b="b"/>
              <a:pathLst>
                <a:path w="25452" h="29633" extrusionOk="0">
                  <a:moveTo>
                    <a:pt x="12132" y="0"/>
                  </a:moveTo>
                  <a:cubicBezTo>
                    <a:pt x="5894" y="0"/>
                    <a:pt x="1429" y="4698"/>
                    <a:pt x="0" y="6549"/>
                  </a:cubicBezTo>
                  <a:lnTo>
                    <a:pt x="5938" y="26330"/>
                  </a:lnTo>
                  <a:lnTo>
                    <a:pt x="11075" y="29632"/>
                  </a:lnTo>
                  <a:cubicBezTo>
                    <a:pt x="24751" y="23061"/>
                    <a:pt x="25452" y="6449"/>
                    <a:pt x="18380" y="1679"/>
                  </a:cubicBezTo>
                  <a:cubicBezTo>
                    <a:pt x="17846" y="1312"/>
                    <a:pt x="17213" y="1012"/>
                    <a:pt x="16545" y="778"/>
                  </a:cubicBezTo>
                  <a:cubicBezTo>
                    <a:pt x="16078" y="611"/>
                    <a:pt x="15611" y="478"/>
                    <a:pt x="15144" y="344"/>
                  </a:cubicBezTo>
                  <a:cubicBezTo>
                    <a:pt x="14277" y="144"/>
                    <a:pt x="13443" y="44"/>
                    <a:pt x="12643" y="11"/>
                  </a:cubicBezTo>
                  <a:cubicBezTo>
                    <a:pt x="12471" y="4"/>
                    <a:pt x="12301" y="0"/>
                    <a:pt x="121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26"/>
            <p:cNvSpPr/>
            <p:nvPr/>
          </p:nvSpPr>
          <p:spPr>
            <a:xfrm>
              <a:off x="10915225" y="2205075"/>
              <a:ext cx="189350" cy="112000"/>
            </a:xfrm>
            <a:custGeom>
              <a:avLst/>
              <a:gdLst/>
              <a:ahLst/>
              <a:cxnLst/>
              <a:rect l="l" t="t" r="r" b="b"/>
              <a:pathLst>
                <a:path w="7574" h="4480" extrusionOk="0">
                  <a:moveTo>
                    <a:pt x="6073" y="0"/>
                  </a:moveTo>
                  <a:cubicBezTo>
                    <a:pt x="6051" y="0"/>
                    <a:pt x="6028" y="4"/>
                    <a:pt x="6005" y="10"/>
                  </a:cubicBezTo>
                  <a:cubicBezTo>
                    <a:pt x="5305" y="210"/>
                    <a:pt x="5772" y="1945"/>
                    <a:pt x="5772" y="1945"/>
                  </a:cubicBezTo>
                  <a:cubicBezTo>
                    <a:pt x="5772" y="1945"/>
                    <a:pt x="5071" y="510"/>
                    <a:pt x="4471" y="477"/>
                  </a:cubicBezTo>
                  <a:cubicBezTo>
                    <a:pt x="4461" y="476"/>
                    <a:pt x="4451" y="476"/>
                    <a:pt x="4441" y="476"/>
                  </a:cubicBezTo>
                  <a:cubicBezTo>
                    <a:pt x="3841" y="476"/>
                    <a:pt x="3970" y="1478"/>
                    <a:pt x="3970" y="1478"/>
                  </a:cubicBezTo>
                  <a:cubicBezTo>
                    <a:pt x="3970" y="1478"/>
                    <a:pt x="3340" y="830"/>
                    <a:pt x="2450" y="830"/>
                  </a:cubicBezTo>
                  <a:cubicBezTo>
                    <a:pt x="2129" y="830"/>
                    <a:pt x="1774" y="914"/>
                    <a:pt x="1402" y="1144"/>
                  </a:cubicBezTo>
                  <a:cubicBezTo>
                    <a:pt x="1" y="2045"/>
                    <a:pt x="4471" y="4113"/>
                    <a:pt x="4471" y="4113"/>
                  </a:cubicBezTo>
                  <a:lnTo>
                    <a:pt x="7573" y="4480"/>
                  </a:lnTo>
                  <a:lnTo>
                    <a:pt x="7573" y="4480"/>
                  </a:lnTo>
                  <a:lnTo>
                    <a:pt x="7206" y="2779"/>
                  </a:lnTo>
                  <a:cubicBezTo>
                    <a:pt x="7206" y="2779"/>
                    <a:pt x="6738" y="0"/>
                    <a:pt x="60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26"/>
            <p:cNvSpPr/>
            <p:nvPr/>
          </p:nvSpPr>
          <p:spPr>
            <a:xfrm>
              <a:off x="10637550" y="2116650"/>
              <a:ext cx="264375" cy="240550"/>
            </a:xfrm>
            <a:custGeom>
              <a:avLst/>
              <a:gdLst/>
              <a:ahLst/>
              <a:cxnLst/>
              <a:rect l="l" t="t" r="r" b="b"/>
              <a:pathLst>
                <a:path w="10575" h="9622" extrusionOk="0">
                  <a:moveTo>
                    <a:pt x="6860" y="1"/>
                  </a:moveTo>
                  <a:cubicBezTo>
                    <a:pt x="6105" y="1"/>
                    <a:pt x="4737" y="2613"/>
                    <a:pt x="4737" y="2613"/>
                  </a:cubicBezTo>
                  <a:cubicBezTo>
                    <a:pt x="4737" y="2613"/>
                    <a:pt x="2986" y="1478"/>
                    <a:pt x="1756" y="1478"/>
                  </a:cubicBezTo>
                  <a:cubicBezTo>
                    <a:pt x="1526" y="1478"/>
                    <a:pt x="1313" y="1518"/>
                    <a:pt x="1134" y="1612"/>
                  </a:cubicBezTo>
                  <a:cubicBezTo>
                    <a:pt x="0" y="2213"/>
                    <a:pt x="2402" y="4147"/>
                    <a:pt x="2402" y="4147"/>
                  </a:cubicBezTo>
                  <a:cubicBezTo>
                    <a:pt x="2402" y="4147"/>
                    <a:pt x="467" y="5915"/>
                    <a:pt x="434" y="6683"/>
                  </a:cubicBezTo>
                  <a:cubicBezTo>
                    <a:pt x="434" y="6783"/>
                    <a:pt x="467" y="6849"/>
                    <a:pt x="500" y="6916"/>
                  </a:cubicBezTo>
                  <a:cubicBezTo>
                    <a:pt x="619" y="7060"/>
                    <a:pt x="920" y="7114"/>
                    <a:pt x="1303" y="7114"/>
                  </a:cubicBezTo>
                  <a:cubicBezTo>
                    <a:pt x="2431" y="7114"/>
                    <a:pt x="4270" y="6649"/>
                    <a:pt x="4270" y="6649"/>
                  </a:cubicBezTo>
                  <a:cubicBezTo>
                    <a:pt x="4270" y="6649"/>
                    <a:pt x="4670" y="9485"/>
                    <a:pt x="5604" y="9618"/>
                  </a:cubicBezTo>
                  <a:cubicBezTo>
                    <a:pt x="5623" y="9621"/>
                    <a:pt x="5641" y="9622"/>
                    <a:pt x="5660" y="9622"/>
                  </a:cubicBezTo>
                  <a:cubicBezTo>
                    <a:pt x="6592" y="9622"/>
                    <a:pt x="7105" y="6382"/>
                    <a:pt x="7105" y="6382"/>
                  </a:cubicBezTo>
                  <a:cubicBezTo>
                    <a:pt x="7105" y="6382"/>
                    <a:pt x="10207" y="6282"/>
                    <a:pt x="10541" y="5415"/>
                  </a:cubicBezTo>
                  <a:cubicBezTo>
                    <a:pt x="10541" y="5382"/>
                    <a:pt x="10574" y="5348"/>
                    <a:pt x="10574" y="5282"/>
                  </a:cubicBezTo>
                  <a:cubicBezTo>
                    <a:pt x="10541" y="4448"/>
                    <a:pt x="7605" y="3414"/>
                    <a:pt x="7605" y="3414"/>
                  </a:cubicBezTo>
                  <a:cubicBezTo>
                    <a:pt x="7605" y="3414"/>
                    <a:pt x="7706" y="178"/>
                    <a:pt x="6938" y="11"/>
                  </a:cubicBezTo>
                  <a:cubicBezTo>
                    <a:pt x="6913" y="4"/>
                    <a:pt x="6887" y="1"/>
                    <a:pt x="686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26"/>
            <p:cNvSpPr/>
            <p:nvPr/>
          </p:nvSpPr>
          <p:spPr>
            <a:xfrm>
              <a:off x="11103700" y="2283700"/>
              <a:ext cx="230200" cy="232150"/>
            </a:xfrm>
            <a:custGeom>
              <a:avLst/>
              <a:gdLst/>
              <a:ahLst/>
              <a:cxnLst/>
              <a:rect l="l" t="t" r="r" b="b"/>
              <a:pathLst>
                <a:path w="9208" h="9286" extrusionOk="0">
                  <a:moveTo>
                    <a:pt x="3203" y="1"/>
                  </a:moveTo>
                  <a:cubicBezTo>
                    <a:pt x="3036" y="1"/>
                    <a:pt x="2936" y="67"/>
                    <a:pt x="2836" y="134"/>
                  </a:cubicBezTo>
                  <a:cubicBezTo>
                    <a:pt x="2202" y="701"/>
                    <a:pt x="3103" y="2869"/>
                    <a:pt x="3103" y="2869"/>
                  </a:cubicBezTo>
                  <a:cubicBezTo>
                    <a:pt x="3103" y="2869"/>
                    <a:pt x="1" y="3637"/>
                    <a:pt x="134" y="4370"/>
                  </a:cubicBezTo>
                  <a:cubicBezTo>
                    <a:pt x="234" y="5104"/>
                    <a:pt x="3570" y="5972"/>
                    <a:pt x="3570" y="5972"/>
                  </a:cubicBezTo>
                  <a:cubicBezTo>
                    <a:pt x="3570" y="5972"/>
                    <a:pt x="2536" y="8640"/>
                    <a:pt x="3303" y="9207"/>
                  </a:cubicBezTo>
                  <a:cubicBezTo>
                    <a:pt x="3377" y="9261"/>
                    <a:pt x="3462" y="9286"/>
                    <a:pt x="3557" y="9286"/>
                  </a:cubicBezTo>
                  <a:cubicBezTo>
                    <a:pt x="4279" y="9286"/>
                    <a:pt x="5529" y="7866"/>
                    <a:pt x="5972" y="7306"/>
                  </a:cubicBezTo>
                  <a:cubicBezTo>
                    <a:pt x="6038" y="6872"/>
                    <a:pt x="6105" y="6439"/>
                    <a:pt x="6238" y="6038"/>
                  </a:cubicBezTo>
                  <a:cubicBezTo>
                    <a:pt x="6305" y="5805"/>
                    <a:pt x="6405" y="5605"/>
                    <a:pt x="6505" y="5371"/>
                  </a:cubicBezTo>
                  <a:cubicBezTo>
                    <a:pt x="7072" y="4037"/>
                    <a:pt x="8106" y="2636"/>
                    <a:pt x="9207" y="1702"/>
                  </a:cubicBezTo>
                  <a:cubicBezTo>
                    <a:pt x="9207" y="1568"/>
                    <a:pt x="9174" y="1468"/>
                    <a:pt x="9074" y="1402"/>
                  </a:cubicBezTo>
                  <a:cubicBezTo>
                    <a:pt x="8998" y="1330"/>
                    <a:pt x="8886" y="1300"/>
                    <a:pt x="8749" y="1300"/>
                  </a:cubicBezTo>
                  <a:cubicBezTo>
                    <a:pt x="7859" y="1300"/>
                    <a:pt x="5905" y="2602"/>
                    <a:pt x="5905" y="2602"/>
                  </a:cubicBezTo>
                  <a:cubicBezTo>
                    <a:pt x="5905" y="2602"/>
                    <a:pt x="4471" y="34"/>
                    <a:pt x="32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26"/>
            <p:cNvSpPr/>
            <p:nvPr/>
          </p:nvSpPr>
          <p:spPr>
            <a:xfrm>
              <a:off x="11252150" y="2726525"/>
              <a:ext cx="289400" cy="172650"/>
            </a:xfrm>
            <a:custGeom>
              <a:avLst/>
              <a:gdLst/>
              <a:ahLst/>
              <a:cxnLst/>
              <a:rect l="l" t="t" r="r" b="b"/>
              <a:pathLst>
                <a:path w="11576" h="6906" extrusionOk="0">
                  <a:moveTo>
                    <a:pt x="11575" y="0"/>
                  </a:moveTo>
                  <a:cubicBezTo>
                    <a:pt x="10775" y="467"/>
                    <a:pt x="9941" y="834"/>
                    <a:pt x="9007" y="1034"/>
                  </a:cubicBezTo>
                  <a:cubicBezTo>
                    <a:pt x="7506" y="1401"/>
                    <a:pt x="5971" y="1468"/>
                    <a:pt x="4437" y="1601"/>
                  </a:cubicBezTo>
                  <a:cubicBezTo>
                    <a:pt x="3036" y="1768"/>
                    <a:pt x="1468" y="2035"/>
                    <a:pt x="534" y="3136"/>
                  </a:cubicBezTo>
                  <a:cubicBezTo>
                    <a:pt x="267" y="3436"/>
                    <a:pt x="67" y="3803"/>
                    <a:pt x="34" y="4203"/>
                  </a:cubicBezTo>
                  <a:cubicBezTo>
                    <a:pt x="0" y="5037"/>
                    <a:pt x="634" y="5771"/>
                    <a:pt x="1368" y="6171"/>
                  </a:cubicBezTo>
                  <a:cubicBezTo>
                    <a:pt x="2235" y="6638"/>
                    <a:pt x="3236" y="6839"/>
                    <a:pt x="4237" y="6905"/>
                  </a:cubicBezTo>
                  <a:cubicBezTo>
                    <a:pt x="7072" y="5337"/>
                    <a:pt x="9674" y="3103"/>
                    <a:pt x="115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26"/>
            <p:cNvSpPr/>
            <p:nvPr/>
          </p:nvSpPr>
          <p:spPr>
            <a:xfrm>
              <a:off x="11439775" y="2587250"/>
              <a:ext cx="166825" cy="117075"/>
            </a:xfrm>
            <a:custGeom>
              <a:avLst/>
              <a:gdLst/>
              <a:ahLst/>
              <a:cxnLst/>
              <a:rect l="l" t="t" r="r" b="b"/>
              <a:pathLst>
                <a:path w="6673" h="4683" extrusionOk="0">
                  <a:moveTo>
                    <a:pt x="6672" y="1"/>
                  </a:moveTo>
                  <a:lnTo>
                    <a:pt x="6672" y="1"/>
                  </a:lnTo>
                  <a:cubicBezTo>
                    <a:pt x="5871" y="534"/>
                    <a:pt x="5271" y="868"/>
                    <a:pt x="5071" y="1001"/>
                  </a:cubicBezTo>
                  <a:cubicBezTo>
                    <a:pt x="4270" y="1535"/>
                    <a:pt x="3303" y="1802"/>
                    <a:pt x="2402" y="2169"/>
                  </a:cubicBezTo>
                  <a:cubicBezTo>
                    <a:pt x="1935" y="2369"/>
                    <a:pt x="1502" y="2569"/>
                    <a:pt x="1101" y="2869"/>
                  </a:cubicBezTo>
                  <a:cubicBezTo>
                    <a:pt x="734" y="3103"/>
                    <a:pt x="1" y="3570"/>
                    <a:pt x="234" y="4104"/>
                  </a:cubicBezTo>
                  <a:cubicBezTo>
                    <a:pt x="301" y="4237"/>
                    <a:pt x="401" y="4337"/>
                    <a:pt x="534" y="4404"/>
                  </a:cubicBezTo>
                  <a:cubicBezTo>
                    <a:pt x="832" y="4606"/>
                    <a:pt x="1176" y="4682"/>
                    <a:pt x="1538" y="4682"/>
                  </a:cubicBezTo>
                  <a:cubicBezTo>
                    <a:pt x="2313" y="4682"/>
                    <a:pt x="3167" y="4331"/>
                    <a:pt x="3803" y="4104"/>
                  </a:cubicBezTo>
                  <a:cubicBezTo>
                    <a:pt x="4270" y="3970"/>
                    <a:pt x="4737" y="3770"/>
                    <a:pt x="5171" y="3536"/>
                  </a:cubicBezTo>
                  <a:cubicBezTo>
                    <a:pt x="5771" y="2302"/>
                    <a:pt x="6272" y="1135"/>
                    <a:pt x="6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26"/>
            <p:cNvSpPr/>
            <p:nvPr/>
          </p:nvSpPr>
          <p:spPr>
            <a:xfrm>
              <a:off x="10033775" y="2119500"/>
              <a:ext cx="1406025" cy="1000450"/>
            </a:xfrm>
            <a:custGeom>
              <a:avLst/>
              <a:gdLst/>
              <a:ahLst/>
              <a:cxnLst/>
              <a:rect l="l" t="t" r="r" b="b"/>
              <a:pathLst>
                <a:path w="56241" h="40018" extrusionOk="0">
                  <a:moveTo>
                    <a:pt x="3319" y="1"/>
                  </a:moveTo>
                  <a:cubicBezTo>
                    <a:pt x="2523" y="1"/>
                    <a:pt x="2135" y="631"/>
                    <a:pt x="2135" y="631"/>
                  </a:cubicBezTo>
                  <a:cubicBezTo>
                    <a:pt x="2135" y="631"/>
                    <a:pt x="0" y="15175"/>
                    <a:pt x="6071" y="26583"/>
                  </a:cubicBezTo>
                  <a:cubicBezTo>
                    <a:pt x="6372" y="27083"/>
                    <a:pt x="6639" y="27584"/>
                    <a:pt x="6972" y="28084"/>
                  </a:cubicBezTo>
                  <a:cubicBezTo>
                    <a:pt x="7106" y="28351"/>
                    <a:pt x="7272" y="28584"/>
                    <a:pt x="7439" y="28818"/>
                  </a:cubicBezTo>
                  <a:cubicBezTo>
                    <a:pt x="7506" y="28918"/>
                    <a:pt x="7573" y="29018"/>
                    <a:pt x="7639" y="29118"/>
                  </a:cubicBezTo>
                  <a:cubicBezTo>
                    <a:pt x="7873" y="29452"/>
                    <a:pt x="8106" y="29785"/>
                    <a:pt x="8340" y="30119"/>
                  </a:cubicBezTo>
                  <a:cubicBezTo>
                    <a:pt x="8406" y="30186"/>
                    <a:pt x="8440" y="30252"/>
                    <a:pt x="8507" y="30319"/>
                  </a:cubicBezTo>
                  <a:cubicBezTo>
                    <a:pt x="8540" y="30386"/>
                    <a:pt x="8607" y="30419"/>
                    <a:pt x="8640" y="30486"/>
                  </a:cubicBezTo>
                  <a:cubicBezTo>
                    <a:pt x="8707" y="30586"/>
                    <a:pt x="8773" y="30653"/>
                    <a:pt x="8840" y="30753"/>
                  </a:cubicBezTo>
                  <a:cubicBezTo>
                    <a:pt x="8873" y="30786"/>
                    <a:pt x="8907" y="30786"/>
                    <a:pt x="8907" y="30819"/>
                  </a:cubicBezTo>
                  <a:cubicBezTo>
                    <a:pt x="8974" y="30919"/>
                    <a:pt x="9074" y="31019"/>
                    <a:pt x="9140" y="31086"/>
                  </a:cubicBezTo>
                  <a:cubicBezTo>
                    <a:pt x="9340" y="31353"/>
                    <a:pt x="9541" y="31587"/>
                    <a:pt x="9774" y="31820"/>
                  </a:cubicBezTo>
                  <a:cubicBezTo>
                    <a:pt x="9874" y="31920"/>
                    <a:pt x="9974" y="32054"/>
                    <a:pt x="10074" y="32154"/>
                  </a:cubicBezTo>
                  <a:cubicBezTo>
                    <a:pt x="10141" y="32220"/>
                    <a:pt x="10208" y="32287"/>
                    <a:pt x="10274" y="32354"/>
                  </a:cubicBezTo>
                  <a:cubicBezTo>
                    <a:pt x="10375" y="32454"/>
                    <a:pt x="10441" y="32521"/>
                    <a:pt x="10541" y="32587"/>
                  </a:cubicBezTo>
                  <a:cubicBezTo>
                    <a:pt x="10875" y="32954"/>
                    <a:pt x="11242" y="33288"/>
                    <a:pt x="11642" y="33621"/>
                  </a:cubicBezTo>
                  <a:cubicBezTo>
                    <a:pt x="11776" y="33721"/>
                    <a:pt x="11909" y="33855"/>
                    <a:pt x="12042" y="33955"/>
                  </a:cubicBezTo>
                  <a:cubicBezTo>
                    <a:pt x="12176" y="34088"/>
                    <a:pt x="12309" y="34188"/>
                    <a:pt x="12476" y="34322"/>
                  </a:cubicBezTo>
                  <a:cubicBezTo>
                    <a:pt x="12609" y="34422"/>
                    <a:pt x="12743" y="34522"/>
                    <a:pt x="12910" y="34622"/>
                  </a:cubicBezTo>
                  <a:cubicBezTo>
                    <a:pt x="13076" y="34755"/>
                    <a:pt x="13277" y="34922"/>
                    <a:pt x="13477" y="35022"/>
                  </a:cubicBezTo>
                  <a:cubicBezTo>
                    <a:pt x="13543" y="35089"/>
                    <a:pt x="13677" y="35189"/>
                    <a:pt x="13777" y="35256"/>
                  </a:cubicBezTo>
                  <a:cubicBezTo>
                    <a:pt x="13810" y="35289"/>
                    <a:pt x="13844" y="35289"/>
                    <a:pt x="13877" y="35323"/>
                  </a:cubicBezTo>
                  <a:cubicBezTo>
                    <a:pt x="14010" y="35423"/>
                    <a:pt x="14111" y="35489"/>
                    <a:pt x="14244" y="35556"/>
                  </a:cubicBezTo>
                  <a:cubicBezTo>
                    <a:pt x="14277" y="35589"/>
                    <a:pt x="14311" y="35589"/>
                    <a:pt x="14344" y="35623"/>
                  </a:cubicBezTo>
                  <a:cubicBezTo>
                    <a:pt x="14477" y="35689"/>
                    <a:pt x="14578" y="35756"/>
                    <a:pt x="14678" y="35823"/>
                  </a:cubicBezTo>
                  <a:cubicBezTo>
                    <a:pt x="14811" y="35923"/>
                    <a:pt x="14944" y="35990"/>
                    <a:pt x="15078" y="36056"/>
                  </a:cubicBezTo>
                  <a:cubicBezTo>
                    <a:pt x="15211" y="36156"/>
                    <a:pt x="15311" y="36223"/>
                    <a:pt x="15445" y="36290"/>
                  </a:cubicBezTo>
                  <a:cubicBezTo>
                    <a:pt x="15478" y="36290"/>
                    <a:pt x="15545" y="36323"/>
                    <a:pt x="15578" y="36357"/>
                  </a:cubicBezTo>
                  <a:cubicBezTo>
                    <a:pt x="15678" y="36390"/>
                    <a:pt x="15778" y="36457"/>
                    <a:pt x="15845" y="36490"/>
                  </a:cubicBezTo>
                  <a:cubicBezTo>
                    <a:pt x="15945" y="36557"/>
                    <a:pt x="16045" y="36590"/>
                    <a:pt x="16145" y="36657"/>
                  </a:cubicBezTo>
                  <a:cubicBezTo>
                    <a:pt x="16212" y="36690"/>
                    <a:pt x="16279" y="36724"/>
                    <a:pt x="16345" y="36757"/>
                  </a:cubicBezTo>
                  <a:cubicBezTo>
                    <a:pt x="16446" y="36790"/>
                    <a:pt x="16579" y="36857"/>
                    <a:pt x="16679" y="36924"/>
                  </a:cubicBezTo>
                  <a:lnTo>
                    <a:pt x="16846" y="36990"/>
                  </a:lnTo>
                  <a:lnTo>
                    <a:pt x="17146" y="37124"/>
                  </a:lnTo>
                  <a:cubicBezTo>
                    <a:pt x="17246" y="37191"/>
                    <a:pt x="17380" y="37224"/>
                    <a:pt x="17480" y="37291"/>
                  </a:cubicBezTo>
                  <a:lnTo>
                    <a:pt x="17546" y="37291"/>
                  </a:lnTo>
                  <a:cubicBezTo>
                    <a:pt x="17680" y="37357"/>
                    <a:pt x="17847" y="37424"/>
                    <a:pt x="18013" y="37491"/>
                  </a:cubicBezTo>
                  <a:cubicBezTo>
                    <a:pt x="18047" y="37491"/>
                    <a:pt x="18047" y="37524"/>
                    <a:pt x="18080" y="37524"/>
                  </a:cubicBezTo>
                  <a:lnTo>
                    <a:pt x="18547" y="37691"/>
                  </a:lnTo>
                  <a:cubicBezTo>
                    <a:pt x="18714" y="37758"/>
                    <a:pt x="18881" y="37824"/>
                    <a:pt x="19047" y="37891"/>
                  </a:cubicBezTo>
                  <a:cubicBezTo>
                    <a:pt x="19214" y="37958"/>
                    <a:pt x="19414" y="38024"/>
                    <a:pt x="19614" y="38091"/>
                  </a:cubicBezTo>
                  <a:cubicBezTo>
                    <a:pt x="19781" y="38158"/>
                    <a:pt x="19981" y="38191"/>
                    <a:pt x="20182" y="38258"/>
                  </a:cubicBezTo>
                  <a:cubicBezTo>
                    <a:pt x="20382" y="38325"/>
                    <a:pt x="20615" y="38391"/>
                    <a:pt x="20815" y="38458"/>
                  </a:cubicBezTo>
                  <a:cubicBezTo>
                    <a:pt x="24771" y="39560"/>
                    <a:pt x="28399" y="40017"/>
                    <a:pt x="31699" y="40017"/>
                  </a:cubicBezTo>
                  <a:cubicBezTo>
                    <a:pt x="36693" y="40017"/>
                    <a:pt x="40938" y="38970"/>
                    <a:pt x="44432" y="37524"/>
                  </a:cubicBezTo>
                  <a:cubicBezTo>
                    <a:pt x="52238" y="34255"/>
                    <a:pt x="56241" y="28951"/>
                    <a:pt x="56241" y="28951"/>
                  </a:cubicBezTo>
                  <a:lnTo>
                    <a:pt x="56241" y="28951"/>
                  </a:lnTo>
                  <a:cubicBezTo>
                    <a:pt x="54416" y="29126"/>
                    <a:pt x="52695" y="29208"/>
                    <a:pt x="51072" y="29208"/>
                  </a:cubicBezTo>
                  <a:cubicBezTo>
                    <a:pt x="48361" y="29208"/>
                    <a:pt x="45922" y="28981"/>
                    <a:pt x="43732" y="28584"/>
                  </a:cubicBezTo>
                  <a:cubicBezTo>
                    <a:pt x="39329" y="27750"/>
                    <a:pt x="35926" y="26249"/>
                    <a:pt x="33258" y="24415"/>
                  </a:cubicBezTo>
                  <a:cubicBezTo>
                    <a:pt x="33224" y="24381"/>
                    <a:pt x="33224" y="24381"/>
                    <a:pt x="33224" y="24381"/>
                  </a:cubicBezTo>
                  <a:cubicBezTo>
                    <a:pt x="24985" y="18711"/>
                    <a:pt x="23951" y="10071"/>
                    <a:pt x="23951" y="10071"/>
                  </a:cubicBezTo>
                  <a:cubicBezTo>
                    <a:pt x="21124" y="11873"/>
                    <a:pt x="18675" y="12599"/>
                    <a:pt x="16554" y="12599"/>
                  </a:cubicBezTo>
                  <a:cubicBezTo>
                    <a:pt x="7838" y="12599"/>
                    <a:pt x="4682" y="332"/>
                    <a:pt x="3770" y="64"/>
                  </a:cubicBezTo>
                  <a:cubicBezTo>
                    <a:pt x="3607" y="20"/>
                    <a:pt x="3457" y="1"/>
                    <a:pt x="3319" y="1"/>
                  </a:cubicBezTo>
                  <a:close/>
                </a:path>
              </a:pathLst>
            </a:custGeom>
            <a:solidFill>
              <a:srgbClr val="E056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26"/>
            <p:cNvSpPr/>
            <p:nvPr/>
          </p:nvSpPr>
          <p:spPr>
            <a:xfrm>
              <a:off x="10436550" y="2215875"/>
              <a:ext cx="126800" cy="86200"/>
            </a:xfrm>
            <a:custGeom>
              <a:avLst/>
              <a:gdLst/>
              <a:ahLst/>
              <a:cxnLst/>
              <a:rect l="l" t="t" r="r" b="b"/>
              <a:pathLst>
                <a:path w="5072" h="3448" extrusionOk="0">
                  <a:moveTo>
                    <a:pt x="4187" y="0"/>
                  </a:moveTo>
                  <a:cubicBezTo>
                    <a:pt x="4125" y="0"/>
                    <a:pt x="4064" y="4"/>
                    <a:pt x="4004" y="12"/>
                  </a:cubicBezTo>
                  <a:cubicBezTo>
                    <a:pt x="3737" y="45"/>
                    <a:pt x="3470" y="145"/>
                    <a:pt x="3203" y="245"/>
                  </a:cubicBezTo>
                  <a:cubicBezTo>
                    <a:pt x="2590" y="472"/>
                    <a:pt x="1930" y="591"/>
                    <a:pt x="1266" y="591"/>
                  </a:cubicBezTo>
                  <a:cubicBezTo>
                    <a:pt x="955" y="591"/>
                    <a:pt x="643" y="565"/>
                    <a:pt x="335" y="512"/>
                  </a:cubicBezTo>
                  <a:cubicBezTo>
                    <a:pt x="234" y="512"/>
                    <a:pt x="134" y="479"/>
                    <a:pt x="68" y="479"/>
                  </a:cubicBezTo>
                  <a:cubicBezTo>
                    <a:pt x="1" y="1346"/>
                    <a:pt x="134" y="2513"/>
                    <a:pt x="1002" y="3447"/>
                  </a:cubicBezTo>
                  <a:cubicBezTo>
                    <a:pt x="2002" y="3114"/>
                    <a:pt x="2970" y="2647"/>
                    <a:pt x="3904" y="2113"/>
                  </a:cubicBezTo>
                  <a:cubicBezTo>
                    <a:pt x="4271" y="1913"/>
                    <a:pt x="4638" y="1680"/>
                    <a:pt x="4838" y="1313"/>
                  </a:cubicBezTo>
                  <a:cubicBezTo>
                    <a:pt x="5071" y="979"/>
                    <a:pt x="5071" y="479"/>
                    <a:pt x="4771" y="178"/>
                  </a:cubicBezTo>
                  <a:cubicBezTo>
                    <a:pt x="4616" y="49"/>
                    <a:pt x="4401" y="0"/>
                    <a:pt x="41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26"/>
            <p:cNvSpPr/>
            <p:nvPr/>
          </p:nvSpPr>
          <p:spPr>
            <a:xfrm>
              <a:off x="11536525" y="2254525"/>
              <a:ext cx="104250" cy="65425"/>
            </a:xfrm>
            <a:custGeom>
              <a:avLst/>
              <a:gdLst/>
              <a:ahLst/>
              <a:cxnLst/>
              <a:rect l="l" t="t" r="r" b="b"/>
              <a:pathLst>
                <a:path w="4170" h="2617" extrusionOk="0">
                  <a:moveTo>
                    <a:pt x="3669" y="0"/>
                  </a:moveTo>
                  <a:cubicBezTo>
                    <a:pt x="3336" y="367"/>
                    <a:pt x="2935" y="601"/>
                    <a:pt x="2502" y="801"/>
                  </a:cubicBezTo>
                  <a:cubicBezTo>
                    <a:pt x="1801" y="1068"/>
                    <a:pt x="1101" y="1234"/>
                    <a:pt x="434" y="1568"/>
                  </a:cubicBezTo>
                  <a:cubicBezTo>
                    <a:pt x="267" y="1635"/>
                    <a:pt x="67" y="1768"/>
                    <a:pt x="33" y="1968"/>
                  </a:cubicBezTo>
                  <a:cubicBezTo>
                    <a:pt x="0" y="2268"/>
                    <a:pt x="367" y="2435"/>
                    <a:pt x="634" y="2502"/>
                  </a:cubicBezTo>
                  <a:cubicBezTo>
                    <a:pt x="1023" y="2580"/>
                    <a:pt x="1416" y="2617"/>
                    <a:pt x="1808" y="2617"/>
                  </a:cubicBezTo>
                  <a:cubicBezTo>
                    <a:pt x="2591" y="2617"/>
                    <a:pt x="3369" y="2469"/>
                    <a:pt x="4103" y="2202"/>
                  </a:cubicBezTo>
                  <a:cubicBezTo>
                    <a:pt x="4103" y="2202"/>
                    <a:pt x="4136" y="2202"/>
                    <a:pt x="4170" y="2168"/>
                  </a:cubicBezTo>
                  <a:cubicBezTo>
                    <a:pt x="4036" y="1401"/>
                    <a:pt x="3869" y="667"/>
                    <a:pt x="36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26"/>
            <p:cNvSpPr/>
            <p:nvPr/>
          </p:nvSpPr>
          <p:spPr>
            <a:xfrm>
              <a:off x="11511500" y="2378100"/>
              <a:ext cx="135125" cy="65750"/>
            </a:xfrm>
            <a:custGeom>
              <a:avLst/>
              <a:gdLst/>
              <a:ahLst/>
              <a:cxnLst/>
              <a:rect l="l" t="t" r="r" b="b"/>
              <a:pathLst>
                <a:path w="5405" h="2630" extrusionOk="0">
                  <a:moveTo>
                    <a:pt x="925" y="0"/>
                  </a:moveTo>
                  <a:cubicBezTo>
                    <a:pt x="838" y="0"/>
                    <a:pt x="751" y="9"/>
                    <a:pt x="667" y="27"/>
                  </a:cubicBezTo>
                  <a:cubicBezTo>
                    <a:pt x="334" y="61"/>
                    <a:pt x="34" y="328"/>
                    <a:pt x="34" y="628"/>
                  </a:cubicBezTo>
                  <a:cubicBezTo>
                    <a:pt x="0" y="1028"/>
                    <a:pt x="401" y="1295"/>
                    <a:pt x="734" y="1462"/>
                  </a:cubicBezTo>
                  <a:cubicBezTo>
                    <a:pt x="1468" y="1895"/>
                    <a:pt x="2269" y="2229"/>
                    <a:pt x="3103" y="2429"/>
                  </a:cubicBezTo>
                  <a:cubicBezTo>
                    <a:pt x="3770" y="2596"/>
                    <a:pt x="4470" y="2629"/>
                    <a:pt x="5137" y="2629"/>
                  </a:cubicBezTo>
                  <a:lnTo>
                    <a:pt x="5237" y="2629"/>
                  </a:lnTo>
                  <a:cubicBezTo>
                    <a:pt x="5337" y="1829"/>
                    <a:pt x="5371" y="1061"/>
                    <a:pt x="5404" y="361"/>
                  </a:cubicBezTo>
                  <a:lnTo>
                    <a:pt x="5404" y="361"/>
                  </a:lnTo>
                  <a:cubicBezTo>
                    <a:pt x="5204" y="394"/>
                    <a:pt x="5004" y="461"/>
                    <a:pt x="4804" y="494"/>
                  </a:cubicBezTo>
                  <a:cubicBezTo>
                    <a:pt x="4590" y="521"/>
                    <a:pt x="4375" y="533"/>
                    <a:pt x="4160" y="533"/>
                  </a:cubicBezTo>
                  <a:cubicBezTo>
                    <a:pt x="3299" y="533"/>
                    <a:pt x="2429" y="341"/>
                    <a:pt x="1601" y="127"/>
                  </a:cubicBezTo>
                  <a:cubicBezTo>
                    <a:pt x="1385" y="55"/>
                    <a:pt x="1151" y="0"/>
                    <a:pt x="9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26"/>
            <p:cNvSpPr/>
            <p:nvPr/>
          </p:nvSpPr>
          <p:spPr>
            <a:xfrm>
              <a:off x="10637550" y="2116650"/>
              <a:ext cx="264375" cy="167075"/>
            </a:xfrm>
            <a:custGeom>
              <a:avLst/>
              <a:gdLst/>
              <a:ahLst/>
              <a:cxnLst/>
              <a:rect l="l" t="t" r="r" b="b"/>
              <a:pathLst>
                <a:path w="10575" h="6683" extrusionOk="0">
                  <a:moveTo>
                    <a:pt x="6860" y="1"/>
                  </a:moveTo>
                  <a:cubicBezTo>
                    <a:pt x="6105" y="1"/>
                    <a:pt x="4737" y="2613"/>
                    <a:pt x="4737" y="2613"/>
                  </a:cubicBezTo>
                  <a:cubicBezTo>
                    <a:pt x="4737" y="2613"/>
                    <a:pt x="2986" y="1478"/>
                    <a:pt x="1756" y="1478"/>
                  </a:cubicBezTo>
                  <a:cubicBezTo>
                    <a:pt x="1526" y="1478"/>
                    <a:pt x="1313" y="1518"/>
                    <a:pt x="1134" y="1612"/>
                  </a:cubicBezTo>
                  <a:cubicBezTo>
                    <a:pt x="0" y="2213"/>
                    <a:pt x="2402" y="4147"/>
                    <a:pt x="2402" y="4147"/>
                  </a:cubicBezTo>
                  <a:cubicBezTo>
                    <a:pt x="2402" y="4147"/>
                    <a:pt x="467" y="5915"/>
                    <a:pt x="434" y="6683"/>
                  </a:cubicBezTo>
                  <a:cubicBezTo>
                    <a:pt x="701" y="6516"/>
                    <a:pt x="934" y="6316"/>
                    <a:pt x="1201" y="6149"/>
                  </a:cubicBezTo>
                  <a:cubicBezTo>
                    <a:pt x="2202" y="5515"/>
                    <a:pt x="3269" y="5048"/>
                    <a:pt x="4403" y="4815"/>
                  </a:cubicBezTo>
                  <a:cubicBezTo>
                    <a:pt x="5105" y="4666"/>
                    <a:pt x="5818" y="4594"/>
                    <a:pt x="6537" y="4594"/>
                  </a:cubicBezTo>
                  <a:cubicBezTo>
                    <a:pt x="7595" y="4594"/>
                    <a:pt x="8668" y="4750"/>
                    <a:pt x="9740" y="5048"/>
                  </a:cubicBezTo>
                  <a:cubicBezTo>
                    <a:pt x="9772" y="5048"/>
                    <a:pt x="10453" y="5284"/>
                    <a:pt x="10561" y="5284"/>
                  </a:cubicBezTo>
                  <a:cubicBezTo>
                    <a:pt x="10568" y="5284"/>
                    <a:pt x="10572" y="5284"/>
                    <a:pt x="10574" y="5282"/>
                  </a:cubicBezTo>
                  <a:cubicBezTo>
                    <a:pt x="10541" y="4448"/>
                    <a:pt x="7605" y="3380"/>
                    <a:pt x="7605" y="3380"/>
                  </a:cubicBezTo>
                  <a:cubicBezTo>
                    <a:pt x="7605" y="3380"/>
                    <a:pt x="7706" y="178"/>
                    <a:pt x="6938" y="11"/>
                  </a:cubicBezTo>
                  <a:cubicBezTo>
                    <a:pt x="6913" y="4"/>
                    <a:pt x="6887" y="1"/>
                    <a:pt x="68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26"/>
            <p:cNvSpPr/>
            <p:nvPr/>
          </p:nvSpPr>
          <p:spPr>
            <a:xfrm>
              <a:off x="11174600" y="2283700"/>
              <a:ext cx="159300" cy="134300"/>
            </a:xfrm>
            <a:custGeom>
              <a:avLst/>
              <a:gdLst/>
              <a:ahLst/>
              <a:cxnLst/>
              <a:rect l="l" t="t" r="r" b="b"/>
              <a:pathLst>
                <a:path w="6372" h="5372" extrusionOk="0">
                  <a:moveTo>
                    <a:pt x="367" y="1"/>
                  </a:moveTo>
                  <a:cubicBezTo>
                    <a:pt x="200" y="1"/>
                    <a:pt x="100" y="67"/>
                    <a:pt x="0" y="134"/>
                  </a:cubicBezTo>
                  <a:cubicBezTo>
                    <a:pt x="701" y="968"/>
                    <a:pt x="2302" y="2969"/>
                    <a:pt x="3669" y="5371"/>
                  </a:cubicBezTo>
                  <a:cubicBezTo>
                    <a:pt x="4236" y="4037"/>
                    <a:pt x="5270" y="2636"/>
                    <a:pt x="6371" y="1702"/>
                  </a:cubicBezTo>
                  <a:cubicBezTo>
                    <a:pt x="6371" y="1568"/>
                    <a:pt x="6338" y="1468"/>
                    <a:pt x="6238" y="1402"/>
                  </a:cubicBezTo>
                  <a:cubicBezTo>
                    <a:pt x="6163" y="1332"/>
                    <a:pt x="6054" y="1301"/>
                    <a:pt x="5920" y="1301"/>
                  </a:cubicBezTo>
                  <a:cubicBezTo>
                    <a:pt x="5033" y="1301"/>
                    <a:pt x="3069" y="2636"/>
                    <a:pt x="3069" y="2636"/>
                  </a:cubicBezTo>
                  <a:cubicBezTo>
                    <a:pt x="3069" y="2636"/>
                    <a:pt x="1635" y="34"/>
                    <a:pt x="3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26"/>
            <p:cNvSpPr/>
            <p:nvPr/>
          </p:nvSpPr>
          <p:spPr>
            <a:xfrm>
              <a:off x="10917750" y="2314225"/>
              <a:ext cx="98425" cy="97100"/>
            </a:xfrm>
            <a:custGeom>
              <a:avLst/>
              <a:gdLst/>
              <a:ahLst/>
              <a:cxnLst/>
              <a:rect l="l" t="t" r="r" b="b"/>
              <a:pathLst>
                <a:path w="3937" h="3884" extrusionOk="0">
                  <a:moveTo>
                    <a:pt x="2374" y="1"/>
                  </a:moveTo>
                  <a:cubicBezTo>
                    <a:pt x="2340" y="1"/>
                    <a:pt x="2304" y="5"/>
                    <a:pt x="2268" y="14"/>
                  </a:cubicBezTo>
                  <a:cubicBezTo>
                    <a:pt x="2168" y="47"/>
                    <a:pt x="2068" y="147"/>
                    <a:pt x="2035" y="247"/>
                  </a:cubicBezTo>
                  <a:cubicBezTo>
                    <a:pt x="1935" y="481"/>
                    <a:pt x="1968" y="681"/>
                    <a:pt x="2001" y="881"/>
                  </a:cubicBezTo>
                  <a:cubicBezTo>
                    <a:pt x="2054" y="1197"/>
                    <a:pt x="2148" y="1492"/>
                    <a:pt x="2251" y="1766"/>
                  </a:cubicBezTo>
                  <a:lnTo>
                    <a:pt x="2251" y="1766"/>
                  </a:lnTo>
                  <a:cubicBezTo>
                    <a:pt x="2088" y="1714"/>
                    <a:pt x="1919" y="1682"/>
                    <a:pt x="1735" y="1682"/>
                  </a:cubicBezTo>
                  <a:cubicBezTo>
                    <a:pt x="1684" y="1675"/>
                    <a:pt x="1631" y="1670"/>
                    <a:pt x="1576" y="1670"/>
                  </a:cubicBezTo>
                  <a:cubicBezTo>
                    <a:pt x="1376" y="1670"/>
                    <a:pt x="1158" y="1725"/>
                    <a:pt x="1001" y="1882"/>
                  </a:cubicBezTo>
                  <a:cubicBezTo>
                    <a:pt x="934" y="1915"/>
                    <a:pt x="867" y="1982"/>
                    <a:pt x="867" y="2049"/>
                  </a:cubicBezTo>
                  <a:cubicBezTo>
                    <a:pt x="834" y="2115"/>
                    <a:pt x="834" y="2149"/>
                    <a:pt x="834" y="2182"/>
                  </a:cubicBezTo>
                  <a:cubicBezTo>
                    <a:pt x="834" y="2249"/>
                    <a:pt x="867" y="2282"/>
                    <a:pt x="867" y="2315"/>
                  </a:cubicBezTo>
                  <a:cubicBezTo>
                    <a:pt x="934" y="2449"/>
                    <a:pt x="1034" y="2516"/>
                    <a:pt x="1134" y="2616"/>
                  </a:cubicBezTo>
                  <a:cubicBezTo>
                    <a:pt x="1283" y="2722"/>
                    <a:pt x="1417" y="2801"/>
                    <a:pt x="1556" y="2870"/>
                  </a:cubicBezTo>
                  <a:lnTo>
                    <a:pt x="1556" y="2870"/>
                  </a:lnTo>
                  <a:cubicBezTo>
                    <a:pt x="1468" y="2891"/>
                    <a:pt x="1385" y="2916"/>
                    <a:pt x="1301" y="2949"/>
                  </a:cubicBezTo>
                  <a:cubicBezTo>
                    <a:pt x="1134" y="3016"/>
                    <a:pt x="967" y="3083"/>
                    <a:pt x="801" y="3149"/>
                  </a:cubicBezTo>
                  <a:cubicBezTo>
                    <a:pt x="634" y="3249"/>
                    <a:pt x="467" y="3350"/>
                    <a:pt x="334" y="3450"/>
                  </a:cubicBezTo>
                  <a:cubicBezTo>
                    <a:pt x="200" y="3583"/>
                    <a:pt x="100" y="3716"/>
                    <a:pt x="0" y="3883"/>
                  </a:cubicBezTo>
                  <a:cubicBezTo>
                    <a:pt x="100" y="3750"/>
                    <a:pt x="234" y="3616"/>
                    <a:pt x="367" y="3483"/>
                  </a:cubicBezTo>
                  <a:cubicBezTo>
                    <a:pt x="534" y="3383"/>
                    <a:pt x="667" y="3316"/>
                    <a:pt x="834" y="3249"/>
                  </a:cubicBezTo>
                  <a:cubicBezTo>
                    <a:pt x="1142" y="3095"/>
                    <a:pt x="1451" y="3027"/>
                    <a:pt x="1759" y="2964"/>
                  </a:cubicBezTo>
                  <a:lnTo>
                    <a:pt x="1759" y="2964"/>
                  </a:lnTo>
                  <a:cubicBezTo>
                    <a:pt x="1773" y="2970"/>
                    <a:pt x="1787" y="2977"/>
                    <a:pt x="1801" y="2983"/>
                  </a:cubicBezTo>
                  <a:lnTo>
                    <a:pt x="1807" y="2955"/>
                  </a:lnTo>
                  <a:lnTo>
                    <a:pt x="1807" y="2955"/>
                  </a:lnTo>
                  <a:cubicBezTo>
                    <a:pt x="1816" y="2953"/>
                    <a:pt x="1825" y="2951"/>
                    <a:pt x="1835" y="2949"/>
                  </a:cubicBezTo>
                  <a:lnTo>
                    <a:pt x="2102" y="2949"/>
                  </a:lnTo>
                  <a:lnTo>
                    <a:pt x="1868" y="2816"/>
                  </a:lnTo>
                  <a:cubicBezTo>
                    <a:pt x="1668" y="2716"/>
                    <a:pt x="1434" y="2616"/>
                    <a:pt x="1268" y="2449"/>
                  </a:cubicBezTo>
                  <a:cubicBezTo>
                    <a:pt x="1168" y="2382"/>
                    <a:pt x="1067" y="2315"/>
                    <a:pt x="1034" y="2215"/>
                  </a:cubicBezTo>
                  <a:cubicBezTo>
                    <a:pt x="1001" y="2149"/>
                    <a:pt x="1034" y="2082"/>
                    <a:pt x="1101" y="2015"/>
                  </a:cubicBezTo>
                  <a:cubicBezTo>
                    <a:pt x="1268" y="1882"/>
                    <a:pt x="1501" y="1848"/>
                    <a:pt x="1735" y="1848"/>
                  </a:cubicBezTo>
                  <a:cubicBezTo>
                    <a:pt x="1968" y="1882"/>
                    <a:pt x="2202" y="1949"/>
                    <a:pt x="2402" y="2049"/>
                  </a:cubicBezTo>
                  <a:lnTo>
                    <a:pt x="2635" y="2115"/>
                  </a:lnTo>
                  <a:lnTo>
                    <a:pt x="2535" y="1882"/>
                  </a:lnTo>
                  <a:cubicBezTo>
                    <a:pt x="2368" y="1548"/>
                    <a:pt x="2235" y="1215"/>
                    <a:pt x="2168" y="848"/>
                  </a:cubicBezTo>
                  <a:cubicBezTo>
                    <a:pt x="2135" y="681"/>
                    <a:pt x="2135" y="481"/>
                    <a:pt x="2202" y="314"/>
                  </a:cubicBezTo>
                  <a:cubicBezTo>
                    <a:pt x="2202" y="247"/>
                    <a:pt x="2268" y="214"/>
                    <a:pt x="2335" y="181"/>
                  </a:cubicBezTo>
                  <a:cubicBezTo>
                    <a:pt x="2368" y="164"/>
                    <a:pt x="2402" y="156"/>
                    <a:pt x="2435" y="156"/>
                  </a:cubicBezTo>
                  <a:cubicBezTo>
                    <a:pt x="2468" y="156"/>
                    <a:pt x="2502" y="164"/>
                    <a:pt x="2535" y="181"/>
                  </a:cubicBezTo>
                  <a:cubicBezTo>
                    <a:pt x="2702" y="281"/>
                    <a:pt x="2835" y="414"/>
                    <a:pt x="2969" y="548"/>
                  </a:cubicBezTo>
                  <a:cubicBezTo>
                    <a:pt x="3102" y="681"/>
                    <a:pt x="3202" y="814"/>
                    <a:pt x="3336" y="981"/>
                  </a:cubicBezTo>
                  <a:cubicBezTo>
                    <a:pt x="3536" y="1281"/>
                    <a:pt x="3736" y="1615"/>
                    <a:pt x="3936" y="1949"/>
                  </a:cubicBezTo>
                  <a:cubicBezTo>
                    <a:pt x="3769" y="1582"/>
                    <a:pt x="3603" y="1248"/>
                    <a:pt x="3402" y="914"/>
                  </a:cubicBezTo>
                  <a:cubicBezTo>
                    <a:pt x="3302" y="781"/>
                    <a:pt x="3202" y="614"/>
                    <a:pt x="3069" y="447"/>
                  </a:cubicBezTo>
                  <a:cubicBezTo>
                    <a:pt x="2935" y="314"/>
                    <a:pt x="2802" y="181"/>
                    <a:pt x="2602" y="81"/>
                  </a:cubicBezTo>
                  <a:cubicBezTo>
                    <a:pt x="2553" y="32"/>
                    <a:pt x="2468" y="1"/>
                    <a:pt x="23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26"/>
            <p:cNvSpPr/>
            <p:nvPr/>
          </p:nvSpPr>
          <p:spPr>
            <a:xfrm>
              <a:off x="10185550" y="2778375"/>
              <a:ext cx="1254250" cy="341575"/>
            </a:xfrm>
            <a:custGeom>
              <a:avLst/>
              <a:gdLst/>
              <a:ahLst/>
              <a:cxnLst/>
              <a:rect l="l" t="t" r="r" b="b"/>
              <a:pathLst>
                <a:path w="50170" h="13663" extrusionOk="0">
                  <a:moveTo>
                    <a:pt x="865" y="0"/>
                  </a:moveTo>
                  <a:cubicBezTo>
                    <a:pt x="515" y="0"/>
                    <a:pt x="213" y="76"/>
                    <a:pt x="0" y="228"/>
                  </a:cubicBezTo>
                  <a:cubicBezTo>
                    <a:pt x="301" y="728"/>
                    <a:pt x="568" y="1229"/>
                    <a:pt x="901" y="1729"/>
                  </a:cubicBezTo>
                  <a:cubicBezTo>
                    <a:pt x="1035" y="1996"/>
                    <a:pt x="1201" y="2229"/>
                    <a:pt x="1368" y="2463"/>
                  </a:cubicBezTo>
                  <a:cubicBezTo>
                    <a:pt x="1435" y="2563"/>
                    <a:pt x="1502" y="2663"/>
                    <a:pt x="1568" y="2763"/>
                  </a:cubicBezTo>
                  <a:cubicBezTo>
                    <a:pt x="1802" y="3097"/>
                    <a:pt x="2035" y="3430"/>
                    <a:pt x="2269" y="3764"/>
                  </a:cubicBezTo>
                  <a:cubicBezTo>
                    <a:pt x="2335" y="3831"/>
                    <a:pt x="2369" y="3897"/>
                    <a:pt x="2436" y="3964"/>
                  </a:cubicBezTo>
                  <a:cubicBezTo>
                    <a:pt x="2469" y="4031"/>
                    <a:pt x="2536" y="4064"/>
                    <a:pt x="2569" y="4131"/>
                  </a:cubicBezTo>
                  <a:cubicBezTo>
                    <a:pt x="2636" y="4231"/>
                    <a:pt x="2702" y="4298"/>
                    <a:pt x="2769" y="4398"/>
                  </a:cubicBezTo>
                  <a:cubicBezTo>
                    <a:pt x="2802" y="4431"/>
                    <a:pt x="2836" y="4431"/>
                    <a:pt x="2836" y="4464"/>
                  </a:cubicBezTo>
                  <a:cubicBezTo>
                    <a:pt x="2903" y="4564"/>
                    <a:pt x="3003" y="4664"/>
                    <a:pt x="3069" y="4731"/>
                  </a:cubicBezTo>
                  <a:cubicBezTo>
                    <a:pt x="3269" y="4998"/>
                    <a:pt x="3470" y="5232"/>
                    <a:pt x="3703" y="5465"/>
                  </a:cubicBezTo>
                  <a:cubicBezTo>
                    <a:pt x="3803" y="5565"/>
                    <a:pt x="3903" y="5699"/>
                    <a:pt x="4003" y="5799"/>
                  </a:cubicBezTo>
                  <a:cubicBezTo>
                    <a:pt x="4070" y="5865"/>
                    <a:pt x="4137" y="5932"/>
                    <a:pt x="4203" y="5999"/>
                  </a:cubicBezTo>
                  <a:cubicBezTo>
                    <a:pt x="4304" y="6099"/>
                    <a:pt x="4370" y="6166"/>
                    <a:pt x="4470" y="6232"/>
                  </a:cubicBezTo>
                  <a:cubicBezTo>
                    <a:pt x="4804" y="6599"/>
                    <a:pt x="5171" y="6933"/>
                    <a:pt x="5571" y="7266"/>
                  </a:cubicBezTo>
                  <a:cubicBezTo>
                    <a:pt x="5705" y="7366"/>
                    <a:pt x="5838" y="7500"/>
                    <a:pt x="5971" y="7600"/>
                  </a:cubicBezTo>
                  <a:cubicBezTo>
                    <a:pt x="6105" y="7733"/>
                    <a:pt x="6238" y="7833"/>
                    <a:pt x="6405" y="7967"/>
                  </a:cubicBezTo>
                  <a:cubicBezTo>
                    <a:pt x="6538" y="8067"/>
                    <a:pt x="6672" y="8167"/>
                    <a:pt x="6839" y="8267"/>
                  </a:cubicBezTo>
                  <a:cubicBezTo>
                    <a:pt x="7005" y="8400"/>
                    <a:pt x="7206" y="8567"/>
                    <a:pt x="7406" y="8667"/>
                  </a:cubicBezTo>
                  <a:cubicBezTo>
                    <a:pt x="7472" y="8734"/>
                    <a:pt x="7606" y="8834"/>
                    <a:pt x="7706" y="8901"/>
                  </a:cubicBezTo>
                  <a:cubicBezTo>
                    <a:pt x="7739" y="8934"/>
                    <a:pt x="7773" y="8934"/>
                    <a:pt x="7806" y="8968"/>
                  </a:cubicBezTo>
                  <a:cubicBezTo>
                    <a:pt x="7939" y="9068"/>
                    <a:pt x="8040" y="9134"/>
                    <a:pt x="8173" y="9201"/>
                  </a:cubicBezTo>
                  <a:cubicBezTo>
                    <a:pt x="8206" y="9234"/>
                    <a:pt x="8240" y="9234"/>
                    <a:pt x="8273" y="9268"/>
                  </a:cubicBezTo>
                  <a:cubicBezTo>
                    <a:pt x="8406" y="9334"/>
                    <a:pt x="8507" y="9401"/>
                    <a:pt x="8607" y="9468"/>
                  </a:cubicBezTo>
                  <a:cubicBezTo>
                    <a:pt x="8740" y="9568"/>
                    <a:pt x="8873" y="9635"/>
                    <a:pt x="9007" y="9701"/>
                  </a:cubicBezTo>
                  <a:cubicBezTo>
                    <a:pt x="9140" y="9801"/>
                    <a:pt x="9240" y="9868"/>
                    <a:pt x="9374" y="9935"/>
                  </a:cubicBezTo>
                  <a:cubicBezTo>
                    <a:pt x="9407" y="9935"/>
                    <a:pt x="9474" y="9968"/>
                    <a:pt x="9507" y="10002"/>
                  </a:cubicBezTo>
                  <a:cubicBezTo>
                    <a:pt x="9607" y="10035"/>
                    <a:pt x="9707" y="10102"/>
                    <a:pt x="9774" y="10135"/>
                  </a:cubicBezTo>
                  <a:cubicBezTo>
                    <a:pt x="9874" y="10202"/>
                    <a:pt x="9974" y="10235"/>
                    <a:pt x="10074" y="10302"/>
                  </a:cubicBezTo>
                  <a:cubicBezTo>
                    <a:pt x="10141" y="10335"/>
                    <a:pt x="10208" y="10369"/>
                    <a:pt x="10274" y="10402"/>
                  </a:cubicBezTo>
                  <a:cubicBezTo>
                    <a:pt x="10375" y="10435"/>
                    <a:pt x="10508" y="10502"/>
                    <a:pt x="10608" y="10569"/>
                  </a:cubicBezTo>
                  <a:lnTo>
                    <a:pt x="10775" y="10635"/>
                  </a:lnTo>
                  <a:lnTo>
                    <a:pt x="11075" y="10769"/>
                  </a:lnTo>
                  <a:cubicBezTo>
                    <a:pt x="11175" y="10836"/>
                    <a:pt x="11309" y="10869"/>
                    <a:pt x="11409" y="10936"/>
                  </a:cubicBezTo>
                  <a:lnTo>
                    <a:pt x="11475" y="10936"/>
                  </a:lnTo>
                  <a:cubicBezTo>
                    <a:pt x="11609" y="11002"/>
                    <a:pt x="11776" y="11069"/>
                    <a:pt x="11942" y="11136"/>
                  </a:cubicBezTo>
                  <a:cubicBezTo>
                    <a:pt x="11976" y="11136"/>
                    <a:pt x="11976" y="11169"/>
                    <a:pt x="12009" y="11169"/>
                  </a:cubicBezTo>
                  <a:lnTo>
                    <a:pt x="12476" y="11336"/>
                  </a:lnTo>
                  <a:cubicBezTo>
                    <a:pt x="12643" y="11403"/>
                    <a:pt x="12810" y="11469"/>
                    <a:pt x="12976" y="11536"/>
                  </a:cubicBezTo>
                  <a:cubicBezTo>
                    <a:pt x="13143" y="11603"/>
                    <a:pt x="13343" y="11669"/>
                    <a:pt x="13543" y="11736"/>
                  </a:cubicBezTo>
                  <a:cubicBezTo>
                    <a:pt x="13710" y="11803"/>
                    <a:pt x="13910" y="11836"/>
                    <a:pt x="14111" y="11903"/>
                  </a:cubicBezTo>
                  <a:cubicBezTo>
                    <a:pt x="14311" y="11970"/>
                    <a:pt x="14544" y="12036"/>
                    <a:pt x="14744" y="12103"/>
                  </a:cubicBezTo>
                  <a:cubicBezTo>
                    <a:pt x="18700" y="13205"/>
                    <a:pt x="22328" y="13662"/>
                    <a:pt x="25628" y="13662"/>
                  </a:cubicBezTo>
                  <a:cubicBezTo>
                    <a:pt x="30622" y="13662"/>
                    <a:pt x="34867" y="12615"/>
                    <a:pt x="38361" y="11169"/>
                  </a:cubicBezTo>
                  <a:cubicBezTo>
                    <a:pt x="46167" y="7900"/>
                    <a:pt x="50170" y="2596"/>
                    <a:pt x="50170" y="2596"/>
                  </a:cubicBezTo>
                  <a:lnTo>
                    <a:pt x="50170" y="2596"/>
                  </a:lnTo>
                  <a:cubicBezTo>
                    <a:pt x="48345" y="2771"/>
                    <a:pt x="46624" y="2853"/>
                    <a:pt x="45001" y="2853"/>
                  </a:cubicBezTo>
                  <a:cubicBezTo>
                    <a:pt x="42290" y="2853"/>
                    <a:pt x="39851" y="2626"/>
                    <a:pt x="37661" y="2229"/>
                  </a:cubicBezTo>
                  <a:cubicBezTo>
                    <a:pt x="36927" y="2830"/>
                    <a:pt x="35492" y="3997"/>
                    <a:pt x="33358" y="5065"/>
                  </a:cubicBezTo>
                  <a:cubicBezTo>
                    <a:pt x="33391" y="4998"/>
                    <a:pt x="33391" y="4931"/>
                    <a:pt x="33358" y="4865"/>
                  </a:cubicBezTo>
                  <a:cubicBezTo>
                    <a:pt x="33313" y="4662"/>
                    <a:pt x="33055" y="4551"/>
                    <a:pt x="32708" y="4551"/>
                  </a:cubicBezTo>
                  <a:cubicBezTo>
                    <a:pt x="32541" y="4551"/>
                    <a:pt x="32352" y="4577"/>
                    <a:pt x="32157" y="4631"/>
                  </a:cubicBezTo>
                  <a:cubicBezTo>
                    <a:pt x="31590" y="4798"/>
                    <a:pt x="31223" y="5165"/>
                    <a:pt x="31289" y="5465"/>
                  </a:cubicBezTo>
                  <a:cubicBezTo>
                    <a:pt x="31356" y="5632"/>
                    <a:pt x="31556" y="5732"/>
                    <a:pt x="31823" y="5765"/>
                  </a:cubicBezTo>
                  <a:cubicBezTo>
                    <a:pt x="29355" y="6799"/>
                    <a:pt x="26186" y="7667"/>
                    <a:pt x="22316" y="7800"/>
                  </a:cubicBezTo>
                  <a:cubicBezTo>
                    <a:pt x="22517" y="7633"/>
                    <a:pt x="22617" y="7433"/>
                    <a:pt x="22617" y="7200"/>
                  </a:cubicBezTo>
                  <a:cubicBezTo>
                    <a:pt x="22617" y="6566"/>
                    <a:pt x="21616" y="6032"/>
                    <a:pt x="20382" y="6032"/>
                  </a:cubicBezTo>
                  <a:cubicBezTo>
                    <a:pt x="20345" y="6031"/>
                    <a:pt x="20308" y="6031"/>
                    <a:pt x="20272" y="6031"/>
                  </a:cubicBezTo>
                  <a:cubicBezTo>
                    <a:pt x="19087" y="6031"/>
                    <a:pt x="18113" y="6551"/>
                    <a:pt x="18113" y="7166"/>
                  </a:cubicBezTo>
                  <a:cubicBezTo>
                    <a:pt x="18113" y="7333"/>
                    <a:pt x="18180" y="7500"/>
                    <a:pt x="18314" y="7667"/>
                  </a:cubicBezTo>
                  <a:cubicBezTo>
                    <a:pt x="13877" y="7200"/>
                    <a:pt x="8707" y="5799"/>
                    <a:pt x="2869" y="2796"/>
                  </a:cubicBezTo>
                  <a:cubicBezTo>
                    <a:pt x="3370" y="2763"/>
                    <a:pt x="3770" y="2596"/>
                    <a:pt x="3903" y="2296"/>
                  </a:cubicBezTo>
                  <a:cubicBezTo>
                    <a:pt x="4170" y="1696"/>
                    <a:pt x="3436" y="795"/>
                    <a:pt x="2269" y="328"/>
                  </a:cubicBezTo>
                  <a:cubicBezTo>
                    <a:pt x="1777" y="110"/>
                    <a:pt x="1286" y="0"/>
                    <a:pt x="865" y="0"/>
                  </a:cubicBezTo>
                  <a:close/>
                </a:path>
              </a:pathLst>
            </a:custGeom>
            <a:solidFill>
              <a:srgbClr val="000000">
                <a:alpha val="229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26"/>
            <p:cNvSpPr/>
            <p:nvPr/>
          </p:nvSpPr>
          <p:spPr>
            <a:xfrm>
              <a:off x="10766800" y="2920825"/>
              <a:ext cx="54225" cy="28375"/>
            </a:xfrm>
            <a:custGeom>
              <a:avLst/>
              <a:gdLst/>
              <a:ahLst/>
              <a:cxnLst/>
              <a:rect l="l" t="t" r="r" b="b"/>
              <a:pathLst>
                <a:path w="2169" h="1135" extrusionOk="0">
                  <a:moveTo>
                    <a:pt x="1068" y="1"/>
                  </a:moveTo>
                  <a:cubicBezTo>
                    <a:pt x="467" y="34"/>
                    <a:pt x="0" y="301"/>
                    <a:pt x="0" y="601"/>
                  </a:cubicBezTo>
                  <a:cubicBezTo>
                    <a:pt x="34" y="901"/>
                    <a:pt x="501" y="1135"/>
                    <a:pt x="1101" y="1135"/>
                  </a:cubicBezTo>
                  <a:cubicBezTo>
                    <a:pt x="1702" y="1101"/>
                    <a:pt x="2169" y="834"/>
                    <a:pt x="2169" y="534"/>
                  </a:cubicBezTo>
                  <a:cubicBezTo>
                    <a:pt x="2169" y="234"/>
                    <a:pt x="1668" y="1"/>
                    <a:pt x="1068" y="1"/>
                  </a:cubicBezTo>
                  <a:close/>
                </a:path>
              </a:pathLst>
            </a:custGeom>
            <a:solidFill>
              <a:srgbClr val="000000">
                <a:alpha val="229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26"/>
            <p:cNvSpPr/>
            <p:nvPr/>
          </p:nvSpPr>
          <p:spPr>
            <a:xfrm>
              <a:off x="10288125" y="2783125"/>
              <a:ext cx="55900" cy="31550"/>
            </a:xfrm>
            <a:custGeom>
              <a:avLst/>
              <a:gdLst/>
              <a:ahLst/>
              <a:cxnLst/>
              <a:rect l="l" t="t" r="r" b="b"/>
              <a:pathLst>
                <a:path w="2236" h="1262" extrusionOk="0">
                  <a:moveTo>
                    <a:pt x="729" y="1"/>
                  </a:moveTo>
                  <a:cubicBezTo>
                    <a:pt x="411" y="1"/>
                    <a:pt x="165" y="111"/>
                    <a:pt x="100" y="305"/>
                  </a:cubicBezTo>
                  <a:cubicBezTo>
                    <a:pt x="0" y="605"/>
                    <a:pt x="367" y="972"/>
                    <a:pt x="934" y="1172"/>
                  </a:cubicBezTo>
                  <a:cubicBezTo>
                    <a:pt x="1137" y="1232"/>
                    <a:pt x="1335" y="1261"/>
                    <a:pt x="1511" y="1261"/>
                  </a:cubicBezTo>
                  <a:cubicBezTo>
                    <a:pt x="1827" y="1261"/>
                    <a:pt x="2071" y="1165"/>
                    <a:pt x="2135" y="972"/>
                  </a:cubicBezTo>
                  <a:cubicBezTo>
                    <a:pt x="2235" y="672"/>
                    <a:pt x="1868" y="305"/>
                    <a:pt x="1301" y="105"/>
                  </a:cubicBezTo>
                  <a:cubicBezTo>
                    <a:pt x="1100" y="34"/>
                    <a:pt x="904" y="1"/>
                    <a:pt x="729" y="1"/>
                  </a:cubicBezTo>
                  <a:close/>
                </a:path>
              </a:pathLst>
            </a:custGeom>
            <a:solidFill>
              <a:srgbClr val="000000">
                <a:alpha val="229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26"/>
            <p:cNvSpPr/>
            <p:nvPr/>
          </p:nvSpPr>
          <p:spPr>
            <a:xfrm>
              <a:off x="11008625" y="2842100"/>
              <a:ext cx="30900" cy="16550"/>
            </a:xfrm>
            <a:custGeom>
              <a:avLst/>
              <a:gdLst/>
              <a:ahLst/>
              <a:cxnLst/>
              <a:rect l="l" t="t" r="r" b="b"/>
              <a:pathLst>
                <a:path w="1236" h="662" extrusionOk="0">
                  <a:moveTo>
                    <a:pt x="815" y="0"/>
                  </a:moveTo>
                  <a:cubicBezTo>
                    <a:pt x="727" y="0"/>
                    <a:pt x="631" y="15"/>
                    <a:pt x="535" y="47"/>
                  </a:cubicBezTo>
                  <a:cubicBezTo>
                    <a:pt x="234" y="114"/>
                    <a:pt x="1" y="314"/>
                    <a:pt x="68" y="481"/>
                  </a:cubicBezTo>
                  <a:cubicBezTo>
                    <a:pt x="90" y="594"/>
                    <a:pt x="236" y="661"/>
                    <a:pt x="422" y="661"/>
                  </a:cubicBezTo>
                  <a:cubicBezTo>
                    <a:pt x="509" y="661"/>
                    <a:pt x="605" y="646"/>
                    <a:pt x="701" y="614"/>
                  </a:cubicBezTo>
                  <a:cubicBezTo>
                    <a:pt x="1002" y="514"/>
                    <a:pt x="1235" y="314"/>
                    <a:pt x="1168" y="181"/>
                  </a:cubicBezTo>
                  <a:cubicBezTo>
                    <a:pt x="1146" y="67"/>
                    <a:pt x="1000" y="0"/>
                    <a:pt x="815" y="0"/>
                  </a:cubicBezTo>
                  <a:close/>
                </a:path>
              </a:pathLst>
            </a:custGeom>
            <a:solidFill>
              <a:srgbClr val="000000">
                <a:alpha val="229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26"/>
            <p:cNvSpPr/>
            <p:nvPr/>
          </p:nvSpPr>
          <p:spPr>
            <a:xfrm>
              <a:off x="10281450" y="2725225"/>
              <a:ext cx="30050" cy="18450"/>
            </a:xfrm>
            <a:custGeom>
              <a:avLst/>
              <a:gdLst/>
              <a:ahLst/>
              <a:cxnLst/>
              <a:rect l="l" t="t" r="r" b="b"/>
              <a:pathLst>
                <a:path w="1202" h="738" extrusionOk="0">
                  <a:moveTo>
                    <a:pt x="359" y="1"/>
                  </a:moveTo>
                  <a:cubicBezTo>
                    <a:pt x="216" y="1"/>
                    <a:pt x="105" y="44"/>
                    <a:pt x="67" y="119"/>
                  </a:cubicBezTo>
                  <a:cubicBezTo>
                    <a:pt x="1" y="286"/>
                    <a:pt x="167" y="519"/>
                    <a:pt x="468" y="653"/>
                  </a:cubicBezTo>
                  <a:cubicBezTo>
                    <a:pt x="599" y="711"/>
                    <a:pt x="731" y="738"/>
                    <a:pt x="843" y="738"/>
                  </a:cubicBezTo>
                  <a:cubicBezTo>
                    <a:pt x="986" y="738"/>
                    <a:pt x="1097" y="694"/>
                    <a:pt x="1135" y="619"/>
                  </a:cubicBezTo>
                  <a:cubicBezTo>
                    <a:pt x="1201" y="453"/>
                    <a:pt x="1001" y="219"/>
                    <a:pt x="734" y="86"/>
                  </a:cubicBezTo>
                  <a:cubicBezTo>
                    <a:pt x="603" y="27"/>
                    <a:pt x="471" y="1"/>
                    <a:pt x="359" y="1"/>
                  </a:cubicBezTo>
                  <a:close/>
                </a:path>
              </a:pathLst>
            </a:custGeom>
            <a:solidFill>
              <a:srgbClr val="000000">
                <a:alpha val="229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26"/>
            <p:cNvSpPr/>
            <p:nvPr/>
          </p:nvSpPr>
          <p:spPr>
            <a:xfrm>
              <a:off x="10859375" y="2950850"/>
              <a:ext cx="63400" cy="110450"/>
            </a:xfrm>
            <a:custGeom>
              <a:avLst/>
              <a:gdLst/>
              <a:ahLst/>
              <a:cxnLst/>
              <a:rect l="l" t="t" r="r" b="b"/>
              <a:pathLst>
                <a:path w="2536" h="4418" extrusionOk="0">
                  <a:moveTo>
                    <a:pt x="1568" y="0"/>
                  </a:moveTo>
                  <a:lnTo>
                    <a:pt x="1568" y="0"/>
                  </a:lnTo>
                  <a:cubicBezTo>
                    <a:pt x="1301" y="67"/>
                    <a:pt x="1001" y="201"/>
                    <a:pt x="734" y="334"/>
                  </a:cubicBezTo>
                  <a:cubicBezTo>
                    <a:pt x="500" y="501"/>
                    <a:pt x="200" y="634"/>
                    <a:pt x="67" y="934"/>
                  </a:cubicBezTo>
                  <a:cubicBezTo>
                    <a:pt x="33" y="1034"/>
                    <a:pt x="0" y="1101"/>
                    <a:pt x="33" y="1201"/>
                  </a:cubicBezTo>
                  <a:cubicBezTo>
                    <a:pt x="67" y="1301"/>
                    <a:pt x="133" y="1368"/>
                    <a:pt x="200" y="1401"/>
                  </a:cubicBezTo>
                  <a:cubicBezTo>
                    <a:pt x="367" y="1501"/>
                    <a:pt x="534" y="1535"/>
                    <a:pt x="667" y="1535"/>
                  </a:cubicBezTo>
                  <a:cubicBezTo>
                    <a:pt x="794" y="1563"/>
                    <a:pt x="921" y="1573"/>
                    <a:pt x="1048" y="1573"/>
                  </a:cubicBezTo>
                  <a:cubicBezTo>
                    <a:pt x="1081" y="1573"/>
                    <a:pt x="1114" y="1573"/>
                    <a:pt x="1147" y="1571"/>
                  </a:cubicBezTo>
                  <a:lnTo>
                    <a:pt x="1147" y="1571"/>
                  </a:lnTo>
                  <a:cubicBezTo>
                    <a:pt x="1015" y="1648"/>
                    <a:pt x="887" y="1733"/>
                    <a:pt x="767" y="1835"/>
                  </a:cubicBezTo>
                  <a:cubicBezTo>
                    <a:pt x="667" y="1935"/>
                    <a:pt x="534" y="2035"/>
                    <a:pt x="434" y="2169"/>
                  </a:cubicBezTo>
                  <a:cubicBezTo>
                    <a:pt x="367" y="2302"/>
                    <a:pt x="267" y="2469"/>
                    <a:pt x="300" y="2636"/>
                  </a:cubicBezTo>
                  <a:cubicBezTo>
                    <a:pt x="334" y="2836"/>
                    <a:pt x="500" y="2969"/>
                    <a:pt x="634" y="3036"/>
                  </a:cubicBezTo>
                  <a:cubicBezTo>
                    <a:pt x="801" y="3103"/>
                    <a:pt x="934" y="3136"/>
                    <a:pt x="1101" y="3136"/>
                  </a:cubicBezTo>
                  <a:cubicBezTo>
                    <a:pt x="1255" y="3136"/>
                    <a:pt x="1409" y="3127"/>
                    <a:pt x="1563" y="3110"/>
                  </a:cubicBezTo>
                  <a:lnTo>
                    <a:pt x="1563" y="3110"/>
                  </a:lnTo>
                  <a:cubicBezTo>
                    <a:pt x="1481" y="3168"/>
                    <a:pt x="1405" y="3232"/>
                    <a:pt x="1334" y="3303"/>
                  </a:cubicBezTo>
                  <a:cubicBezTo>
                    <a:pt x="1234" y="3403"/>
                    <a:pt x="1134" y="3470"/>
                    <a:pt x="1067" y="3570"/>
                  </a:cubicBezTo>
                  <a:cubicBezTo>
                    <a:pt x="1001" y="3703"/>
                    <a:pt x="934" y="3836"/>
                    <a:pt x="967" y="3970"/>
                  </a:cubicBezTo>
                  <a:cubicBezTo>
                    <a:pt x="1001" y="4103"/>
                    <a:pt x="1101" y="4203"/>
                    <a:pt x="1234" y="4270"/>
                  </a:cubicBezTo>
                  <a:cubicBezTo>
                    <a:pt x="1334" y="4337"/>
                    <a:pt x="1468" y="4370"/>
                    <a:pt x="1568" y="4404"/>
                  </a:cubicBezTo>
                  <a:cubicBezTo>
                    <a:pt x="1646" y="4413"/>
                    <a:pt x="1721" y="4417"/>
                    <a:pt x="1795" y="4417"/>
                  </a:cubicBezTo>
                  <a:cubicBezTo>
                    <a:pt x="1971" y="4417"/>
                    <a:pt x="2137" y="4394"/>
                    <a:pt x="2302" y="4370"/>
                  </a:cubicBezTo>
                  <a:cubicBezTo>
                    <a:pt x="2068" y="4370"/>
                    <a:pt x="1835" y="4370"/>
                    <a:pt x="1601" y="4337"/>
                  </a:cubicBezTo>
                  <a:cubicBezTo>
                    <a:pt x="1368" y="4270"/>
                    <a:pt x="1134" y="4137"/>
                    <a:pt x="1067" y="3937"/>
                  </a:cubicBezTo>
                  <a:cubicBezTo>
                    <a:pt x="1067" y="3836"/>
                    <a:pt x="1101" y="3736"/>
                    <a:pt x="1168" y="3670"/>
                  </a:cubicBezTo>
                  <a:cubicBezTo>
                    <a:pt x="1234" y="3570"/>
                    <a:pt x="1334" y="3470"/>
                    <a:pt x="1401" y="3403"/>
                  </a:cubicBezTo>
                  <a:cubicBezTo>
                    <a:pt x="1601" y="3269"/>
                    <a:pt x="1801" y="3136"/>
                    <a:pt x="2001" y="3036"/>
                  </a:cubicBezTo>
                  <a:lnTo>
                    <a:pt x="2535" y="2736"/>
                  </a:lnTo>
                  <a:lnTo>
                    <a:pt x="1935" y="2869"/>
                  </a:lnTo>
                  <a:cubicBezTo>
                    <a:pt x="1739" y="2918"/>
                    <a:pt x="1526" y="2949"/>
                    <a:pt x="1321" y="2949"/>
                  </a:cubicBezTo>
                  <a:cubicBezTo>
                    <a:pt x="1246" y="2949"/>
                    <a:pt x="1172" y="2945"/>
                    <a:pt x="1101" y="2936"/>
                  </a:cubicBezTo>
                  <a:cubicBezTo>
                    <a:pt x="834" y="2936"/>
                    <a:pt x="534" y="2836"/>
                    <a:pt x="500" y="2602"/>
                  </a:cubicBezTo>
                  <a:cubicBezTo>
                    <a:pt x="467" y="2402"/>
                    <a:pt x="667" y="2169"/>
                    <a:pt x="901" y="1968"/>
                  </a:cubicBezTo>
                  <a:cubicBezTo>
                    <a:pt x="1101" y="1802"/>
                    <a:pt x="1368" y="1668"/>
                    <a:pt x="1601" y="1535"/>
                  </a:cubicBezTo>
                  <a:lnTo>
                    <a:pt x="2102" y="1301"/>
                  </a:lnTo>
                  <a:lnTo>
                    <a:pt x="1568" y="1368"/>
                  </a:lnTo>
                  <a:cubicBezTo>
                    <a:pt x="1557" y="1369"/>
                    <a:pt x="1546" y="1370"/>
                    <a:pt x="1535" y="1372"/>
                  </a:cubicBezTo>
                  <a:lnTo>
                    <a:pt x="1535" y="1372"/>
                  </a:lnTo>
                  <a:lnTo>
                    <a:pt x="1534" y="1368"/>
                  </a:lnTo>
                  <a:cubicBezTo>
                    <a:pt x="1531" y="1370"/>
                    <a:pt x="1528" y="1371"/>
                    <a:pt x="1525" y="1373"/>
                  </a:cubicBezTo>
                  <a:lnTo>
                    <a:pt x="1525" y="1373"/>
                  </a:lnTo>
                  <a:cubicBezTo>
                    <a:pt x="1390" y="1386"/>
                    <a:pt x="1254" y="1393"/>
                    <a:pt x="1122" y="1393"/>
                  </a:cubicBezTo>
                  <a:cubicBezTo>
                    <a:pt x="976" y="1393"/>
                    <a:pt x="834" y="1385"/>
                    <a:pt x="701" y="1368"/>
                  </a:cubicBezTo>
                  <a:cubicBezTo>
                    <a:pt x="534" y="1368"/>
                    <a:pt x="400" y="1335"/>
                    <a:pt x="300" y="1268"/>
                  </a:cubicBezTo>
                  <a:cubicBezTo>
                    <a:pt x="167" y="1235"/>
                    <a:pt x="133" y="1135"/>
                    <a:pt x="167" y="1001"/>
                  </a:cubicBezTo>
                  <a:cubicBezTo>
                    <a:pt x="234" y="868"/>
                    <a:pt x="334" y="768"/>
                    <a:pt x="434" y="668"/>
                  </a:cubicBezTo>
                  <a:cubicBezTo>
                    <a:pt x="534" y="567"/>
                    <a:pt x="667" y="467"/>
                    <a:pt x="801" y="401"/>
                  </a:cubicBezTo>
                  <a:cubicBezTo>
                    <a:pt x="1034" y="234"/>
                    <a:pt x="1301" y="100"/>
                    <a:pt x="1568" y="0"/>
                  </a:cubicBezTo>
                  <a:close/>
                </a:path>
              </a:pathLst>
            </a:custGeom>
            <a:solidFill>
              <a:srgbClr val="E056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26"/>
            <p:cNvSpPr/>
            <p:nvPr/>
          </p:nvSpPr>
          <p:spPr>
            <a:xfrm>
              <a:off x="10567500" y="2989200"/>
              <a:ext cx="68400" cy="99275"/>
            </a:xfrm>
            <a:custGeom>
              <a:avLst/>
              <a:gdLst/>
              <a:ahLst/>
              <a:cxnLst/>
              <a:rect l="l" t="t" r="r" b="b"/>
              <a:pathLst>
                <a:path w="2736" h="3971" extrusionOk="0">
                  <a:moveTo>
                    <a:pt x="1468" y="1"/>
                  </a:moveTo>
                  <a:cubicBezTo>
                    <a:pt x="1334" y="34"/>
                    <a:pt x="1168" y="34"/>
                    <a:pt x="1067" y="168"/>
                  </a:cubicBezTo>
                  <a:cubicBezTo>
                    <a:pt x="1067" y="234"/>
                    <a:pt x="1034" y="268"/>
                    <a:pt x="1034" y="301"/>
                  </a:cubicBezTo>
                  <a:lnTo>
                    <a:pt x="1034" y="368"/>
                  </a:lnTo>
                  <a:lnTo>
                    <a:pt x="1034" y="401"/>
                  </a:lnTo>
                  <a:cubicBezTo>
                    <a:pt x="1034" y="501"/>
                    <a:pt x="1101" y="568"/>
                    <a:pt x="1134" y="601"/>
                  </a:cubicBezTo>
                  <a:cubicBezTo>
                    <a:pt x="1201" y="735"/>
                    <a:pt x="1301" y="801"/>
                    <a:pt x="1434" y="901"/>
                  </a:cubicBezTo>
                  <a:cubicBezTo>
                    <a:pt x="1515" y="956"/>
                    <a:pt x="1602" y="1010"/>
                    <a:pt x="1692" y="1061"/>
                  </a:cubicBezTo>
                  <a:lnTo>
                    <a:pt x="1692" y="1061"/>
                  </a:lnTo>
                  <a:cubicBezTo>
                    <a:pt x="1615" y="1057"/>
                    <a:pt x="1538" y="1054"/>
                    <a:pt x="1460" y="1054"/>
                  </a:cubicBezTo>
                  <a:cubicBezTo>
                    <a:pt x="1363" y="1054"/>
                    <a:pt x="1265" y="1058"/>
                    <a:pt x="1168" y="1068"/>
                  </a:cubicBezTo>
                  <a:cubicBezTo>
                    <a:pt x="1001" y="1068"/>
                    <a:pt x="834" y="1068"/>
                    <a:pt x="667" y="1102"/>
                  </a:cubicBezTo>
                  <a:cubicBezTo>
                    <a:pt x="600" y="1135"/>
                    <a:pt x="500" y="1135"/>
                    <a:pt x="400" y="1202"/>
                  </a:cubicBezTo>
                  <a:cubicBezTo>
                    <a:pt x="334" y="1235"/>
                    <a:pt x="234" y="1302"/>
                    <a:pt x="200" y="1435"/>
                  </a:cubicBezTo>
                  <a:cubicBezTo>
                    <a:pt x="167" y="1669"/>
                    <a:pt x="300" y="1835"/>
                    <a:pt x="400" y="1969"/>
                  </a:cubicBezTo>
                  <a:cubicBezTo>
                    <a:pt x="534" y="2069"/>
                    <a:pt x="667" y="2169"/>
                    <a:pt x="801" y="2269"/>
                  </a:cubicBezTo>
                  <a:cubicBezTo>
                    <a:pt x="968" y="2362"/>
                    <a:pt x="1135" y="2455"/>
                    <a:pt x="1302" y="2536"/>
                  </a:cubicBezTo>
                  <a:lnTo>
                    <a:pt x="967" y="2536"/>
                  </a:lnTo>
                  <a:cubicBezTo>
                    <a:pt x="734" y="2569"/>
                    <a:pt x="467" y="2603"/>
                    <a:pt x="234" y="2736"/>
                  </a:cubicBezTo>
                  <a:cubicBezTo>
                    <a:pt x="200" y="2769"/>
                    <a:pt x="133" y="2803"/>
                    <a:pt x="67" y="2836"/>
                  </a:cubicBezTo>
                  <a:cubicBezTo>
                    <a:pt x="33" y="2903"/>
                    <a:pt x="0" y="2970"/>
                    <a:pt x="33" y="3036"/>
                  </a:cubicBezTo>
                  <a:cubicBezTo>
                    <a:pt x="33" y="3170"/>
                    <a:pt x="67" y="3303"/>
                    <a:pt x="100" y="3437"/>
                  </a:cubicBezTo>
                  <a:cubicBezTo>
                    <a:pt x="234" y="3637"/>
                    <a:pt x="400" y="3837"/>
                    <a:pt x="600" y="3970"/>
                  </a:cubicBezTo>
                  <a:cubicBezTo>
                    <a:pt x="434" y="3804"/>
                    <a:pt x="267" y="3603"/>
                    <a:pt x="167" y="3403"/>
                  </a:cubicBezTo>
                  <a:cubicBezTo>
                    <a:pt x="133" y="3303"/>
                    <a:pt x="100" y="3170"/>
                    <a:pt x="100" y="3070"/>
                  </a:cubicBezTo>
                  <a:cubicBezTo>
                    <a:pt x="100" y="2936"/>
                    <a:pt x="200" y="2870"/>
                    <a:pt x="300" y="2836"/>
                  </a:cubicBezTo>
                  <a:cubicBezTo>
                    <a:pt x="500" y="2736"/>
                    <a:pt x="767" y="2703"/>
                    <a:pt x="1001" y="2703"/>
                  </a:cubicBezTo>
                  <a:lnTo>
                    <a:pt x="1735" y="2703"/>
                  </a:lnTo>
                  <a:lnTo>
                    <a:pt x="2268" y="2736"/>
                  </a:lnTo>
                  <a:lnTo>
                    <a:pt x="1768" y="2536"/>
                  </a:lnTo>
                  <a:cubicBezTo>
                    <a:pt x="1468" y="2436"/>
                    <a:pt x="1201" y="2269"/>
                    <a:pt x="934" y="2102"/>
                  </a:cubicBezTo>
                  <a:cubicBezTo>
                    <a:pt x="801" y="2036"/>
                    <a:pt x="667" y="1936"/>
                    <a:pt x="567" y="1835"/>
                  </a:cubicBezTo>
                  <a:cubicBezTo>
                    <a:pt x="467" y="1735"/>
                    <a:pt x="400" y="1569"/>
                    <a:pt x="434" y="1502"/>
                  </a:cubicBezTo>
                  <a:cubicBezTo>
                    <a:pt x="434" y="1402"/>
                    <a:pt x="567" y="1335"/>
                    <a:pt x="734" y="1302"/>
                  </a:cubicBezTo>
                  <a:cubicBezTo>
                    <a:pt x="867" y="1268"/>
                    <a:pt x="1034" y="1268"/>
                    <a:pt x="1168" y="1235"/>
                  </a:cubicBezTo>
                  <a:cubicBezTo>
                    <a:pt x="1501" y="1235"/>
                    <a:pt x="1835" y="1268"/>
                    <a:pt x="2135" y="1302"/>
                  </a:cubicBezTo>
                  <a:lnTo>
                    <a:pt x="2735" y="1368"/>
                  </a:lnTo>
                  <a:lnTo>
                    <a:pt x="2168" y="1135"/>
                  </a:lnTo>
                  <a:cubicBezTo>
                    <a:pt x="2156" y="1130"/>
                    <a:pt x="2144" y="1124"/>
                    <a:pt x="2131" y="1119"/>
                  </a:cubicBezTo>
                  <a:lnTo>
                    <a:pt x="2131" y="1119"/>
                  </a:lnTo>
                  <a:lnTo>
                    <a:pt x="2135" y="1102"/>
                  </a:lnTo>
                  <a:cubicBezTo>
                    <a:pt x="2117" y="1100"/>
                    <a:pt x="2100" y="1098"/>
                    <a:pt x="2082" y="1096"/>
                  </a:cubicBezTo>
                  <a:lnTo>
                    <a:pt x="2082" y="1096"/>
                  </a:lnTo>
                  <a:cubicBezTo>
                    <a:pt x="1884" y="1001"/>
                    <a:pt x="1705" y="885"/>
                    <a:pt x="1501" y="768"/>
                  </a:cubicBezTo>
                  <a:cubicBezTo>
                    <a:pt x="1401" y="701"/>
                    <a:pt x="1301" y="635"/>
                    <a:pt x="1234" y="535"/>
                  </a:cubicBezTo>
                  <a:cubicBezTo>
                    <a:pt x="1168" y="434"/>
                    <a:pt x="1134" y="334"/>
                    <a:pt x="1168" y="234"/>
                  </a:cubicBezTo>
                  <a:cubicBezTo>
                    <a:pt x="1234" y="168"/>
                    <a:pt x="1368" y="134"/>
                    <a:pt x="1468" y="101"/>
                  </a:cubicBezTo>
                  <a:cubicBezTo>
                    <a:pt x="1601" y="68"/>
                    <a:pt x="1735" y="68"/>
                    <a:pt x="1835" y="68"/>
                  </a:cubicBezTo>
                  <a:cubicBezTo>
                    <a:pt x="2102" y="68"/>
                    <a:pt x="2368" y="101"/>
                    <a:pt x="2602" y="168"/>
                  </a:cubicBezTo>
                  <a:cubicBezTo>
                    <a:pt x="2368" y="101"/>
                    <a:pt x="2102" y="34"/>
                    <a:pt x="1868" y="1"/>
                  </a:cubicBezTo>
                  <a:close/>
                </a:path>
              </a:pathLst>
            </a:custGeom>
            <a:solidFill>
              <a:srgbClr val="E056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26"/>
            <p:cNvSpPr/>
            <p:nvPr/>
          </p:nvSpPr>
          <p:spPr>
            <a:xfrm>
              <a:off x="10559150" y="2382950"/>
              <a:ext cx="104275" cy="205500"/>
            </a:xfrm>
            <a:custGeom>
              <a:avLst/>
              <a:gdLst/>
              <a:ahLst/>
              <a:cxnLst/>
              <a:rect l="l" t="t" r="r" b="b"/>
              <a:pathLst>
                <a:path w="4171" h="8220" extrusionOk="0">
                  <a:moveTo>
                    <a:pt x="2169" y="0"/>
                  </a:moveTo>
                  <a:lnTo>
                    <a:pt x="2169" y="0"/>
                  </a:lnTo>
                  <a:cubicBezTo>
                    <a:pt x="1768" y="300"/>
                    <a:pt x="1401" y="601"/>
                    <a:pt x="1035" y="967"/>
                  </a:cubicBezTo>
                  <a:cubicBezTo>
                    <a:pt x="701" y="1301"/>
                    <a:pt x="367" y="1668"/>
                    <a:pt x="167" y="2135"/>
                  </a:cubicBezTo>
                  <a:cubicBezTo>
                    <a:pt x="67" y="2368"/>
                    <a:pt x="0" y="2635"/>
                    <a:pt x="34" y="2869"/>
                  </a:cubicBezTo>
                  <a:cubicBezTo>
                    <a:pt x="34" y="2936"/>
                    <a:pt x="34" y="3002"/>
                    <a:pt x="67" y="3069"/>
                  </a:cubicBezTo>
                  <a:cubicBezTo>
                    <a:pt x="101" y="3136"/>
                    <a:pt x="134" y="3202"/>
                    <a:pt x="167" y="3269"/>
                  </a:cubicBezTo>
                  <a:cubicBezTo>
                    <a:pt x="234" y="3369"/>
                    <a:pt x="367" y="3469"/>
                    <a:pt x="467" y="3503"/>
                  </a:cubicBezTo>
                  <a:cubicBezTo>
                    <a:pt x="668" y="3578"/>
                    <a:pt x="868" y="3615"/>
                    <a:pt x="1054" y="3615"/>
                  </a:cubicBezTo>
                  <a:cubicBezTo>
                    <a:pt x="1116" y="3615"/>
                    <a:pt x="1176" y="3611"/>
                    <a:pt x="1235" y="3603"/>
                  </a:cubicBezTo>
                  <a:cubicBezTo>
                    <a:pt x="1381" y="3584"/>
                    <a:pt x="1517" y="3556"/>
                    <a:pt x="1649" y="3523"/>
                  </a:cubicBezTo>
                  <a:lnTo>
                    <a:pt x="1649" y="3523"/>
                  </a:lnTo>
                  <a:cubicBezTo>
                    <a:pt x="1494" y="3708"/>
                    <a:pt x="1349" y="3898"/>
                    <a:pt x="1235" y="4103"/>
                  </a:cubicBezTo>
                  <a:cubicBezTo>
                    <a:pt x="1135" y="4270"/>
                    <a:pt x="1068" y="4437"/>
                    <a:pt x="1035" y="4603"/>
                  </a:cubicBezTo>
                  <a:cubicBezTo>
                    <a:pt x="968" y="4770"/>
                    <a:pt x="968" y="4970"/>
                    <a:pt x="1001" y="5170"/>
                  </a:cubicBezTo>
                  <a:cubicBezTo>
                    <a:pt x="1068" y="5337"/>
                    <a:pt x="1235" y="5504"/>
                    <a:pt x="1401" y="5571"/>
                  </a:cubicBezTo>
                  <a:cubicBezTo>
                    <a:pt x="1568" y="5671"/>
                    <a:pt x="1768" y="5704"/>
                    <a:pt x="1935" y="5704"/>
                  </a:cubicBezTo>
                  <a:cubicBezTo>
                    <a:pt x="2177" y="5704"/>
                    <a:pt x="2437" y="5687"/>
                    <a:pt x="2689" y="5639"/>
                  </a:cubicBezTo>
                  <a:lnTo>
                    <a:pt x="2689" y="5639"/>
                  </a:lnTo>
                  <a:cubicBezTo>
                    <a:pt x="2521" y="5864"/>
                    <a:pt x="2368" y="6100"/>
                    <a:pt x="2269" y="6371"/>
                  </a:cubicBezTo>
                  <a:cubicBezTo>
                    <a:pt x="2135" y="6705"/>
                    <a:pt x="2102" y="7105"/>
                    <a:pt x="2235" y="7472"/>
                  </a:cubicBezTo>
                  <a:cubicBezTo>
                    <a:pt x="2402" y="7839"/>
                    <a:pt x="2736" y="8073"/>
                    <a:pt x="3103" y="8139"/>
                  </a:cubicBezTo>
                  <a:cubicBezTo>
                    <a:pt x="3305" y="8194"/>
                    <a:pt x="3507" y="8219"/>
                    <a:pt x="3703" y="8219"/>
                  </a:cubicBezTo>
                  <a:cubicBezTo>
                    <a:pt x="3863" y="8219"/>
                    <a:pt x="4020" y="8203"/>
                    <a:pt x="4170" y="8173"/>
                  </a:cubicBezTo>
                  <a:lnTo>
                    <a:pt x="4170" y="8173"/>
                  </a:lnTo>
                  <a:cubicBezTo>
                    <a:pt x="4048" y="8185"/>
                    <a:pt x="3921" y="8193"/>
                    <a:pt x="3792" y="8193"/>
                  </a:cubicBezTo>
                  <a:cubicBezTo>
                    <a:pt x="3568" y="8193"/>
                    <a:pt x="3335" y="8169"/>
                    <a:pt x="3103" y="8106"/>
                  </a:cubicBezTo>
                  <a:cubicBezTo>
                    <a:pt x="2769" y="7972"/>
                    <a:pt x="2469" y="7739"/>
                    <a:pt x="2369" y="7405"/>
                  </a:cubicBezTo>
                  <a:cubicBezTo>
                    <a:pt x="2235" y="7105"/>
                    <a:pt x="2269" y="6738"/>
                    <a:pt x="2402" y="6405"/>
                  </a:cubicBezTo>
                  <a:cubicBezTo>
                    <a:pt x="2569" y="6104"/>
                    <a:pt x="2769" y="5804"/>
                    <a:pt x="3003" y="5537"/>
                  </a:cubicBezTo>
                  <a:lnTo>
                    <a:pt x="3203" y="5337"/>
                  </a:lnTo>
                  <a:lnTo>
                    <a:pt x="3203" y="5337"/>
                  </a:lnTo>
                  <a:lnTo>
                    <a:pt x="2936" y="5404"/>
                  </a:lnTo>
                  <a:cubicBezTo>
                    <a:pt x="2916" y="5408"/>
                    <a:pt x="2896" y="5412"/>
                    <a:pt x="2876" y="5416"/>
                  </a:cubicBezTo>
                  <a:lnTo>
                    <a:pt x="2876" y="5416"/>
                  </a:lnTo>
                  <a:lnTo>
                    <a:pt x="2869" y="5404"/>
                  </a:lnTo>
                  <a:cubicBezTo>
                    <a:pt x="2865" y="5409"/>
                    <a:pt x="2861" y="5414"/>
                    <a:pt x="2857" y="5420"/>
                  </a:cubicBezTo>
                  <a:lnTo>
                    <a:pt x="2857" y="5420"/>
                  </a:lnTo>
                  <a:cubicBezTo>
                    <a:pt x="2611" y="5468"/>
                    <a:pt x="2365" y="5513"/>
                    <a:pt x="2119" y="5513"/>
                  </a:cubicBezTo>
                  <a:cubicBezTo>
                    <a:pt x="2058" y="5513"/>
                    <a:pt x="1996" y="5510"/>
                    <a:pt x="1935" y="5504"/>
                  </a:cubicBezTo>
                  <a:cubicBezTo>
                    <a:pt x="1635" y="5504"/>
                    <a:pt x="1268" y="5404"/>
                    <a:pt x="1201" y="5104"/>
                  </a:cubicBezTo>
                  <a:cubicBezTo>
                    <a:pt x="1168" y="4970"/>
                    <a:pt x="1168" y="4804"/>
                    <a:pt x="1235" y="4670"/>
                  </a:cubicBezTo>
                  <a:cubicBezTo>
                    <a:pt x="1268" y="4503"/>
                    <a:pt x="1335" y="4337"/>
                    <a:pt x="1435" y="4203"/>
                  </a:cubicBezTo>
                  <a:cubicBezTo>
                    <a:pt x="1568" y="3936"/>
                    <a:pt x="1802" y="3669"/>
                    <a:pt x="2002" y="3403"/>
                  </a:cubicBezTo>
                  <a:lnTo>
                    <a:pt x="2269" y="3136"/>
                  </a:lnTo>
                  <a:lnTo>
                    <a:pt x="1902" y="3269"/>
                  </a:lnTo>
                  <a:cubicBezTo>
                    <a:pt x="1893" y="3272"/>
                    <a:pt x="1883" y="3275"/>
                    <a:pt x="1874" y="3278"/>
                  </a:cubicBezTo>
                  <a:lnTo>
                    <a:pt x="1874" y="3278"/>
                  </a:lnTo>
                  <a:lnTo>
                    <a:pt x="1868" y="3269"/>
                  </a:lnTo>
                  <a:cubicBezTo>
                    <a:pt x="1864" y="3274"/>
                    <a:pt x="1859" y="3279"/>
                    <a:pt x="1855" y="3285"/>
                  </a:cubicBezTo>
                  <a:lnTo>
                    <a:pt x="1855" y="3285"/>
                  </a:lnTo>
                  <a:cubicBezTo>
                    <a:pt x="1666" y="3346"/>
                    <a:pt x="1450" y="3403"/>
                    <a:pt x="1235" y="3403"/>
                  </a:cubicBezTo>
                  <a:cubicBezTo>
                    <a:pt x="1149" y="3415"/>
                    <a:pt x="1064" y="3423"/>
                    <a:pt x="980" y="3423"/>
                  </a:cubicBezTo>
                  <a:cubicBezTo>
                    <a:pt x="835" y="3423"/>
                    <a:pt x="694" y="3399"/>
                    <a:pt x="568" y="3336"/>
                  </a:cubicBezTo>
                  <a:cubicBezTo>
                    <a:pt x="367" y="3269"/>
                    <a:pt x="234" y="3069"/>
                    <a:pt x="201" y="2869"/>
                  </a:cubicBezTo>
                  <a:cubicBezTo>
                    <a:pt x="134" y="2635"/>
                    <a:pt x="201" y="2402"/>
                    <a:pt x="301" y="2202"/>
                  </a:cubicBezTo>
                  <a:cubicBezTo>
                    <a:pt x="467" y="1768"/>
                    <a:pt x="801" y="1368"/>
                    <a:pt x="1101" y="1001"/>
                  </a:cubicBezTo>
                  <a:cubicBezTo>
                    <a:pt x="1435" y="667"/>
                    <a:pt x="1768" y="334"/>
                    <a:pt x="21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26"/>
            <p:cNvSpPr/>
            <p:nvPr/>
          </p:nvSpPr>
          <p:spPr>
            <a:xfrm>
              <a:off x="10548300" y="2679825"/>
              <a:ext cx="69250" cy="116275"/>
            </a:xfrm>
            <a:custGeom>
              <a:avLst/>
              <a:gdLst/>
              <a:ahLst/>
              <a:cxnLst/>
              <a:rect l="l" t="t" r="r" b="b"/>
              <a:pathLst>
                <a:path w="2770" h="4651" extrusionOk="0">
                  <a:moveTo>
                    <a:pt x="1669" y="0"/>
                  </a:moveTo>
                  <a:cubicBezTo>
                    <a:pt x="1368" y="0"/>
                    <a:pt x="1068" y="67"/>
                    <a:pt x="768" y="167"/>
                  </a:cubicBezTo>
                  <a:cubicBezTo>
                    <a:pt x="635" y="200"/>
                    <a:pt x="501" y="267"/>
                    <a:pt x="368" y="334"/>
                  </a:cubicBezTo>
                  <a:cubicBezTo>
                    <a:pt x="234" y="401"/>
                    <a:pt x="101" y="501"/>
                    <a:pt x="34" y="667"/>
                  </a:cubicBezTo>
                  <a:cubicBezTo>
                    <a:pt x="1" y="767"/>
                    <a:pt x="34" y="868"/>
                    <a:pt x="101" y="934"/>
                  </a:cubicBezTo>
                  <a:cubicBezTo>
                    <a:pt x="168" y="1001"/>
                    <a:pt x="234" y="1034"/>
                    <a:pt x="334" y="1068"/>
                  </a:cubicBezTo>
                  <a:cubicBezTo>
                    <a:pt x="468" y="1134"/>
                    <a:pt x="601" y="1134"/>
                    <a:pt x="768" y="1168"/>
                  </a:cubicBezTo>
                  <a:cubicBezTo>
                    <a:pt x="956" y="1189"/>
                    <a:pt x="1144" y="1210"/>
                    <a:pt x="1332" y="1214"/>
                  </a:cubicBezTo>
                  <a:lnTo>
                    <a:pt x="1332" y="1214"/>
                  </a:lnTo>
                  <a:cubicBezTo>
                    <a:pt x="1158" y="1337"/>
                    <a:pt x="989" y="1469"/>
                    <a:pt x="835" y="1601"/>
                  </a:cubicBezTo>
                  <a:cubicBezTo>
                    <a:pt x="735" y="1735"/>
                    <a:pt x="635" y="1835"/>
                    <a:pt x="535" y="2002"/>
                  </a:cubicBezTo>
                  <a:cubicBezTo>
                    <a:pt x="468" y="2135"/>
                    <a:pt x="401" y="2302"/>
                    <a:pt x="401" y="2502"/>
                  </a:cubicBezTo>
                  <a:cubicBezTo>
                    <a:pt x="434" y="2669"/>
                    <a:pt x="535" y="2836"/>
                    <a:pt x="701" y="2936"/>
                  </a:cubicBezTo>
                  <a:cubicBezTo>
                    <a:pt x="868" y="3036"/>
                    <a:pt x="1035" y="3069"/>
                    <a:pt x="1168" y="3069"/>
                  </a:cubicBezTo>
                  <a:cubicBezTo>
                    <a:pt x="1230" y="3075"/>
                    <a:pt x="1291" y="3078"/>
                    <a:pt x="1352" y="3078"/>
                  </a:cubicBezTo>
                  <a:cubicBezTo>
                    <a:pt x="1467" y="3078"/>
                    <a:pt x="1582" y="3068"/>
                    <a:pt x="1695" y="3053"/>
                  </a:cubicBezTo>
                  <a:lnTo>
                    <a:pt x="1695" y="3053"/>
                  </a:lnTo>
                  <a:cubicBezTo>
                    <a:pt x="1599" y="3129"/>
                    <a:pt x="1510" y="3213"/>
                    <a:pt x="1435" y="3303"/>
                  </a:cubicBezTo>
                  <a:cubicBezTo>
                    <a:pt x="1335" y="3403"/>
                    <a:pt x="1268" y="3536"/>
                    <a:pt x="1235" y="3670"/>
                  </a:cubicBezTo>
                  <a:cubicBezTo>
                    <a:pt x="1168" y="3803"/>
                    <a:pt x="1168" y="3936"/>
                    <a:pt x="1202" y="4070"/>
                  </a:cubicBezTo>
                  <a:cubicBezTo>
                    <a:pt x="1268" y="4370"/>
                    <a:pt x="1535" y="4570"/>
                    <a:pt x="1802" y="4637"/>
                  </a:cubicBezTo>
                  <a:cubicBezTo>
                    <a:pt x="1874" y="4646"/>
                    <a:pt x="1945" y="4650"/>
                    <a:pt x="2016" y="4650"/>
                  </a:cubicBezTo>
                  <a:cubicBezTo>
                    <a:pt x="2210" y="4650"/>
                    <a:pt x="2398" y="4619"/>
                    <a:pt x="2569" y="4570"/>
                  </a:cubicBezTo>
                  <a:lnTo>
                    <a:pt x="2569" y="4570"/>
                  </a:lnTo>
                  <a:cubicBezTo>
                    <a:pt x="2452" y="4604"/>
                    <a:pt x="2319" y="4620"/>
                    <a:pt x="2186" y="4620"/>
                  </a:cubicBezTo>
                  <a:cubicBezTo>
                    <a:pt x="2052" y="4620"/>
                    <a:pt x="1919" y="4604"/>
                    <a:pt x="1802" y="4570"/>
                  </a:cubicBezTo>
                  <a:cubicBezTo>
                    <a:pt x="1569" y="4504"/>
                    <a:pt x="1368" y="4303"/>
                    <a:pt x="1335" y="4037"/>
                  </a:cubicBezTo>
                  <a:cubicBezTo>
                    <a:pt x="1268" y="3803"/>
                    <a:pt x="1368" y="3570"/>
                    <a:pt x="1535" y="3403"/>
                  </a:cubicBezTo>
                  <a:cubicBezTo>
                    <a:pt x="1681" y="3228"/>
                    <a:pt x="1878" y="3104"/>
                    <a:pt x="2059" y="2986"/>
                  </a:cubicBezTo>
                  <a:lnTo>
                    <a:pt x="2059" y="2986"/>
                  </a:lnTo>
                  <a:cubicBezTo>
                    <a:pt x="2085" y="2980"/>
                    <a:pt x="2110" y="2975"/>
                    <a:pt x="2136" y="2969"/>
                  </a:cubicBezTo>
                  <a:lnTo>
                    <a:pt x="2125" y="2943"/>
                  </a:lnTo>
                  <a:lnTo>
                    <a:pt x="2125" y="2943"/>
                  </a:lnTo>
                  <a:cubicBezTo>
                    <a:pt x="2129" y="2940"/>
                    <a:pt x="2132" y="2938"/>
                    <a:pt x="2136" y="2936"/>
                  </a:cubicBezTo>
                  <a:lnTo>
                    <a:pt x="2769" y="2636"/>
                  </a:lnTo>
                  <a:lnTo>
                    <a:pt x="2769" y="2636"/>
                  </a:lnTo>
                  <a:lnTo>
                    <a:pt x="2102" y="2769"/>
                  </a:lnTo>
                  <a:cubicBezTo>
                    <a:pt x="1857" y="2823"/>
                    <a:pt x="1612" y="2878"/>
                    <a:pt x="1367" y="2878"/>
                  </a:cubicBezTo>
                  <a:cubicBezTo>
                    <a:pt x="1312" y="2878"/>
                    <a:pt x="1257" y="2875"/>
                    <a:pt x="1202" y="2869"/>
                  </a:cubicBezTo>
                  <a:cubicBezTo>
                    <a:pt x="1068" y="2869"/>
                    <a:pt x="901" y="2836"/>
                    <a:pt x="801" y="2769"/>
                  </a:cubicBezTo>
                  <a:cubicBezTo>
                    <a:pt x="701" y="2702"/>
                    <a:pt x="635" y="2602"/>
                    <a:pt x="601" y="2469"/>
                  </a:cubicBezTo>
                  <a:cubicBezTo>
                    <a:pt x="601" y="2202"/>
                    <a:pt x="801" y="1935"/>
                    <a:pt x="1002" y="1735"/>
                  </a:cubicBezTo>
                  <a:cubicBezTo>
                    <a:pt x="1202" y="1535"/>
                    <a:pt x="1469" y="1368"/>
                    <a:pt x="1702" y="1201"/>
                  </a:cubicBezTo>
                  <a:lnTo>
                    <a:pt x="2002" y="1001"/>
                  </a:lnTo>
                  <a:lnTo>
                    <a:pt x="1669" y="1034"/>
                  </a:lnTo>
                  <a:cubicBezTo>
                    <a:pt x="1368" y="1034"/>
                    <a:pt x="1068" y="1034"/>
                    <a:pt x="801" y="1001"/>
                  </a:cubicBezTo>
                  <a:cubicBezTo>
                    <a:pt x="668" y="1001"/>
                    <a:pt x="501" y="968"/>
                    <a:pt x="368" y="934"/>
                  </a:cubicBezTo>
                  <a:cubicBezTo>
                    <a:pt x="268" y="901"/>
                    <a:pt x="134" y="801"/>
                    <a:pt x="168" y="701"/>
                  </a:cubicBezTo>
                  <a:cubicBezTo>
                    <a:pt x="201" y="601"/>
                    <a:pt x="334" y="501"/>
                    <a:pt x="434" y="401"/>
                  </a:cubicBezTo>
                  <a:cubicBezTo>
                    <a:pt x="568" y="334"/>
                    <a:pt x="701" y="267"/>
                    <a:pt x="835" y="234"/>
                  </a:cubicBezTo>
                  <a:cubicBezTo>
                    <a:pt x="1102" y="134"/>
                    <a:pt x="1368" y="34"/>
                    <a:pt x="16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26"/>
            <p:cNvSpPr/>
            <p:nvPr/>
          </p:nvSpPr>
          <p:spPr>
            <a:xfrm>
              <a:off x="10352325" y="2510525"/>
              <a:ext cx="47575" cy="101775"/>
            </a:xfrm>
            <a:custGeom>
              <a:avLst/>
              <a:gdLst/>
              <a:ahLst/>
              <a:cxnLst/>
              <a:rect l="l" t="t" r="r" b="b"/>
              <a:pathLst>
                <a:path w="1903" h="4071" extrusionOk="0">
                  <a:moveTo>
                    <a:pt x="1035" y="1"/>
                  </a:moveTo>
                  <a:cubicBezTo>
                    <a:pt x="902" y="1"/>
                    <a:pt x="768" y="1"/>
                    <a:pt x="635" y="34"/>
                  </a:cubicBezTo>
                  <a:cubicBezTo>
                    <a:pt x="501" y="67"/>
                    <a:pt x="334" y="134"/>
                    <a:pt x="268" y="268"/>
                  </a:cubicBezTo>
                  <a:cubicBezTo>
                    <a:pt x="201" y="301"/>
                    <a:pt x="201" y="434"/>
                    <a:pt x="234" y="501"/>
                  </a:cubicBezTo>
                  <a:cubicBezTo>
                    <a:pt x="234" y="568"/>
                    <a:pt x="301" y="635"/>
                    <a:pt x="368" y="701"/>
                  </a:cubicBezTo>
                  <a:cubicBezTo>
                    <a:pt x="468" y="801"/>
                    <a:pt x="568" y="868"/>
                    <a:pt x="701" y="935"/>
                  </a:cubicBezTo>
                  <a:cubicBezTo>
                    <a:pt x="834" y="1011"/>
                    <a:pt x="978" y="1065"/>
                    <a:pt x="1126" y="1116"/>
                  </a:cubicBezTo>
                  <a:lnTo>
                    <a:pt x="1126" y="1116"/>
                  </a:lnTo>
                  <a:cubicBezTo>
                    <a:pt x="974" y="1142"/>
                    <a:pt x="821" y="1178"/>
                    <a:pt x="668" y="1235"/>
                  </a:cubicBezTo>
                  <a:cubicBezTo>
                    <a:pt x="535" y="1302"/>
                    <a:pt x="401" y="1368"/>
                    <a:pt x="268" y="1435"/>
                  </a:cubicBezTo>
                  <a:cubicBezTo>
                    <a:pt x="168" y="1535"/>
                    <a:pt x="34" y="1669"/>
                    <a:pt x="1" y="1835"/>
                  </a:cubicBezTo>
                  <a:cubicBezTo>
                    <a:pt x="1" y="1902"/>
                    <a:pt x="1" y="2002"/>
                    <a:pt x="34" y="2102"/>
                  </a:cubicBezTo>
                  <a:cubicBezTo>
                    <a:pt x="68" y="2169"/>
                    <a:pt x="134" y="2236"/>
                    <a:pt x="201" y="2269"/>
                  </a:cubicBezTo>
                  <a:cubicBezTo>
                    <a:pt x="334" y="2369"/>
                    <a:pt x="468" y="2436"/>
                    <a:pt x="601" y="2469"/>
                  </a:cubicBezTo>
                  <a:cubicBezTo>
                    <a:pt x="756" y="2508"/>
                    <a:pt x="910" y="2535"/>
                    <a:pt x="1071" y="2551"/>
                  </a:cubicBezTo>
                  <a:lnTo>
                    <a:pt x="1071" y="2551"/>
                  </a:lnTo>
                  <a:cubicBezTo>
                    <a:pt x="933" y="2625"/>
                    <a:pt x="800" y="2708"/>
                    <a:pt x="668" y="2803"/>
                  </a:cubicBezTo>
                  <a:cubicBezTo>
                    <a:pt x="535" y="2903"/>
                    <a:pt x="435" y="3003"/>
                    <a:pt x="368" y="3136"/>
                  </a:cubicBezTo>
                  <a:cubicBezTo>
                    <a:pt x="301" y="3270"/>
                    <a:pt x="234" y="3437"/>
                    <a:pt x="301" y="3570"/>
                  </a:cubicBezTo>
                  <a:cubicBezTo>
                    <a:pt x="368" y="3737"/>
                    <a:pt x="468" y="3837"/>
                    <a:pt x="601" y="3904"/>
                  </a:cubicBezTo>
                  <a:cubicBezTo>
                    <a:pt x="735" y="3970"/>
                    <a:pt x="868" y="4004"/>
                    <a:pt x="1002" y="4037"/>
                  </a:cubicBezTo>
                  <a:cubicBezTo>
                    <a:pt x="1302" y="4070"/>
                    <a:pt x="1569" y="4070"/>
                    <a:pt x="1836" y="4070"/>
                  </a:cubicBezTo>
                  <a:cubicBezTo>
                    <a:pt x="1569" y="4037"/>
                    <a:pt x="1302" y="4037"/>
                    <a:pt x="1035" y="3970"/>
                  </a:cubicBezTo>
                  <a:cubicBezTo>
                    <a:pt x="902" y="3937"/>
                    <a:pt x="768" y="3870"/>
                    <a:pt x="668" y="3803"/>
                  </a:cubicBezTo>
                  <a:cubicBezTo>
                    <a:pt x="535" y="3737"/>
                    <a:pt x="435" y="3670"/>
                    <a:pt x="401" y="3537"/>
                  </a:cubicBezTo>
                  <a:cubicBezTo>
                    <a:pt x="368" y="3437"/>
                    <a:pt x="401" y="3303"/>
                    <a:pt x="468" y="3203"/>
                  </a:cubicBezTo>
                  <a:cubicBezTo>
                    <a:pt x="568" y="3103"/>
                    <a:pt x="635" y="3036"/>
                    <a:pt x="768" y="2936"/>
                  </a:cubicBezTo>
                  <a:cubicBezTo>
                    <a:pt x="968" y="2803"/>
                    <a:pt x="1202" y="2669"/>
                    <a:pt x="1469" y="2569"/>
                  </a:cubicBezTo>
                  <a:lnTo>
                    <a:pt x="1869" y="2402"/>
                  </a:lnTo>
                  <a:lnTo>
                    <a:pt x="1435" y="2402"/>
                  </a:lnTo>
                  <a:cubicBezTo>
                    <a:pt x="1168" y="2369"/>
                    <a:pt x="902" y="2336"/>
                    <a:pt x="668" y="2269"/>
                  </a:cubicBezTo>
                  <a:cubicBezTo>
                    <a:pt x="435" y="2202"/>
                    <a:pt x="168" y="2069"/>
                    <a:pt x="234" y="1869"/>
                  </a:cubicBezTo>
                  <a:cubicBezTo>
                    <a:pt x="234" y="1769"/>
                    <a:pt x="301" y="1669"/>
                    <a:pt x="401" y="1602"/>
                  </a:cubicBezTo>
                  <a:cubicBezTo>
                    <a:pt x="501" y="1535"/>
                    <a:pt x="601" y="1468"/>
                    <a:pt x="735" y="1435"/>
                  </a:cubicBezTo>
                  <a:cubicBezTo>
                    <a:pt x="968" y="1335"/>
                    <a:pt x="1235" y="1268"/>
                    <a:pt x="1502" y="1235"/>
                  </a:cubicBezTo>
                  <a:lnTo>
                    <a:pt x="1902" y="1168"/>
                  </a:lnTo>
                  <a:lnTo>
                    <a:pt x="1502" y="1068"/>
                  </a:lnTo>
                  <a:cubicBezTo>
                    <a:pt x="1268" y="1001"/>
                    <a:pt x="1002" y="901"/>
                    <a:pt x="768" y="801"/>
                  </a:cubicBezTo>
                  <a:cubicBezTo>
                    <a:pt x="668" y="735"/>
                    <a:pt x="535" y="668"/>
                    <a:pt x="435" y="601"/>
                  </a:cubicBezTo>
                  <a:cubicBezTo>
                    <a:pt x="334" y="501"/>
                    <a:pt x="301" y="401"/>
                    <a:pt x="368" y="334"/>
                  </a:cubicBezTo>
                  <a:cubicBezTo>
                    <a:pt x="401" y="234"/>
                    <a:pt x="535" y="168"/>
                    <a:pt x="635" y="134"/>
                  </a:cubicBezTo>
                  <a:cubicBezTo>
                    <a:pt x="768" y="101"/>
                    <a:pt x="902" y="67"/>
                    <a:pt x="1035" y="67"/>
                  </a:cubicBezTo>
                  <a:cubicBezTo>
                    <a:pt x="1168" y="51"/>
                    <a:pt x="1302" y="42"/>
                    <a:pt x="1435" y="42"/>
                  </a:cubicBezTo>
                  <a:cubicBezTo>
                    <a:pt x="1569" y="42"/>
                    <a:pt x="1702" y="51"/>
                    <a:pt x="1836" y="67"/>
                  </a:cubicBezTo>
                  <a:cubicBezTo>
                    <a:pt x="1569" y="34"/>
                    <a:pt x="1302" y="1"/>
                    <a:pt x="10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26"/>
            <p:cNvSpPr/>
            <p:nvPr/>
          </p:nvSpPr>
          <p:spPr>
            <a:xfrm>
              <a:off x="11249650" y="2295225"/>
              <a:ext cx="222675" cy="242625"/>
            </a:xfrm>
            <a:custGeom>
              <a:avLst/>
              <a:gdLst/>
              <a:ahLst/>
              <a:cxnLst/>
              <a:rect l="l" t="t" r="r" b="b"/>
              <a:pathLst>
                <a:path w="8907" h="9705" extrusionOk="0">
                  <a:moveTo>
                    <a:pt x="5959" y="0"/>
                  </a:moveTo>
                  <a:cubicBezTo>
                    <a:pt x="5545" y="0"/>
                    <a:pt x="5120" y="99"/>
                    <a:pt x="4770" y="273"/>
                  </a:cubicBezTo>
                  <a:cubicBezTo>
                    <a:pt x="3870" y="640"/>
                    <a:pt x="3169" y="1274"/>
                    <a:pt x="2502" y="1941"/>
                  </a:cubicBezTo>
                  <a:cubicBezTo>
                    <a:pt x="1868" y="2608"/>
                    <a:pt x="1334" y="3376"/>
                    <a:pt x="867" y="4210"/>
                  </a:cubicBezTo>
                  <a:cubicBezTo>
                    <a:pt x="434" y="5044"/>
                    <a:pt x="100" y="5944"/>
                    <a:pt x="34" y="6878"/>
                  </a:cubicBezTo>
                  <a:cubicBezTo>
                    <a:pt x="0" y="7345"/>
                    <a:pt x="34" y="7846"/>
                    <a:pt x="167" y="8279"/>
                  </a:cubicBezTo>
                  <a:cubicBezTo>
                    <a:pt x="300" y="8746"/>
                    <a:pt x="601" y="9180"/>
                    <a:pt x="1001" y="9447"/>
                  </a:cubicBezTo>
                  <a:cubicBezTo>
                    <a:pt x="1329" y="9624"/>
                    <a:pt x="1696" y="9705"/>
                    <a:pt x="2057" y="9705"/>
                  </a:cubicBezTo>
                  <a:cubicBezTo>
                    <a:pt x="2173" y="9705"/>
                    <a:pt x="2289" y="9696"/>
                    <a:pt x="2402" y="9680"/>
                  </a:cubicBezTo>
                  <a:cubicBezTo>
                    <a:pt x="2869" y="9647"/>
                    <a:pt x="3336" y="9513"/>
                    <a:pt x="3770" y="9347"/>
                  </a:cubicBezTo>
                  <a:cubicBezTo>
                    <a:pt x="4637" y="9013"/>
                    <a:pt x="5437" y="8513"/>
                    <a:pt x="6205" y="8012"/>
                  </a:cubicBezTo>
                  <a:lnTo>
                    <a:pt x="6205" y="8012"/>
                  </a:lnTo>
                  <a:cubicBezTo>
                    <a:pt x="5404" y="8479"/>
                    <a:pt x="4603" y="8946"/>
                    <a:pt x="3736" y="9247"/>
                  </a:cubicBezTo>
                  <a:cubicBezTo>
                    <a:pt x="3303" y="9413"/>
                    <a:pt x="2836" y="9513"/>
                    <a:pt x="2402" y="9547"/>
                  </a:cubicBezTo>
                  <a:cubicBezTo>
                    <a:pt x="2328" y="9552"/>
                    <a:pt x="2254" y="9555"/>
                    <a:pt x="2180" y="9555"/>
                  </a:cubicBezTo>
                  <a:cubicBezTo>
                    <a:pt x="1790" y="9555"/>
                    <a:pt x="1410" y="9476"/>
                    <a:pt x="1101" y="9280"/>
                  </a:cubicBezTo>
                  <a:cubicBezTo>
                    <a:pt x="701" y="9046"/>
                    <a:pt x="467" y="8679"/>
                    <a:pt x="334" y="8246"/>
                  </a:cubicBezTo>
                  <a:cubicBezTo>
                    <a:pt x="200" y="7812"/>
                    <a:pt x="200" y="7345"/>
                    <a:pt x="234" y="6878"/>
                  </a:cubicBezTo>
                  <a:cubicBezTo>
                    <a:pt x="300" y="5978"/>
                    <a:pt x="634" y="5110"/>
                    <a:pt x="1068" y="4310"/>
                  </a:cubicBezTo>
                  <a:cubicBezTo>
                    <a:pt x="1501" y="3509"/>
                    <a:pt x="2035" y="2742"/>
                    <a:pt x="2635" y="2075"/>
                  </a:cubicBezTo>
                  <a:cubicBezTo>
                    <a:pt x="3269" y="1408"/>
                    <a:pt x="4003" y="774"/>
                    <a:pt x="4804" y="407"/>
                  </a:cubicBezTo>
                  <a:cubicBezTo>
                    <a:pt x="5192" y="258"/>
                    <a:pt x="5580" y="135"/>
                    <a:pt x="5993" y="135"/>
                  </a:cubicBezTo>
                  <a:cubicBezTo>
                    <a:pt x="6041" y="135"/>
                    <a:pt x="6089" y="137"/>
                    <a:pt x="6138" y="140"/>
                  </a:cubicBezTo>
                  <a:cubicBezTo>
                    <a:pt x="6572" y="173"/>
                    <a:pt x="7005" y="340"/>
                    <a:pt x="7372" y="640"/>
                  </a:cubicBezTo>
                  <a:cubicBezTo>
                    <a:pt x="7739" y="907"/>
                    <a:pt x="8039" y="1241"/>
                    <a:pt x="8306" y="1641"/>
                  </a:cubicBezTo>
                  <a:cubicBezTo>
                    <a:pt x="8540" y="2041"/>
                    <a:pt x="8740" y="2442"/>
                    <a:pt x="8907" y="2875"/>
                  </a:cubicBezTo>
                  <a:cubicBezTo>
                    <a:pt x="8773" y="2442"/>
                    <a:pt x="8573" y="2008"/>
                    <a:pt x="8339" y="1608"/>
                  </a:cubicBezTo>
                  <a:cubicBezTo>
                    <a:pt x="8106" y="1207"/>
                    <a:pt x="7806" y="841"/>
                    <a:pt x="7439" y="540"/>
                  </a:cubicBezTo>
                  <a:cubicBezTo>
                    <a:pt x="7072" y="240"/>
                    <a:pt x="6605" y="73"/>
                    <a:pt x="6138" y="7"/>
                  </a:cubicBezTo>
                  <a:cubicBezTo>
                    <a:pt x="6079" y="2"/>
                    <a:pt x="6019" y="0"/>
                    <a:pt x="59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26"/>
            <p:cNvSpPr/>
            <p:nvPr/>
          </p:nvSpPr>
          <p:spPr>
            <a:xfrm>
              <a:off x="11169575" y="1904275"/>
              <a:ext cx="98450" cy="168475"/>
            </a:xfrm>
            <a:custGeom>
              <a:avLst/>
              <a:gdLst/>
              <a:ahLst/>
              <a:cxnLst/>
              <a:rect l="l" t="t" r="r" b="b"/>
              <a:pathLst>
                <a:path w="3938" h="6739" extrusionOk="0">
                  <a:moveTo>
                    <a:pt x="2403" y="0"/>
                  </a:moveTo>
                  <a:lnTo>
                    <a:pt x="2336" y="267"/>
                  </a:lnTo>
                  <a:cubicBezTo>
                    <a:pt x="2326" y="289"/>
                    <a:pt x="2317" y="311"/>
                    <a:pt x="2307" y="334"/>
                  </a:cubicBezTo>
                  <a:lnTo>
                    <a:pt x="2303" y="334"/>
                  </a:lnTo>
                  <a:cubicBezTo>
                    <a:pt x="2303" y="335"/>
                    <a:pt x="2304" y="337"/>
                    <a:pt x="2305" y="339"/>
                  </a:cubicBezTo>
                  <a:lnTo>
                    <a:pt x="2305" y="339"/>
                  </a:lnTo>
                  <a:cubicBezTo>
                    <a:pt x="2087" y="849"/>
                    <a:pt x="1927" y="1358"/>
                    <a:pt x="1735" y="1868"/>
                  </a:cubicBezTo>
                  <a:lnTo>
                    <a:pt x="1135" y="3503"/>
                  </a:lnTo>
                  <a:lnTo>
                    <a:pt x="568" y="5104"/>
                  </a:lnTo>
                  <a:cubicBezTo>
                    <a:pt x="368" y="5637"/>
                    <a:pt x="201" y="6205"/>
                    <a:pt x="1" y="6738"/>
                  </a:cubicBezTo>
                  <a:cubicBezTo>
                    <a:pt x="234" y="6205"/>
                    <a:pt x="435" y="5671"/>
                    <a:pt x="668" y="5170"/>
                  </a:cubicBezTo>
                  <a:lnTo>
                    <a:pt x="1302" y="3569"/>
                  </a:lnTo>
                  <a:lnTo>
                    <a:pt x="1902" y="1935"/>
                  </a:lnTo>
                  <a:cubicBezTo>
                    <a:pt x="2069" y="1490"/>
                    <a:pt x="2236" y="1044"/>
                    <a:pt x="2403" y="599"/>
                  </a:cubicBezTo>
                  <a:lnTo>
                    <a:pt x="2403" y="599"/>
                  </a:lnTo>
                  <a:cubicBezTo>
                    <a:pt x="2754" y="1545"/>
                    <a:pt x="3029" y="2493"/>
                    <a:pt x="3303" y="3469"/>
                  </a:cubicBezTo>
                  <a:cubicBezTo>
                    <a:pt x="3437" y="4003"/>
                    <a:pt x="3570" y="4537"/>
                    <a:pt x="3670" y="5070"/>
                  </a:cubicBezTo>
                  <a:cubicBezTo>
                    <a:pt x="3804" y="5604"/>
                    <a:pt x="3870" y="6171"/>
                    <a:pt x="3937" y="6705"/>
                  </a:cubicBezTo>
                  <a:cubicBezTo>
                    <a:pt x="3904" y="6171"/>
                    <a:pt x="3870" y="5604"/>
                    <a:pt x="3770" y="5070"/>
                  </a:cubicBezTo>
                  <a:cubicBezTo>
                    <a:pt x="3704" y="4503"/>
                    <a:pt x="3570" y="3970"/>
                    <a:pt x="3470" y="3436"/>
                  </a:cubicBezTo>
                  <a:cubicBezTo>
                    <a:pt x="3337" y="2902"/>
                    <a:pt x="3170" y="2368"/>
                    <a:pt x="3036" y="1835"/>
                  </a:cubicBezTo>
                  <a:cubicBezTo>
                    <a:pt x="2870" y="1301"/>
                    <a:pt x="2703" y="767"/>
                    <a:pt x="2503" y="267"/>
                  </a:cubicBezTo>
                  <a:lnTo>
                    <a:pt x="24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26"/>
            <p:cNvSpPr/>
            <p:nvPr/>
          </p:nvSpPr>
          <p:spPr>
            <a:xfrm>
              <a:off x="10832675" y="2000175"/>
              <a:ext cx="105100" cy="9425"/>
            </a:xfrm>
            <a:custGeom>
              <a:avLst/>
              <a:gdLst/>
              <a:ahLst/>
              <a:cxnLst/>
              <a:rect l="l" t="t" r="r" b="b"/>
              <a:pathLst>
                <a:path w="4204" h="377" extrusionOk="0">
                  <a:moveTo>
                    <a:pt x="1" y="0"/>
                  </a:moveTo>
                  <a:cubicBezTo>
                    <a:pt x="701" y="167"/>
                    <a:pt x="1402" y="234"/>
                    <a:pt x="2102" y="300"/>
                  </a:cubicBezTo>
                  <a:cubicBezTo>
                    <a:pt x="2669" y="327"/>
                    <a:pt x="3236" y="376"/>
                    <a:pt x="3802" y="376"/>
                  </a:cubicBezTo>
                  <a:cubicBezTo>
                    <a:pt x="3936" y="376"/>
                    <a:pt x="4070" y="373"/>
                    <a:pt x="4204" y="367"/>
                  </a:cubicBezTo>
                  <a:cubicBezTo>
                    <a:pt x="3503" y="234"/>
                    <a:pt x="2803" y="134"/>
                    <a:pt x="2102" y="100"/>
                  </a:cubicBezTo>
                  <a:cubicBezTo>
                    <a:pt x="1402" y="34"/>
                    <a:pt x="70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26"/>
            <p:cNvSpPr/>
            <p:nvPr/>
          </p:nvSpPr>
          <p:spPr>
            <a:xfrm>
              <a:off x="10904400" y="1991000"/>
              <a:ext cx="115925" cy="68450"/>
            </a:xfrm>
            <a:custGeom>
              <a:avLst/>
              <a:gdLst/>
              <a:ahLst/>
              <a:cxnLst/>
              <a:rect l="l" t="t" r="r" b="b"/>
              <a:pathLst>
                <a:path w="4637" h="2738" extrusionOk="0">
                  <a:moveTo>
                    <a:pt x="1672" y="0"/>
                  </a:moveTo>
                  <a:cubicBezTo>
                    <a:pt x="1476" y="0"/>
                    <a:pt x="1268" y="17"/>
                    <a:pt x="1068" y="67"/>
                  </a:cubicBezTo>
                  <a:cubicBezTo>
                    <a:pt x="367" y="234"/>
                    <a:pt x="0" y="1001"/>
                    <a:pt x="501" y="1635"/>
                  </a:cubicBezTo>
                  <a:cubicBezTo>
                    <a:pt x="1013" y="2275"/>
                    <a:pt x="2094" y="2738"/>
                    <a:pt x="3022" y="2738"/>
                  </a:cubicBezTo>
                  <a:cubicBezTo>
                    <a:pt x="3303" y="2738"/>
                    <a:pt x="3570" y="2695"/>
                    <a:pt x="3803" y="2602"/>
                  </a:cubicBezTo>
                  <a:cubicBezTo>
                    <a:pt x="4637" y="2269"/>
                    <a:pt x="4637" y="1101"/>
                    <a:pt x="4003" y="667"/>
                  </a:cubicBezTo>
                  <a:cubicBezTo>
                    <a:pt x="3469" y="267"/>
                    <a:pt x="2836" y="100"/>
                    <a:pt x="2202" y="34"/>
                  </a:cubicBezTo>
                  <a:cubicBezTo>
                    <a:pt x="2052" y="17"/>
                    <a:pt x="1868" y="0"/>
                    <a:pt x="16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26"/>
            <p:cNvSpPr/>
            <p:nvPr/>
          </p:nvSpPr>
          <p:spPr>
            <a:xfrm>
              <a:off x="10861025" y="1973475"/>
              <a:ext cx="103450" cy="31725"/>
            </a:xfrm>
            <a:custGeom>
              <a:avLst/>
              <a:gdLst/>
              <a:ahLst/>
              <a:cxnLst/>
              <a:rect l="l" t="t" r="r" b="b"/>
              <a:pathLst>
                <a:path w="4138" h="1269" extrusionOk="0">
                  <a:moveTo>
                    <a:pt x="1" y="1"/>
                  </a:moveTo>
                  <a:cubicBezTo>
                    <a:pt x="668" y="301"/>
                    <a:pt x="1368" y="534"/>
                    <a:pt x="2036" y="735"/>
                  </a:cubicBezTo>
                  <a:cubicBezTo>
                    <a:pt x="2736" y="935"/>
                    <a:pt x="3437" y="1135"/>
                    <a:pt x="4137" y="1268"/>
                  </a:cubicBezTo>
                  <a:cubicBezTo>
                    <a:pt x="3470" y="968"/>
                    <a:pt x="2803" y="735"/>
                    <a:pt x="2102" y="534"/>
                  </a:cubicBezTo>
                  <a:cubicBezTo>
                    <a:pt x="1435" y="334"/>
                    <a:pt x="735" y="134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26"/>
            <p:cNvSpPr/>
            <p:nvPr/>
          </p:nvSpPr>
          <p:spPr>
            <a:xfrm>
              <a:off x="10842675" y="2025175"/>
              <a:ext cx="99275" cy="30900"/>
            </a:xfrm>
            <a:custGeom>
              <a:avLst/>
              <a:gdLst/>
              <a:ahLst/>
              <a:cxnLst/>
              <a:rect l="l" t="t" r="r" b="b"/>
              <a:pathLst>
                <a:path w="3971" h="1236" extrusionOk="0">
                  <a:moveTo>
                    <a:pt x="3970" y="1"/>
                  </a:moveTo>
                  <a:cubicBezTo>
                    <a:pt x="3270" y="134"/>
                    <a:pt x="2603" y="334"/>
                    <a:pt x="1969" y="535"/>
                  </a:cubicBezTo>
                  <a:cubicBezTo>
                    <a:pt x="1302" y="735"/>
                    <a:pt x="635" y="968"/>
                    <a:pt x="1" y="1235"/>
                  </a:cubicBezTo>
                  <a:cubicBezTo>
                    <a:pt x="701" y="1135"/>
                    <a:pt x="1369" y="935"/>
                    <a:pt x="2002" y="735"/>
                  </a:cubicBezTo>
                  <a:cubicBezTo>
                    <a:pt x="2669" y="501"/>
                    <a:pt x="3337" y="301"/>
                    <a:pt x="3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26"/>
            <p:cNvSpPr/>
            <p:nvPr/>
          </p:nvSpPr>
          <p:spPr>
            <a:xfrm>
              <a:off x="10765975" y="1947625"/>
              <a:ext cx="68400" cy="63400"/>
            </a:xfrm>
            <a:custGeom>
              <a:avLst/>
              <a:gdLst/>
              <a:ahLst/>
              <a:cxnLst/>
              <a:rect l="l" t="t" r="r" b="b"/>
              <a:pathLst>
                <a:path w="2736" h="2536" extrusionOk="0">
                  <a:moveTo>
                    <a:pt x="0" y="1"/>
                  </a:moveTo>
                  <a:lnTo>
                    <a:pt x="0" y="1"/>
                  </a:lnTo>
                  <a:cubicBezTo>
                    <a:pt x="133" y="868"/>
                    <a:pt x="400" y="1702"/>
                    <a:pt x="767" y="2536"/>
                  </a:cubicBezTo>
                  <a:lnTo>
                    <a:pt x="801" y="2536"/>
                  </a:lnTo>
                  <a:cubicBezTo>
                    <a:pt x="1434" y="2436"/>
                    <a:pt x="2001" y="2169"/>
                    <a:pt x="2402" y="1702"/>
                  </a:cubicBezTo>
                  <a:cubicBezTo>
                    <a:pt x="2602" y="1435"/>
                    <a:pt x="2735" y="1101"/>
                    <a:pt x="2635" y="801"/>
                  </a:cubicBezTo>
                  <a:cubicBezTo>
                    <a:pt x="2535" y="568"/>
                    <a:pt x="2302" y="401"/>
                    <a:pt x="2035" y="334"/>
                  </a:cubicBezTo>
                  <a:cubicBezTo>
                    <a:pt x="1801" y="268"/>
                    <a:pt x="1534" y="268"/>
                    <a:pt x="1301" y="268"/>
                  </a:cubicBezTo>
                  <a:cubicBezTo>
                    <a:pt x="834" y="234"/>
                    <a:pt x="434" y="134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26"/>
            <p:cNvSpPr/>
            <p:nvPr/>
          </p:nvSpPr>
          <p:spPr>
            <a:xfrm>
              <a:off x="10760950" y="1840050"/>
              <a:ext cx="105100" cy="99050"/>
            </a:xfrm>
            <a:custGeom>
              <a:avLst/>
              <a:gdLst/>
              <a:ahLst/>
              <a:cxnLst/>
              <a:rect l="l" t="t" r="r" b="b"/>
              <a:pathLst>
                <a:path w="4204" h="3962" extrusionOk="0">
                  <a:moveTo>
                    <a:pt x="334" y="1"/>
                  </a:moveTo>
                  <a:cubicBezTo>
                    <a:pt x="68" y="1168"/>
                    <a:pt x="1" y="2369"/>
                    <a:pt x="101" y="3570"/>
                  </a:cubicBezTo>
                  <a:cubicBezTo>
                    <a:pt x="768" y="3737"/>
                    <a:pt x="1469" y="3870"/>
                    <a:pt x="2136" y="3937"/>
                  </a:cubicBezTo>
                  <a:cubicBezTo>
                    <a:pt x="2312" y="3949"/>
                    <a:pt x="2489" y="3962"/>
                    <a:pt x="2662" y="3962"/>
                  </a:cubicBezTo>
                  <a:cubicBezTo>
                    <a:pt x="2946" y="3962"/>
                    <a:pt x="3221" y="3928"/>
                    <a:pt x="3470" y="3803"/>
                  </a:cubicBezTo>
                  <a:cubicBezTo>
                    <a:pt x="3904" y="3603"/>
                    <a:pt x="4204" y="3170"/>
                    <a:pt x="4104" y="2736"/>
                  </a:cubicBezTo>
                  <a:cubicBezTo>
                    <a:pt x="4037" y="2336"/>
                    <a:pt x="3670" y="2069"/>
                    <a:pt x="3303" y="1869"/>
                  </a:cubicBezTo>
                  <a:cubicBezTo>
                    <a:pt x="2336" y="1268"/>
                    <a:pt x="1235" y="834"/>
                    <a:pt x="401" y="67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26"/>
            <p:cNvSpPr/>
            <p:nvPr/>
          </p:nvSpPr>
          <p:spPr>
            <a:xfrm>
              <a:off x="10775125" y="1750825"/>
              <a:ext cx="55075" cy="95925"/>
            </a:xfrm>
            <a:custGeom>
              <a:avLst/>
              <a:gdLst/>
              <a:ahLst/>
              <a:cxnLst/>
              <a:rect l="l" t="t" r="r" b="b"/>
              <a:pathLst>
                <a:path w="2203" h="3837" extrusionOk="0">
                  <a:moveTo>
                    <a:pt x="1202" y="0"/>
                  </a:moveTo>
                  <a:cubicBezTo>
                    <a:pt x="701" y="834"/>
                    <a:pt x="301" y="1735"/>
                    <a:pt x="1" y="2702"/>
                  </a:cubicBezTo>
                  <a:cubicBezTo>
                    <a:pt x="268" y="3036"/>
                    <a:pt x="535" y="3336"/>
                    <a:pt x="902" y="3570"/>
                  </a:cubicBezTo>
                  <a:cubicBezTo>
                    <a:pt x="1068" y="3703"/>
                    <a:pt x="1269" y="3803"/>
                    <a:pt x="1502" y="3836"/>
                  </a:cubicBezTo>
                  <a:cubicBezTo>
                    <a:pt x="1736" y="3836"/>
                    <a:pt x="2002" y="3736"/>
                    <a:pt x="2102" y="3536"/>
                  </a:cubicBezTo>
                  <a:cubicBezTo>
                    <a:pt x="2203" y="3303"/>
                    <a:pt x="2069" y="3036"/>
                    <a:pt x="1969" y="2802"/>
                  </a:cubicBezTo>
                  <a:cubicBezTo>
                    <a:pt x="1635" y="2002"/>
                    <a:pt x="1402" y="1134"/>
                    <a:pt x="1269" y="267"/>
                  </a:cubicBezTo>
                  <a:cubicBezTo>
                    <a:pt x="1235" y="200"/>
                    <a:pt x="1235" y="100"/>
                    <a:pt x="12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26"/>
            <p:cNvSpPr/>
            <p:nvPr/>
          </p:nvSpPr>
          <p:spPr>
            <a:xfrm>
              <a:off x="10822675" y="1573200"/>
              <a:ext cx="131775" cy="190150"/>
            </a:xfrm>
            <a:custGeom>
              <a:avLst/>
              <a:gdLst/>
              <a:ahLst/>
              <a:cxnLst/>
              <a:rect l="l" t="t" r="r" b="b"/>
              <a:pathLst>
                <a:path w="5271" h="7606" extrusionOk="0">
                  <a:moveTo>
                    <a:pt x="1101" y="0"/>
                  </a:moveTo>
                  <a:cubicBezTo>
                    <a:pt x="1101" y="0"/>
                    <a:pt x="1068" y="34"/>
                    <a:pt x="1034" y="34"/>
                  </a:cubicBezTo>
                  <a:cubicBezTo>
                    <a:pt x="0" y="667"/>
                    <a:pt x="234" y="6205"/>
                    <a:pt x="4303" y="7606"/>
                  </a:cubicBezTo>
                  <a:cubicBezTo>
                    <a:pt x="4470" y="7439"/>
                    <a:pt x="4670" y="7205"/>
                    <a:pt x="4770" y="6939"/>
                  </a:cubicBezTo>
                  <a:cubicBezTo>
                    <a:pt x="5237" y="6005"/>
                    <a:pt x="5271" y="4537"/>
                    <a:pt x="3503" y="3303"/>
                  </a:cubicBezTo>
                  <a:cubicBezTo>
                    <a:pt x="2535" y="2635"/>
                    <a:pt x="1968" y="1968"/>
                    <a:pt x="1601" y="1401"/>
                  </a:cubicBezTo>
                  <a:cubicBezTo>
                    <a:pt x="1268" y="834"/>
                    <a:pt x="1134" y="334"/>
                    <a:pt x="1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26"/>
            <p:cNvSpPr/>
            <p:nvPr/>
          </p:nvSpPr>
          <p:spPr>
            <a:xfrm>
              <a:off x="10859375" y="1608225"/>
              <a:ext cx="95075" cy="138450"/>
            </a:xfrm>
            <a:custGeom>
              <a:avLst/>
              <a:gdLst/>
              <a:ahLst/>
              <a:cxnLst/>
              <a:rect l="l" t="t" r="r" b="b"/>
              <a:pathLst>
                <a:path w="3803" h="5538" extrusionOk="0">
                  <a:moveTo>
                    <a:pt x="133" y="0"/>
                  </a:moveTo>
                  <a:lnTo>
                    <a:pt x="133" y="0"/>
                  </a:lnTo>
                  <a:cubicBezTo>
                    <a:pt x="67" y="401"/>
                    <a:pt x="0" y="1234"/>
                    <a:pt x="634" y="1935"/>
                  </a:cubicBezTo>
                  <a:cubicBezTo>
                    <a:pt x="634" y="1935"/>
                    <a:pt x="0" y="1968"/>
                    <a:pt x="100" y="2168"/>
                  </a:cubicBezTo>
                  <a:cubicBezTo>
                    <a:pt x="234" y="2369"/>
                    <a:pt x="834" y="2435"/>
                    <a:pt x="867" y="2435"/>
                  </a:cubicBezTo>
                  <a:cubicBezTo>
                    <a:pt x="801" y="2435"/>
                    <a:pt x="267" y="2736"/>
                    <a:pt x="500" y="2969"/>
                  </a:cubicBezTo>
                  <a:cubicBezTo>
                    <a:pt x="559" y="3036"/>
                    <a:pt x="628" y="3061"/>
                    <a:pt x="698" y="3061"/>
                  </a:cubicBezTo>
                  <a:cubicBezTo>
                    <a:pt x="909" y="3061"/>
                    <a:pt x="1134" y="2836"/>
                    <a:pt x="1134" y="2836"/>
                  </a:cubicBezTo>
                  <a:lnTo>
                    <a:pt x="1134" y="2836"/>
                  </a:lnTo>
                  <a:cubicBezTo>
                    <a:pt x="1134" y="2836"/>
                    <a:pt x="734" y="5271"/>
                    <a:pt x="3302" y="5538"/>
                  </a:cubicBezTo>
                  <a:cubicBezTo>
                    <a:pt x="3769" y="4604"/>
                    <a:pt x="3803" y="3136"/>
                    <a:pt x="2035" y="1902"/>
                  </a:cubicBezTo>
                  <a:cubicBezTo>
                    <a:pt x="1067" y="1234"/>
                    <a:pt x="500" y="567"/>
                    <a:pt x="1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26"/>
            <p:cNvSpPr/>
            <p:nvPr/>
          </p:nvSpPr>
          <p:spPr>
            <a:xfrm>
              <a:off x="10903550" y="1787175"/>
              <a:ext cx="207675" cy="208725"/>
            </a:xfrm>
            <a:custGeom>
              <a:avLst/>
              <a:gdLst/>
              <a:ahLst/>
              <a:cxnLst/>
              <a:rect l="l" t="t" r="r" b="b"/>
              <a:pathLst>
                <a:path w="8307" h="8349" extrusionOk="0">
                  <a:moveTo>
                    <a:pt x="4209" y="1"/>
                  </a:moveTo>
                  <a:cubicBezTo>
                    <a:pt x="3854" y="1"/>
                    <a:pt x="3512" y="32"/>
                    <a:pt x="3170" y="81"/>
                  </a:cubicBezTo>
                  <a:cubicBezTo>
                    <a:pt x="2703" y="181"/>
                    <a:pt x="2269" y="348"/>
                    <a:pt x="1869" y="614"/>
                  </a:cubicBezTo>
                  <a:cubicBezTo>
                    <a:pt x="1035" y="1115"/>
                    <a:pt x="435" y="1915"/>
                    <a:pt x="201" y="2849"/>
                  </a:cubicBezTo>
                  <a:cubicBezTo>
                    <a:pt x="1" y="3650"/>
                    <a:pt x="1" y="4484"/>
                    <a:pt x="168" y="5251"/>
                  </a:cubicBezTo>
                  <a:cubicBezTo>
                    <a:pt x="268" y="5651"/>
                    <a:pt x="401" y="6052"/>
                    <a:pt x="568" y="6385"/>
                  </a:cubicBezTo>
                  <a:cubicBezTo>
                    <a:pt x="768" y="6752"/>
                    <a:pt x="1002" y="7086"/>
                    <a:pt x="1335" y="7353"/>
                  </a:cubicBezTo>
                  <a:cubicBezTo>
                    <a:pt x="1635" y="7620"/>
                    <a:pt x="1969" y="7820"/>
                    <a:pt x="2336" y="7953"/>
                  </a:cubicBezTo>
                  <a:cubicBezTo>
                    <a:pt x="2703" y="8120"/>
                    <a:pt x="3103" y="8220"/>
                    <a:pt x="3503" y="8287"/>
                  </a:cubicBezTo>
                  <a:cubicBezTo>
                    <a:pt x="3795" y="8325"/>
                    <a:pt x="4091" y="8348"/>
                    <a:pt x="4388" y="8348"/>
                  </a:cubicBezTo>
                  <a:cubicBezTo>
                    <a:pt x="4874" y="8348"/>
                    <a:pt x="5363" y="8285"/>
                    <a:pt x="5838" y="8120"/>
                  </a:cubicBezTo>
                  <a:lnTo>
                    <a:pt x="5838" y="8120"/>
                  </a:lnTo>
                  <a:cubicBezTo>
                    <a:pt x="5387" y="8263"/>
                    <a:pt x="4898" y="8331"/>
                    <a:pt x="4410" y="8331"/>
                  </a:cubicBezTo>
                  <a:cubicBezTo>
                    <a:pt x="4104" y="8331"/>
                    <a:pt x="3799" y="8305"/>
                    <a:pt x="3503" y="8253"/>
                  </a:cubicBezTo>
                  <a:cubicBezTo>
                    <a:pt x="2736" y="8120"/>
                    <a:pt x="1969" y="7786"/>
                    <a:pt x="1402" y="7253"/>
                  </a:cubicBezTo>
                  <a:cubicBezTo>
                    <a:pt x="1102" y="6986"/>
                    <a:pt x="902" y="6686"/>
                    <a:pt x="735" y="6319"/>
                  </a:cubicBezTo>
                  <a:cubicBezTo>
                    <a:pt x="601" y="5985"/>
                    <a:pt x="468" y="5585"/>
                    <a:pt x="401" y="5218"/>
                  </a:cubicBezTo>
                  <a:cubicBezTo>
                    <a:pt x="268" y="4451"/>
                    <a:pt x="335" y="3683"/>
                    <a:pt x="535" y="2949"/>
                  </a:cubicBezTo>
                  <a:lnTo>
                    <a:pt x="535" y="2916"/>
                  </a:lnTo>
                  <a:cubicBezTo>
                    <a:pt x="568" y="2849"/>
                    <a:pt x="601" y="2716"/>
                    <a:pt x="635" y="2616"/>
                  </a:cubicBezTo>
                  <a:cubicBezTo>
                    <a:pt x="701" y="2549"/>
                    <a:pt x="735" y="2449"/>
                    <a:pt x="768" y="2349"/>
                  </a:cubicBezTo>
                  <a:cubicBezTo>
                    <a:pt x="868" y="2149"/>
                    <a:pt x="1002" y="1982"/>
                    <a:pt x="1102" y="1782"/>
                  </a:cubicBezTo>
                  <a:cubicBezTo>
                    <a:pt x="1369" y="1448"/>
                    <a:pt x="1702" y="1182"/>
                    <a:pt x="2069" y="948"/>
                  </a:cubicBezTo>
                  <a:cubicBezTo>
                    <a:pt x="2743" y="550"/>
                    <a:pt x="3557" y="377"/>
                    <a:pt x="4356" y="377"/>
                  </a:cubicBezTo>
                  <a:cubicBezTo>
                    <a:pt x="4428" y="377"/>
                    <a:pt x="4500" y="378"/>
                    <a:pt x="4571" y="381"/>
                  </a:cubicBezTo>
                  <a:cubicBezTo>
                    <a:pt x="5438" y="414"/>
                    <a:pt x="6305" y="681"/>
                    <a:pt x="6973" y="1248"/>
                  </a:cubicBezTo>
                  <a:cubicBezTo>
                    <a:pt x="7306" y="1515"/>
                    <a:pt x="7573" y="1882"/>
                    <a:pt x="7740" y="2282"/>
                  </a:cubicBezTo>
                  <a:cubicBezTo>
                    <a:pt x="7940" y="2683"/>
                    <a:pt x="8040" y="3116"/>
                    <a:pt x="8107" y="3550"/>
                  </a:cubicBezTo>
                  <a:lnTo>
                    <a:pt x="8107" y="3617"/>
                  </a:lnTo>
                  <a:lnTo>
                    <a:pt x="8116" y="3617"/>
                  </a:lnTo>
                  <a:cubicBezTo>
                    <a:pt x="8173" y="4058"/>
                    <a:pt x="8172" y="4473"/>
                    <a:pt x="8140" y="4918"/>
                  </a:cubicBezTo>
                  <a:cubicBezTo>
                    <a:pt x="8073" y="5385"/>
                    <a:pt x="7940" y="5818"/>
                    <a:pt x="7773" y="6252"/>
                  </a:cubicBezTo>
                  <a:cubicBezTo>
                    <a:pt x="7573" y="6686"/>
                    <a:pt x="7340" y="7052"/>
                    <a:pt x="7006" y="7386"/>
                  </a:cubicBezTo>
                  <a:cubicBezTo>
                    <a:pt x="6672" y="7720"/>
                    <a:pt x="6272" y="7986"/>
                    <a:pt x="5838" y="8120"/>
                  </a:cubicBezTo>
                  <a:cubicBezTo>
                    <a:pt x="6272" y="7986"/>
                    <a:pt x="6672" y="7720"/>
                    <a:pt x="7006" y="7419"/>
                  </a:cubicBezTo>
                  <a:cubicBezTo>
                    <a:pt x="7340" y="7086"/>
                    <a:pt x="7606" y="6686"/>
                    <a:pt x="7807" y="6252"/>
                  </a:cubicBezTo>
                  <a:cubicBezTo>
                    <a:pt x="8007" y="5852"/>
                    <a:pt x="8140" y="5385"/>
                    <a:pt x="8207" y="4951"/>
                  </a:cubicBezTo>
                  <a:cubicBezTo>
                    <a:pt x="8307" y="4484"/>
                    <a:pt x="8307" y="4017"/>
                    <a:pt x="8274" y="3550"/>
                  </a:cubicBezTo>
                  <a:lnTo>
                    <a:pt x="8274" y="3483"/>
                  </a:lnTo>
                  <a:lnTo>
                    <a:pt x="8268" y="3480"/>
                  </a:lnTo>
                  <a:lnTo>
                    <a:pt x="8268" y="3480"/>
                  </a:lnTo>
                  <a:cubicBezTo>
                    <a:pt x="8230" y="3037"/>
                    <a:pt x="8130" y="2594"/>
                    <a:pt x="7940" y="2182"/>
                  </a:cubicBezTo>
                  <a:cubicBezTo>
                    <a:pt x="7773" y="1749"/>
                    <a:pt x="7540" y="1348"/>
                    <a:pt x="7173" y="1015"/>
                  </a:cubicBezTo>
                  <a:cubicBezTo>
                    <a:pt x="6472" y="381"/>
                    <a:pt x="5505" y="81"/>
                    <a:pt x="4604" y="14"/>
                  </a:cubicBezTo>
                  <a:cubicBezTo>
                    <a:pt x="4470" y="5"/>
                    <a:pt x="4338" y="1"/>
                    <a:pt x="4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26"/>
            <p:cNvSpPr/>
            <p:nvPr/>
          </p:nvSpPr>
          <p:spPr>
            <a:xfrm>
              <a:off x="10822675" y="1567300"/>
              <a:ext cx="248525" cy="200950"/>
            </a:xfrm>
            <a:custGeom>
              <a:avLst/>
              <a:gdLst/>
              <a:ahLst/>
              <a:cxnLst/>
              <a:rect l="l" t="t" r="r" b="b"/>
              <a:pathLst>
                <a:path w="9941" h="8038" extrusionOk="0">
                  <a:moveTo>
                    <a:pt x="2107" y="0"/>
                  </a:moveTo>
                  <a:cubicBezTo>
                    <a:pt x="1729" y="0"/>
                    <a:pt x="1388" y="75"/>
                    <a:pt x="1101" y="236"/>
                  </a:cubicBezTo>
                  <a:cubicBezTo>
                    <a:pt x="1101" y="236"/>
                    <a:pt x="1068" y="270"/>
                    <a:pt x="1034" y="270"/>
                  </a:cubicBezTo>
                  <a:cubicBezTo>
                    <a:pt x="0" y="903"/>
                    <a:pt x="234" y="6441"/>
                    <a:pt x="4303" y="7842"/>
                  </a:cubicBezTo>
                  <a:cubicBezTo>
                    <a:pt x="4370" y="7842"/>
                    <a:pt x="4437" y="7875"/>
                    <a:pt x="4504" y="7875"/>
                  </a:cubicBezTo>
                  <a:cubicBezTo>
                    <a:pt x="4867" y="7987"/>
                    <a:pt x="5207" y="8038"/>
                    <a:pt x="5527" y="8038"/>
                  </a:cubicBezTo>
                  <a:cubicBezTo>
                    <a:pt x="8937" y="8038"/>
                    <a:pt x="9941" y="2238"/>
                    <a:pt x="9941" y="2238"/>
                  </a:cubicBezTo>
                  <a:lnTo>
                    <a:pt x="9941" y="2238"/>
                  </a:lnTo>
                  <a:cubicBezTo>
                    <a:pt x="9941" y="2238"/>
                    <a:pt x="9590" y="2290"/>
                    <a:pt x="9057" y="2290"/>
                  </a:cubicBezTo>
                  <a:cubicBezTo>
                    <a:pt x="8185" y="2290"/>
                    <a:pt x="6822" y="2149"/>
                    <a:pt x="5704" y="1404"/>
                  </a:cubicBezTo>
                  <a:cubicBezTo>
                    <a:pt x="4437" y="550"/>
                    <a:pt x="3133" y="0"/>
                    <a:pt x="21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26"/>
            <p:cNvSpPr/>
            <p:nvPr/>
          </p:nvSpPr>
          <p:spPr>
            <a:xfrm>
              <a:off x="10904400" y="1791900"/>
              <a:ext cx="209325" cy="204000"/>
            </a:xfrm>
            <a:custGeom>
              <a:avLst/>
              <a:gdLst/>
              <a:ahLst/>
              <a:cxnLst/>
              <a:rect l="l" t="t" r="r" b="b"/>
              <a:pathLst>
                <a:path w="8373" h="8160" extrusionOk="0">
                  <a:moveTo>
                    <a:pt x="4229" y="1"/>
                  </a:moveTo>
                  <a:cubicBezTo>
                    <a:pt x="3828" y="1"/>
                    <a:pt x="3434" y="44"/>
                    <a:pt x="3069" y="125"/>
                  </a:cubicBezTo>
                  <a:cubicBezTo>
                    <a:pt x="1802" y="425"/>
                    <a:pt x="734" y="1359"/>
                    <a:pt x="367" y="2627"/>
                  </a:cubicBezTo>
                  <a:cubicBezTo>
                    <a:pt x="367" y="2660"/>
                    <a:pt x="334" y="2694"/>
                    <a:pt x="334" y="2694"/>
                  </a:cubicBezTo>
                  <a:cubicBezTo>
                    <a:pt x="0" y="3961"/>
                    <a:pt x="167" y="5563"/>
                    <a:pt x="901" y="6630"/>
                  </a:cubicBezTo>
                  <a:cubicBezTo>
                    <a:pt x="1068" y="6897"/>
                    <a:pt x="1301" y="7097"/>
                    <a:pt x="1535" y="7297"/>
                  </a:cubicBezTo>
                  <a:cubicBezTo>
                    <a:pt x="2294" y="7855"/>
                    <a:pt x="3352" y="8159"/>
                    <a:pt x="4369" y="8159"/>
                  </a:cubicBezTo>
                  <a:cubicBezTo>
                    <a:pt x="4871" y="8159"/>
                    <a:pt x="5363" y="8085"/>
                    <a:pt x="5804" y="7931"/>
                  </a:cubicBezTo>
                  <a:cubicBezTo>
                    <a:pt x="7572" y="7364"/>
                    <a:pt x="8373" y="5229"/>
                    <a:pt x="8173" y="3361"/>
                  </a:cubicBezTo>
                  <a:cubicBezTo>
                    <a:pt x="8073" y="2660"/>
                    <a:pt x="7873" y="1993"/>
                    <a:pt x="7506" y="1460"/>
                  </a:cubicBezTo>
                  <a:cubicBezTo>
                    <a:pt x="6799" y="424"/>
                    <a:pt x="5480" y="1"/>
                    <a:pt x="42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26"/>
            <p:cNvSpPr/>
            <p:nvPr/>
          </p:nvSpPr>
          <p:spPr>
            <a:xfrm>
              <a:off x="10921900" y="1818900"/>
              <a:ext cx="170150" cy="150600"/>
            </a:xfrm>
            <a:custGeom>
              <a:avLst/>
              <a:gdLst/>
              <a:ahLst/>
              <a:cxnLst/>
              <a:rect l="l" t="t" r="r" b="b"/>
              <a:pathLst>
                <a:path w="6806" h="6024" extrusionOk="0">
                  <a:moveTo>
                    <a:pt x="3382" y="0"/>
                  </a:moveTo>
                  <a:cubicBezTo>
                    <a:pt x="3208" y="0"/>
                    <a:pt x="3036" y="15"/>
                    <a:pt x="2870" y="46"/>
                  </a:cubicBezTo>
                  <a:cubicBezTo>
                    <a:pt x="468" y="513"/>
                    <a:pt x="1" y="3949"/>
                    <a:pt x="1802" y="5417"/>
                  </a:cubicBezTo>
                  <a:cubicBezTo>
                    <a:pt x="2036" y="5617"/>
                    <a:pt x="2269" y="5750"/>
                    <a:pt x="2569" y="5850"/>
                  </a:cubicBezTo>
                  <a:cubicBezTo>
                    <a:pt x="2910" y="5964"/>
                    <a:pt x="3274" y="6023"/>
                    <a:pt x="3638" y="6023"/>
                  </a:cubicBezTo>
                  <a:cubicBezTo>
                    <a:pt x="4342" y="6023"/>
                    <a:pt x="5044" y="5800"/>
                    <a:pt x="5571" y="5316"/>
                  </a:cubicBezTo>
                  <a:cubicBezTo>
                    <a:pt x="6806" y="4149"/>
                    <a:pt x="6806" y="1914"/>
                    <a:pt x="5505" y="780"/>
                  </a:cubicBezTo>
                  <a:cubicBezTo>
                    <a:pt x="4961" y="290"/>
                    <a:pt x="4151" y="0"/>
                    <a:pt x="33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26"/>
            <p:cNvSpPr/>
            <p:nvPr/>
          </p:nvSpPr>
          <p:spPr>
            <a:xfrm>
              <a:off x="10912725" y="1791900"/>
              <a:ext cx="196000" cy="84025"/>
            </a:xfrm>
            <a:custGeom>
              <a:avLst/>
              <a:gdLst/>
              <a:ahLst/>
              <a:cxnLst/>
              <a:rect l="l" t="t" r="r" b="b"/>
              <a:pathLst>
                <a:path w="7840" h="3361" extrusionOk="0">
                  <a:moveTo>
                    <a:pt x="3896" y="1"/>
                  </a:moveTo>
                  <a:cubicBezTo>
                    <a:pt x="3495" y="1"/>
                    <a:pt x="3101" y="44"/>
                    <a:pt x="2736" y="125"/>
                  </a:cubicBezTo>
                  <a:cubicBezTo>
                    <a:pt x="1469" y="425"/>
                    <a:pt x="401" y="1359"/>
                    <a:pt x="34" y="2627"/>
                  </a:cubicBezTo>
                  <a:cubicBezTo>
                    <a:pt x="34" y="2660"/>
                    <a:pt x="1" y="2694"/>
                    <a:pt x="1" y="2727"/>
                  </a:cubicBezTo>
                  <a:cubicBezTo>
                    <a:pt x="238" y="2549"/>
                    <a:pt x="1493" y="1740"/>
                    <a:pt x="3337" y="1740"/>
                  </a:cubicBezTo>
                  <a:cubicBezTo>
                    <a:pt x="4606" y="1740"/>
                    <a:pt x="6153" y="2123"/>
                    <a:pt x="7840" y="3361"/>
                  </a:cubicBezTo>
                  <a:cubicBezTo>
                    <a:pt x="7740" y="2660"/>
                    <a:pt x="7540" y="1993"/>
                    <a:pt x="7173" y="1460"/>
                  </a:cubicBezTo>
                  <a:cubicBezTo>
                    <a:pt x="6466" y="424"/>
                    <a:pt x="5147" y="1"/>
                    <a:pt x="38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26"/>
            <p:cNvSpPr/>
            <p:nvPr/>
          </p:nvSpPr>
          <p:spPr>
            <a:xfrm>
              <a:off x="11458950" y="2061550"/>
              <a:ext cx="109275" cy="9525"/>
            </a:xfrm>
            <a:custGeom>
              <a:avLst/>
              <a:gdLst/>
              <a:ahLst/>
              <a:cxnLst/>
              <a:rect l="l" t="t" r="r" b="b"/>
              <a:pathLst>
                <a:path w="4371" h="381" extrusionOk="0">
                  <a:moveTo>
                    <a:pt x="3781" y="1"/>
                  </a:moveTo>
                  <a:cubicBezTo>
                    <a:pt x="3243" y="1"/>
                    <a:pt x="2706" y="31"/>
                    <a:pt x="2169" y="80"/>
                  </a:cubicBezTo>
                  <a:cubicBezTo>
                    <a:pt x="1469" y="147"/>
                    <a:pt x="735" y="214"/>
                    <a:pt x="1" y="381"/>
                  </a:cubicBezTo>
                  <a:cubicBezTo>
                    <a:pt x="735" y="381"/>
                    <a:pt x="1469" y="347"/>
                    <a:pt x="2202" y="280"/>
                  </a:cubicBezTo>
                  <a:cubicBezTo>
                    <a:pt x="2936" y="214"/>
                    <a:pt x="3637" y="147"/>
                    <a:pt x="4371" y="14"/>
                  </a:cubicBezTo>
                  <a:cubicBezTo>
                    <a:pt x="4174" y="5"/>
                    <a:pt x="3977" y="1"/>
                    <a:pt x="37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26"/>
            <p:cNvSpPr/>
            <p:nvPr/>
          </p:nvSpPr>
          <p:spPr>
            <a:xfrm>
              <a:off x="11463950" y="2094400"/>
              <a:ext cx="86775" cy="50050"/>
            </a:xfrm>
            <a:custGeom>
              <a:avLst/>
              <a:gdLst/>
              <a:ahLst/>
              <a:cxnLst/>
              <a:rect l="l" t="t" r="r" b="b"/>
              <a:pathLst>
                <a:path w="3471" h="2002" extrusionOk="0">
                  <a:moveTo>
                    <a:pt x="1" y="1"/>
                  </a:moveTo>
                  <a:lnTo>
                    <a:pt x="1" y="1"/>
                  </a:lnTo>
                  <a:cubicBezTo>
                    <a:pt x="535" y="401"/>
                    <a:pt x="1102" y="768"/>
                    <a:pt x="1669" y="1101"/>
                  </a:cubicBezTo>
                  <a:cubicBezTo>
                    <a:pt x="2269" y="1435"/>
                    <a:pt x="2870" y="1735"/>
                    <a:pt x="3470" y="2002"/>
                  </a:cubicBezTo>
                  <a:cubicBezTo>
                    <a:pt x="2936" y="1602"/>
                    <a:pt x="2369" y="1235"/>
                    <a:pt x="1769" y="901"/>
                  </a:cubicBezTo>
                  <a:cubicBezTo>
                    <a:pt x="1202" y="568"/>
                    <a:pt x="601" y="267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26"/>
            <p:cNvSpPr/>
            <p:nvPr/>
          </p:nvSpPr>
          <p:spPr>
            <a:xfrm>
              <a:off x="10970500" y="1726350"/>
              <a:ext cx="78200" cy="40125"/>
            </a:xfrm>
            <a:custGeom>
              <a:avLst/>
              <a:gdLst/>
              <a:ahLst/>
              <a:cxnLst/>
              <a:rect l="l" t="t" r="r" b="b"/>
              <a:pathLst>
                <a:path w="3128" h="1605" extrusionOk="0">
                  <a:moveTo>
                    <a:pt x="1812" y="1"/>
                  </a:moveTo>
                  <a:cubicBezTo>
                    <a:pt x="1211" y="1"/>
                    <a:pt x="592" y="110"/>
                    <a:pt x="358" y="479"/>
                  </a:cubicBezTo>
                  <a:cubicBezTo>
                    <a:pt x="0" y="1063"/>
                    <a:pt x="356" y="1605"/>
                    <a:pt x="1045" y="1605"/>
                  </a:cubicBezTo>
                  <a:cubicBezTo>
                    <a:pt x="1576" y="1605"/>
                    <a:pt x="2306" y="1283"/>
                    <a:pt x="3060" y="412"/>
                  </a:cubicBezTo>
                  <a:cubicBezTo>
                    <a:pt x="3060" y="412"/>
                    <a:pt x="3127" y="179"/>
                    <a:pt x="2927" y="112"/>
                  </a:cubicBezTo>
                  <a:cubicBezTo>
                    <a:pt x="2663" y="56"/>
                    <a:pt x="2242" y="1"/>
                    <a:pt x="18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26"/>
            <p:cNvSpPr/>
            <p:nvPr/>
          </p:nvSpPr>
          <p:spPr>
            <a:xfrm>
              <a:off x="11097025" y="1623225"/>
              <a:ext cx="75075" cy="71575"/>
            </a:xfrm>
            <a:custGeom>
              <a:avLst/>
              <a:gdLst/>
              <a:ahLst/>
              <a:cxnLst/>
              <a:rect l="l" t="t" r="r" b="b"/>
              <a:pathLst>
                <a:path w="3003" h="2863" extrusionOk="0">
                  <a:moveTo>
                    <a:pt x="1" y="1"/>
                  </a:moveTo>
                  <a:cubicBezTo>
                    <a:pt x="234" y="901"/>
                    <a:pt x="868" y="1835"/>
                    <a:pt x="1368" y="2502"/>
                  </a:cubicBezTo>
                  <a:cubicBezTo>
                    <a:pt x="1469" y="2636"/>
                    <a:pt x="1569" y="2736"/>
                    <a:pt x="1702" y="2803"/>
                  </a:cubicBezTo>
                  <a:cubicBezTo>
                    <a:pt x="1773" y="2843"/>
                    <a:pt x="1857" y="2862"/>
                    <a:pt x="1944" y="2862"/>
                  </a:cubicBezTo>
                  <a:cubicBezTo>
                    <a:pt x="2141" y="2862"/>
                    <a:pt x="2353" y="2765"/>
                    <a:pt x="2469" y="2603"/>
                  </a:cubicBezTo>
                  <a:cubicBezTo>
                    <a:pt x="2669" y="2402"/>
                    <a:pt x="2736" y="2102"/>
                    <a:pt x="2803" y="1802"/>
                  </a:cubicBezTo>
                  <a:cubicBezTo>
                    <a:pt x="2903" y="1302"/>
                    <a:pt x="2970" y="768"/>
                    <a:pt x="3003" y="268"/>
                  </a:cubicBezTo>
                  <a:cubicBezTo>
                    <a:pt x="2002" y="134"/>
                    <a:pt x="1002" y="34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26"/>
            <p:cNvSpPr/>
            <p:nvPr/>
          </p:nvSpPr>
          <p:spPr>
            <a:xfrm>
              <a:off x="11201275" y="1634075"/>
              <a:ext cx="114275" cy="165350"/>
            </a:xfrm>
            <a:custGeom>
              <a:avLst/>
              <a:gdLst/>
              <a:ahLst/>
              <a:cxnLst/>
              <a:rect l="l" t="t" r="r" b="b"/>
              <a:pathLst>
                <a:path w="4571" h="6614" extrusionOk="0">
                  <a:moveTo>
                    <a:pt x="0" y="0"/>
                  </a:moveTo>
                  <a:lnTo>
                    <a:pt x="0" y="0"/>
                  </a:lnTo>
                  <a:cubicBezTo>
                    <a:pt x="34" y="34"/>
                    <a:pt x="34" y="100"/>
                    <a:pt x="67" y="134"/>
                  </a:cubicBezTo>
                  <a:cubicBezTo>
                    <a:pt x="367" y="768"/>
                    <a:pt x="568" y="1468"/>
                    <a:pt x="701" y="2169"/>
                  </a:cubicBezTo>
                  <a:cubicBezTo>
                    <a:pt x="901" y="3203"/>
                    <a:pt x="1001" y="4237"/>
                    <a:pt x="1235" y="5204"/>
                  </a:cubicBezTo>
                  <a:cubicBezTo>
                    <a:pt x="1401" y="5804"/>
                    <a:pt x="1668" y="6438"/>
                    <a:pt x="2269" y="6572"/>
                  </a:cubicBezTo>
                  <a:cubicBezTo>
                    <a:pt x="2354" y="6600"/>
                    <a:pt x="2443" y="6614"/>
                    <a:pt x="2532" y="6614"/>
                  </a:cubicBezTo>
                  <a:cubicBezTo>
                    <a:pt x="2861" y="6614"/>
                    <a:pt x="3200" y="6434"/>
                    <a:pt x="3436" y="6171"/>
                  </a:cubicBezTo>
                  <a:cubicBezTo>
                    <a:pt x="3736" y="5838"/>
                    <a:pt x="3903" y="5438"/>
                    <a:pt x="4037" y="5004"/>
                  </a:cubicBezTo>
                  <a:cubicBezTo>
                    <a:pt x="4404" y="3736"/>
                    <a:pt x="4570" y="2369"/>
                    <a:pt x="4504" y="1034"/>
                  </a:cubicBezTo>
                  <a:cubicBezTo>
                    <a:pt x="3036" y="601"/>
                    <a:pt x="1535" y="267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26"/>
            <p:cNvSpPr/>
            <p:nvPr/>
          </p:nvSpPr>
          <p:spPr>
            <a:xfrm>
              <a:off x="11338050" y="1666600"/>
              <a:ext cx="56725" cy="67175"/>
            </a:xfrm>
            <a:custGeom>
              <a:avLst/>
              <a:gdLst/>
              <a:ahLst/>
              <a:cxnLst/>
              <a:rect l="l" t="t" r="r" b="b"/>
              <a:pathLst>
                <a:path w="2269" h="2687" extrusionOk="0">
                  <a:moveTo>
                    <a:pt x="0" y="0"/>
                  </a:moveTo>
                  <a:cubicBezTo>
                    <a:pt x="0" y="34"/>
                    <a:pt x="0" y="67"/>
                    <a:pt x="33" y="100"/>
                  </a:cubicBezTo>
                  <a:cubicBezTo>
                    <a:pt x="67" y="601"/>
                    <a:pt x="100" y="1068"/>
                    <a:pt x="67" y="1535"/>
                  </a:cubicBezTo>
                  <a:cubicBezTo>
                    <a:pt x="67" y="1868"/>
                    <a:pt x="33" y="2269"/>
                    <a:pt x="267" y="2502"/>
                  </a:cubicBezTo>
                  <a:cubicBezTo>
                    <a:pt x="393" y="2629"/>
                    <a:pt x="569" y="2687"/>
                    <a:pt x="751" y="2687"/>
                  </a:cubicBezTo>
                  <a:cubicBezTo>
                    <a:pt x="905" y="2687"/>
                    <a:pt x="1063" y="2645"/>
                    <a:pt x="1201" y="2569"/>
                  </a:cubicBezTo>
                  <a:cubicBezTo>
                    <a:pt x="1501" y="2402"/>
                    <a:pt x="1668" y="2135"/>
                    <a:pt x="1835" y="1835"/>
                  </a:cubicBezTo>
                  <a:cubicBezTo>
                    <a:pt x="2001" y="1501"/>
                    <a:pt x="2168" y="1134"/>
                    <a:pt x="2268" y="767"/>
                  </a:cubicBezTo>
                  <a:cubicBezTo>
                    <a:pt x="1534" y="501"/>
                    <a:pt x="767" y="234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26"/>
            <p:cNvSpPr/>
            <p:nvPr/>
          </p:nvSpPr>
          <p:spPr>
            <a:xfrm>
              <a:off x="11317200" y="1840275"/>
              <a:ext cx="196000" cy="84025"/>
            </a:xfrm>
            <a:custGeom>
              <a:avLst/>
              <a:gdLst/>
              <a:ahLst/>
              <a:cxnLst/>
              <a:rect l="l" t="t" r="r" b="b"/>
              <a:pathLst>
                <a:path w="7840" h="3361" extrusionOk="0">
                  <a:moveTo>
                    <a:pt x="3896" y="0"/>
                  </a:moveTo>
                  <a:cubicBezTo>
                    <a:pt x="3494" y="0"/>
                    <a:pt x="3100" y="44"/>
                    <a:pt x="2735" y="125"/>
                  </a:cubicBezTo>
                  <a:cubicBezTo>
                    <a:pt x="1468" y="425"/>
                    <a:pt x="400" y="1359"/>
                    <a:pt x="33" y="2627"/>
                  </a:cubicBezTo>
                  <a:cubicBezTo>
                    <a:pt x="33" y="2660"/>
                    <a:pt x="0" y="2694"/>
                    <a:pt x="0" y="2727"/>
                  </a:cubicBezTo>
                  <a:cubicBezTo>
                    <a:pt x="237" y="2549"/>
                    <a:pt x="1492" y="1739"/>
                    <a:pt x="3336" y="1739"/>
                  </a:cubicBezTo>
                  <a:cubicBezTo>
                    <a:pt x="4605" y="1739"/>
                    <a:pt x="6153" y="2123"/>
                    <a:pt x="7839" y="3361"/>
                  </a:cubicBezTo>
                  <a:cubicBezTo>
                    <a:pt x="7739" y="2660"/>
                    <a:pt x="7539" y="1993"/>
                    <a:pt x="7172" y="1459"/>
                  </a:cubicBezTo>
                  <a:cubicBezTo>
                    <a:pt x="6465" y="424"/>
                    <a:pt x="5146" y="0"/>
                    <a:pt x="38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26"/>
            <p:cNvSpPr/>
            <p:nvPr/>
          </p:nvSpPr>
          <p:spPr>
            <a:xfrm>
              <a:off x="11387250" y="1756325"/>
              <a:ext cx="78200" cy="40100"/>
            </a:xfrm>
            <a:custGeom>
              <a:avLst/>
              <a:gdLst/>
              <a:ahLst/>
              <a:cxnLst/>
              <a:rect l="l" t="t" r="r" b="b"/>
              <a:pathLst>
                <a:path w="3128" h="1604" extrusionOk="0">
                  <a:moveTo>
                    <a:pt x="1369" y="0"/>
                  </a:moveTo>
                  <a:cubicBezTo>
                    <a:pt x="927" y="0"/>
                    <a:pt x="485" y="57"/>
                    <a:pt x="200" y="114"/>
                  </a:cubicBezTo>
                  <a:cubicBezTo>
                    <a:pt x="0" y="147"/>
                    <a:pt x="67" y="414"/>
                    <a:pt x="67" y="414"/>
                  </a:cubicBezTo>
                  <a:cubicBezTo>
                    <a:pt x="818" y="1281"/>
                    <a:pt x="1545" y="1604"/>
                    <a:pt x="2076" y="1604"/>
                  </a:cubicBezTo>
                  <a:cubicBezTo>
                    <a:pt x="2769" y="1604"/>
                    <a:pt x="3128" y="1052"/>
                    <a:pt x="2769" y="447"/>
                  </a:cubicBezTo>
                  <a:cubicBezTo>
                    <a:pt x="2558" y="103"/>
                    <a:pt x="1964" y="0"/>
                    <a:pt x="13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26"/>
            <p:cNvSpPr/>
            <p:nvPr/>
          </p:nvSpPr>
          <p:spPr>
            <a:xfrm>
              <a:off x="11535675" y="1955975"/>
              <a:ext cx="112600" cy="95075"/>
            </a:xfrm>
            <a:custGeom>
              <a:avLst/>
              <a:gdLst/>
              <a:ahLst/>
              <a:cxnLst/>
              <a:rect l="l" t="t" r="r" b="b"/>
              <a:pathLst>
                <a:path w="4504" h="3803" extrusionOk="0">
                  <a:moveTo>
                    <a:pt x="4437" y="0"/>
                  </a:moveTo>
                  <a:cubicBezTo>
                    <a:pt x="4304" y="167"/>
                    <a:pt x="4137" y="300"/>
                    <a:pt x="3970" y="401"/>
                  </a:cubicBezTo>
                  <a:cubicBezTo>
                    <a:pt x="3470" y="634"/>
                    <a:pt x="2903" y="801"/>
                    <a:pt x="2336" y="868"/>
                  </a:cubicBezTo>
                  <a:cubicBezTo>
                    <a:pt x="1835" y="968"/>
                    <a:pt x="1302" y="1034"/>
                    <a:pt x="835" y="1268"/>
                  </a:cubicBezTo>
                  <a:cubicBezTo>
                    <a:pt x="368" y="1535"/>
                    <a:pt x="1" y="2002"/>
                    <a:pt x="67" y="2502"/>
                  </a:cubicBezTo>
                  <a:cubicBezTo>
                    <a:pt x="101" y="2769"/>
                    <a:pt x="201" y="3002"/>
                    <a:pt x="401" y="3169"/>
                  </a:cubicBezTo>
                  <a:cubicBezTo>
                    <a:pt x="901" y="3736"/>
                    <a:pt x="1735" y="3803"/>
                    <a:pt x="2469" y="3803"/>
                  </a:cubicBezTo>
                  <a:cubicBezTo>
                    <a:pt x="3003" y="3803"/>
                    <a:pt x="3537" y="3803"/>
                    <a:pt x="4037" y="3736"/>
                  </a:cubicBezTo>
                  <a:cubicBezTo>
                    <a:pt x="4370" y="2502"/>
                    <a:pt x="4504" y="1234"/>
                    <a:pt x="44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26"/>
            <p:cNvSpPr/>
            <p:nvPr/>
          </p:nvSpPr>
          <p:spPr>
            <a:xfrm>
              <a:off x="11466475" y="2086900"/>
              <a:ext cx="105100" cy="13375"/>
            </a:xfrm>
            <a:custGeom>
              <a:avLst/>
              <a:gdLst/>
              <a:ahLst/>
              <a:cxnLst/>
              <a:rect l="l" t="t" r="r" b="b"/>
              <a:pathLst>
                <a:path w="4204" h="535" extrusionOk="0">
                  <a:moveTo>
                    <a:pt x="0" y="0"/>
                  </a:moveTo>
                  <a:lnTo>
                    <a:pt x="0" y="0"/>
                  </a:lnTo>
                  <a:cubicBezTo>
                    <a:pt x="701" y="167"/>
                    <a:pt x="1401" y="301"/>
                    <a:pt x="2102" y="367"/>
                  </a:cubicBezTo>
                  <a:cubicBezTo>
                    <a:pt x="2802" y="467"/>
                    <a:pt x="3469" y="534"/>
                    <a:pt x="4203" y="534"/>
                  </a:cubicBezTo>
                  <a:cubicBezTo>
                    <a:pt x="3503" y="367"/>
                    <a:pt x="2802" y="267"/>
                    <a:pt x="2102" y="167"/>
                  </a:cubicBezTo>
                  <a:cubicBezTo>
                    <a:pt x="1401" y="100"/>
                    <a:pt x="701" y="34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26"/>
            <p:cNvSpPr/>
            <p:nvPr/>
          </p:nvSpPr>
          <p:spPr>
            <a:xfrm>
              <a:off x="11583225" y="1884250"/>
              <a:ext cx="62550" cy="60925"/>
            </a:xfrm>
            <a:custGeom>
              <a:avLst/>
              <a:gdLst/>
              <a:ahLst/>
              <a:cxnLst/>
              <a:rect l="l" t="t" r="r" b="b"/>
              <a:pathLst>
                <a:path w="2502" h="2437" extrusionOk="0">
                  <a:moveTo>
                    <a:pt x="1935" y="1"/>
                  </a:moveTo>
                  <a:cubicBezTo>
                    <a:pt x="1868" y="67"/>
                    <a:pt x="1801" y="101"/>
                    <a:pt x="1735" y="167"/>
                  </a:cubicBezTo>
                  <a:cubicBezTo>
                    <a:pt x="1201" y="501"/>
                    <a:pt x="500" y="568"/>
                    <a:pt x="133" y="1101"/>
                  </a:cubicBezTo>
                  <a:cubicBezTo>
                    <a:pt x="67" y="1235"/>
                    <a:pt x="0" y="1402"/>
                    <a:pt x="0" y="1568"/>
                  </a:cubicBezTo>
                  <a:cubicBezTo>
                    <a:pt x="67" y="2169"/>
                    <a:pt x="734" y="2336"/>
                    <a:pt x="1234" y="2402"/>
                  </a:cubicBezTo>
                  <a:cubicBezTo>
                    <a:pt x="1388" y="2426"/>
                    <a:pt x="1537" y="2437"/>
                    <a:pt x="1686" y="2437"/>
                  </a:cubicBezTo>
                  <a:cubicBezTo>
                    <a:pt x="1956" y="2437"/>
                    <a:pt x="2222" y="2400"/>
                    <a:pt x="2502" y="2336"/>
                  </a:cubicBezTo>
                  <a:cubicBezTo>
                    <a:pt x="2402" y="1535"/>
                    <a:pt x="2202" y="768"/>
                    <a:pt x="19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26"/>
            <p:cNvSpPr/>
            <p:nvPr/>
          </p:nvSpPr>
          <p:spPr>
            <a:xfrm>
              <a:off x="11562375" y="2071875"/>
              <a:ext cx="67575" cy="56750"/>
            </a:xfrm>
            <a:custGeom>
              <a:avLst/>
              <a:gdLst/>
              <a:ahLst/>
              <a:cxnLst/>
              <a:rect l="l" t="t" r="r" b="b"/>
              <a:pathLst>
                <a:path w="2703" h="2270" extrusionOk="0">
                  <a:moveTo>
                    <a:pt x="2702" y="1"/>
                  </a:moveTo>
                  <a:cubicBezTo>
                    <a:pt x="2635" y="1"/>
                    <a:pt x="2569" y="34"/>
                    <a:pt x="2502" y="68"/>
                  </a:cubicBezTo>
                  <a:cubicBezTo>
                    <a:pt x="2216" y="139"/>
                    <a:pt x="1920" y="172"/>
                    <a:pt x="1631" y="172"/>
                  </a:cubicBezTo>
                  <a:cubicBezTo>
                    <a:pt x="1380" y="172"/>
                    <a:pt x="1133" y="147"/>
                    <a:pt x="901" y="101"/>
                  </a:cubicBezTo>
                  <a:cubicBezTo>
                    <a:pt x="783" y="77"/>
                    <a:pt x="682" y="54"/>
                    <a:pt x="573" y="54"/>
                  </a:cubicBezTo>
                  <a:cubicBezTo>
                    <a:pt x="529" y="54"/>
                    <a:pt x="483" y="58"/>
                    <a:pt x="434" y="68"/>
                  </a:cubicBezTo>
                  <a:cubicBezTo>
                    <a:pt x="167" y="134"/>
                    <a:pt x="0" y="468"/>
                    <a:pt x="33" y="768"/>
                  </a:cubicBezTo>
                  <a:cubicBezTo>
                    <a:pt x="100" y="1068"/>
                    <a:pt x="300" y="1335"/>
                    <a:pt x="500" y="1535"/>
                  </a:cubicBezTo>
                  <a:cubicBezTo>
                    <a:pt x="834" y="1836"/>
                    <a:pt x="1234" y="2069"/>
                    <a:pt x="1635" y="2269"/>
                  </a:cubicBezTo>
                  <a:cubicBezTo>
                    <a:pt x="1935" y="1802"/>
                    <a:pt x="2202" y="1235"/>
                    <a:pt x="2469" y="635"/>
                  </a:cubicBezTo>
                  <a:cubicBezTo>
                    <a:pt x="2535" y="401"/>
                    <a:pt x="2635" y="201"/>
                    <a:pt x="27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26"/>
            <p:cNvSpPr/>
            <p:nvPr/>
          </p:nvSpPr>
          <p:spPr>
            <a:xfrm>
              <a:off x="11389750" y="2059125"/>
              <a:ext cx="120925" cy="64375"/>
            </a:xfrm>
            <a:custGeom>
              <a:avLst/>
              <a:gdLst/>
              <a:ahLst/>
              <a:cxnLst/>
              <a:rect l="l" t="t" r="r" b="b"/>
              <a:pathLst>
                <a:path w="4837" h="2575" extrusionOk="0">
                  <a:moveTo>
                    <a:pt x="2373" y="0"/>
                  </a:moveTo>
                  <a:cubicBezTo>
                    <a:pt x="2248" y="0"/>
                    <a:pt x="2124" y="4"/>
                    <a:pt x="2002" y="11"/>
                  </a:cubicBezTo>
                  <a:cubicBezTo>
                    <a:pt x="1701" y="44"/>
                    <a:pt x="1268" y="111"/>
                    <a:pt x="901" y="277"/>
                  </a:cubicBezTo>
                  <a:cubicBezTo>
                    <a:pt x="234" y="578"/>
                    <a:pt x="0" y="1378"/>
                    <a:pt x="601" y="1912"/>
                  </a:cubicBezTo>
                  <a:cubicBezTo>
                    <a:pt x="1103" y="2334"/>
                    <a:pt x="1922" y="2575"/>
                    <a:pt x="2690" y="2575"/>
                  </a:cubicBezTo>
                  <a:cubicBezTo>
                    <a:pt x="3195" y="2575"/>
                    <a:pt x="3679" y="2471"/>
                    <a:pt x="4036" y="2245"/>
                  </a:cubicBezTo>
                  <a:cubicBezTo>
                    <a:pt x="4837" y="1778"/>
                    <a:pt x="4603" y="611"/>
                    <a:pt x="3903" y="311"/>
                  </a:cubicBezTo>
                  <a:cubicBezTo>
                    <a:pt x="3419" y="69"/>
                    <a:pt x="2891" y="0"/>
                    <a:pt x="23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26"/>
            <p:cNvSpPr/>
            <p:nvPr/>
          </p:nvSpPr>
          <p:spPr>
            <a:xfrm>
              <a:off x="11489825" y="1644075"/>
              <a:ext cx="175975" cy="184800"/>
            </a:xfrm>
            <a:custGeom>
              <a:avLst/>
              <a:gdLst/>
              <a:ahLst/>
              <a:cxnLst/>
              <a:rect l="l" t="t" r="r" b="b"/>
              <a:pathLst>
                <a:path w="7039" h="7392" extrusionOk="0">
                  <a:moveTo>
                    <a:pt x="5871" y="1"/>
                  </a:moveTo>
                  <a:cubicBezTo>
                    <a:pt x="6071" y="801"/>
                    <a:pt x="5771" y="1535"/>
                    <a:pt x="5270" y="2202"/>
                  </a:cubicBezTo>
                  <a:cubicBezTo>
                    <a:pt x="3703" y="4204"/>
                    <a:pt x="0" y="5638"/>
                    <a:pt x="1268" y="6839"/>
                  </a:cubicBezTo>
                  <a:cubicBezTo>
                    <a:pt x="1679" y="7250"/>
                    <a:pt x="2271" y="7391"/>
                    <a:pt x="2820" y="7391"/>
                  </a:cubicBezTo>
                  <a:cubicBezTo>
                    <a:pt x="2939" y="7391"/>
                    <a:pt x="3056" y="7384"/>
                    <a:pt x="3169" y="7373"/>
                  </a:cubicBezTo>
                  <a:cubicBezTo>
                    <a:pt x="3536" y="7306"/>
                    <a:pt x="3869" y="7206"/>
                    <a:pt x="4070" y="7039"/>
                  </a:cubicBezTo>
                  <a:cubicBezTo>
                    <a:pt x="4470" y="6805"/>
                    <a:pt x="4703" y="6505"/>
                    <a:pt x="4737" y="6439"/>
                  </a:cubicBezTo>
                  <a:cubicBezTo>
                    <a:pt x="6838" y="4237"/>
                    <a:pt x="7038" y="634"/>
                    <a:pt x="6204" y="134"/>
                  </a:cubicBezTo>
                  <a:cubicBezTo>
                    <a:pt x="6104" y="101"/>
                    <a:pt x="6004" y="34"/>
                    <a:pt x="58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26"/>
            <p:cNvSpPr/>
            <p:nvPr/>
          </p:nvSpPr>
          <p:spPr>
            <a:xfrm>
              <a:off x="11489825" y="1699125"/>
              <a:ext cx="131775" cy="129750"/>
            </a:xfrm>
            <a:custGeom>
              <a:avLst/>
              <a:gdLst/>
              <a:ahLst/>
              <a:cxnLst/>
              <a:rect l="l" t="t" r="r" b="b"/>
              <a:pathLst>
                <a:path w="5271" h="5190" extrusionOk="0">
                  <a:moveTo>
                    <a:pt x="5270" y="0"/>
                  </a:moveTo>
                  <a:cubicBezTo>
                    <a:pt x="3703" y="2002"/>
                    <a:pt x="0" y="3436"/>
                    <a:pt x="1268" y="4637"/>
                  </a:cubicBezTo>
                  <a:cubicBezTo>
                    <a:pt x="1679" y="5048"/>
                    <a:pt x="2271" y="5189"/>
                    <a:pt x="2820" y="5189"/>
                  </a:cubicBezTo>
                  <a:cubicBezTo>
                    <a:pt x="2939" y="5189"/>
                    <a:pt x="3056" y="5182"/>
                    <a:pt x="3169" y="5171"/>
                  </a:cubicBezTo>
                  <a:cubicBezTo>
                    <a:pt x="3703" y="4370"/>
                    <a:pt x="3536" y="3369"/>
                    <a:pt x="3536" y="3369"/>
                  </a:cubicBezTo>
                  <a:lnTo>
                    <a:pt x="3536" y="3369"/>
                  </a:lnTo>
                  <a:cubicBezTo>
                    <a:pt x="3536" y="3369"/>
                    <a:pt x="3581" y="3371"/>
                    <a:pt x="3653" y="3371"/>
                  </a:cubicBezTo>
                  <a:cubicBezTo>
                    <a:pt x="3942" y="3371"/>
                    <a:pt x="4657" y="3349"/>
                    <a:pt x="4603" y="3136"/>
                  </a:cubicBezTo>
                  <a:cubicBezTo>
                    <a:pt x="4603" y="2954"/>
                    <a:pt x="4260" y="2934"/>
                    <a:pt x="4092" y="2934"/>
                  </a:cubicBezTo>
                  <a:cubicBezTo>
                    <a:pt x="4044" y="2934"/>
                    <a:pt x="4010" y="2936"/>
                    <a:pt x="4003" y="2936"/>
                  </a:cubicBezTo>
                  <a:cubicBezTo>
                    <a:pt x="4070" y="2936"/>
                    <a:pt x="5204" y="2569"/>
                    <a:pt x="5104" y="2369"/>
                  </a:cubicBezTo>
                  <a:cubicBezTo>
                    <a:pt x="5066" y="2294"/>
                    <a:pt x="4907" y="2270"/>
                    <a:pt x="4722" y="2270"/>
                  </a:cubicBezTo>
                  <a:cubicBezTo>
                    <a:pt x="4414" y="2270"/>
                    <a:pt x="4036" y="2335"/>
                    <a:pt x="4036" y="2335"/>
                  </a:cubicBezTo>
                  <a:cubicBezTo>
                    <a:pt x="4870" y="1601"/>
                    <a:pt x="5170" y="667"/>
                    <a:pt x="52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26"/>
            <p:cNvSpPr/>
            <p:nvPr/>
          </p:nvSpPr>
          <p:spPr>
            <a:xfrm>
              <a:off x="11424775" y="1641475"/>
              <a:ext cx="241025" cy="204925"/>
            </a:xfrm>
            <a:custGeom>
              <a:avLst/>
              <a:gdLst/>
              <a:ahLst/>
              <a:cxnLst/>
              <a:rect l="l" t="t" r="r" b="b"/>
              <a:pathLst>
                <a:path w="9641" h="8197" extrusionOk="0">
                  <a:moveTo>
                    <a:pt x="7798" y="0"/>
                  </a:moveTo>
                  <a:cubicBezTo>
                    <a:pt x="6778" y="0"/>
                    <a:pt x="5469" y="590"/>
                    <a:pt x="4203" y="1506"/>
                  </a:cubicBezTo>
                  <a:cubicBezTo>
                    <a:pt x="3036" y="2336"/>
                    <a:pt x="1537" y="2472"/>
                    <a:pt x="681" y="2472"/>
                  </a:cubicBezTo>
                  <a:cubicBezTo>
                    <a:pt x="265" y="2472"/>
                    <a:pt x="0" y="2440"/>
                    <a:pt x="0" y="2440"/>
                  </a:cubicBezTo>
                  <a:lnTo>
                    <a:pt x="0" y="2440"/>
                  </a:lnTo>
                  <a:cubicBezTo>
                    <a:pt x="0" y="2440"/>
                    <a:pt x="716" y="8196"/>
                    <a:pt x="3976" y="8196"/>
                  </a:cubicBezTo>
                  <a:cubicBezTo>
                    <a:pt x="4303" y="8196"/>
                    <a:pt x="4656" y="8138"/>
                    <a:pt x="5037" y="8010"/>
                  </a:cubicBezTo>
                  <a:cubicBezTo>
                    <a:pt x="5671" y="7810"/>
                    <a:pt x="6205" y="7510"/>
                    <a:pt x="6672" y="7143"/>
                  </a:cubicBezTo>
                  <a:cubicBezTo>
                    <a:pt x="6905" y="6976"/>
                    <a:pt x="7139" y="6776"/>
                    <a:pt x="7339" y="6543"/>
                  </a:cubicBezTo>
                  <a:cubicBezTo>
                    <a:pt x="9440" y="4341"/>
                    <a:pt x="9640" y="738"/>
                    <a:pt x="8806" y="238"/>
                  </a:cubicBezTo>
                  <a:cubicBezTo>
                    <a:pt x="8706" y="205"/>
                    <a:pt x="8606" y="138"/>
                    <a:pt x="8473" y="105"/>
                  </a:cubicBezTo>
                  <a:cubicBezTo>
                    <a:pt x="8267" y="34"/>
                    <a:pt x="8041" y="0"/>
                    <a:pt x="77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26"/>
            <p:cNvSpPr/>
            <p:nvPr/>
          </p:nvSpPr>
          <p:spPr>
            <a:xfrm>
              <a:off x="11326375" y="1867275"/>
              <a:ext cx="170125" cy="150575"/>
            </a:xfrm>
            <a:custGeom>
              <a:avLst/>
              <a:gdLst/>
              <a:ahLst/>
              <a:cxnLst/>
              <a:rect l="l" t="t" r="r" b="b"/>
              <a:pathLst>
                <a:path w="6805" h="6023" extrusionOk="0">
                  <a:moveTo>
                    <a:pt x="3381" y="0"/>
                  </a:moveTo>
                  <a:cubicBezTo>
                    <a:pt x="3207" y="0"/>
                    <a:pt x="3035" y="15"/>
                    <a:pt x="2869" y="46"/>
                  </a:cubicBezTo>
                  <a:cubicBezTo>
                    <a:pt x="467" y="513"/>
                    <a:pt x="0" y="3949"/>
                    <a:pt x="1801" y="5416"/>
                  </a:cubicBezTo>
                  <a:cubicBezTo>
                    <a:pt x="2035" y="5616"/>
                    <a:pt x="2268" y="5750"/>
                    <a:pt x="2569" y="5850"/>
                  </a:cubicBezTo>
                  <a:cubicBezTo>
                    <a:pt x="2898" y="5963"/>
                    <a:pt x="3258" y="6023"/>
                    <a:pt x="3622" y="6023"/>
                  </a:cubicBezTo>
                  <a:cubicBezTo>
                    <a:pt x="4326" y="6023"/>
                    <a:pt x="5043" y="5800"/>
                    <a:pt x="5571" y="5316"/>
                  </a:cubicBezTo>
                  <a:cubicBezTo>
                    <a:pt x="6805" y="4149"/>
                    <a:pt x="6805" y="1914"/>
                    <a:pt x="5504" y="780"/>
                  </a:cubicBezTo>
                  <a:cubicBezTo>
                    <a:pt x="4960" y="290"/>
                    <a:pt x="4150" y="0"/>
                    <a:pt x="33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26"/>
            <p:cNvSpPr/>
            <p:nvPr/>
          </p:nvSpPr>
          <p:spPr>
            <a:xfrm>
              <a:off x="10760950" y="1622675"/>
              <a:ext cx="887325" cy="614250"/>
            </a:xfrm>
            <a:custGeom>
              <a:avLst/>
              <a:gdLst/>
              <a:ahLst/>
              <a:cxnLst/>
              <a:rect l="l" t="t" r="r" b="b"/>
              <a:pathLst>
                <a:path w="35493" h="24570" extrusionOk="0">
                  <a:moveTo>
                    <a:pt x="12368" y="1"/>
                  </a:moveTo>
                  <a:cubicBezTo>
                    <a:pt x="9425" y="1"/>
                    <a:pt x="6776" y="511"/>
                    <a:pt x="4871" y="1791"/>
                  </a:cubicBezTo>
                  <a:cubicBezTo>
                    <a:pt x="3670" y="2591"/>
                    <a:pt x="2603" y="3759"/>
                    <a:pt x="1769" y="5126"/>
                  </a:cubicBezTo>
                  <a:cubicBezTo>
                    <a:pt x="1268" y="5960"/>
                    <a:pt x="868" y="6861"/>
                    <a:pt x="568" y="7828"/>
                  </a:cubicBezTo>
                  <a:cubicBezTo>
                    <a:pt x="468" y="8128"/>
                    <a:pt x="401" y="8429"/>
                    <a:pt x="334" y="8729"/>
                  </a:cubicBezTo>
                  <a:cubicBezTo>
                    <a:pt x="68" y="9863"/>
                    <a:pt x="1" y="11064"/>
                    <a:pt x="101" y="12265"/>
                  </a:cubicBezTo>
                  <a:cubicBezTo>
                    <a:pt x="134" y="12498"/>
                    <a:pt x="168" y="12765"/>
                    <a:pt x="201" y="12999"/>
                  </a:cubicBezTo>
                  <a:cubicBezTo>
                    <a:pt x="334" y="13866"/>
                    <a:pt x="601" y="14700"/>
                    <a:pt x="968" y="15534"/>
                  </a:cubicBezTo>
                  <a:cubicBezTo>
                    <a:pt x="1902" y="17602"/>
                    <a:pt x="3570" y="19537"/>
                    <a:pt x="6205" y="21071"/>
                  </a:cubicBezTo>
                  <a:cubicBezTo>
                    <a:pt x="11016" y="23895"/>
                    <a:pt x="16730" y="24569"/>
                    <a:pt x="21088" y="24569"/>
                  </a:cubicBezTo>
                  <a:cubicBezTo>
                    <a:pt x="25070" y="24569"/>
                    <a:pt x="27921" y="24007"/>
                    <a:pt x="27921" y="24007"/>
                  </a:cubicBezTo>
                  <a:cubicBezTo>
                    <a:pt x="27921" y="24007"/>
                    <a:pt x="27922" y="24007"/>
                    <a:pt x="27924" y="24007"/>
                  </a:cubicBezTo>
                  <a:cubicBezTo>
                    <a:pt x="28039" y="24007"/>
                    <a:pt x="31397" y="23974"/>
                    <a:pt x="33692" y="20237"/>
                  </a:cubicBezTo>
                  <a:cubicBezTo>
                    <a:pt x="33992" y="19770"/>
                    <a:pt x="34259" y="19203"/>
                    <a:pt x="34526" y="18603"/>
                  </a:cubicBezTo>
                  <a:cubicBezTo>
                    <a:pt x="34592" y="18403"/>
                    <a:pt x="34692" y="18169"/>
                    <a:pt x="34759" y="17969"/>
                  </a:cubicBezTo>
                  <a:cubicBezTo>
                    <a:pt x="34859" y="17669"/>
                    <a:pt x="34959" y="17368"/>
                    <a:pt x="35026" y="17068"/>
                  </a:cubicBezTo>
                  <a:cubicBezTo>
                    <a:pt x="35359" y="15834"/>
                    <a:pt x="35493" y="14566"/>
                    <a:pt x="35426" y="13332"/>
                  </a:cubicBezTo>
                  <a:cubicBezTo>
                    <a:pt x="35426" y="13165"/>
                    <a:pt x="35393" y="12999"/>
                    <a:pt x="35393" y="12799"/>
                  </a:cubicBezTo>
                  <a:cubicBezTo>
                    <a:pt x="35293" y="11998"/>
                    <a:pt x="35126" y="11231"/>
                    <a:pt x="34826" y="10464"/>
                  </a:cubicBezTo>
                  <a:cubicBezTo>
                    <a:pt x="33892" y="7862"/>
                    <a:pt x="31857" y="5527"/>
                    <a:pt x="28621" y="3925"/>
                  </a:cubicBezTo>
                  <a:cubicBezTo>
                    <a:pt x="27621" y="3425"/>
                    <a:pt x="26553" y="2958"/>
                    <a:pt x="25386" y="2524"/>
                  </a:cubicBezTo>
                  <a:cubicBezTo>
                    <a:pt x="24652" y="2258"/>
                    <a:pt x="23885" y="1991"/>
                    <a:pt x="23084" y="1757"/>
                  </a:cubicBezTo>
                  <a:cubicBezTo>
                    <a:pt x="22784" y="1657"/>
                    <a:pt x="22450" y="1557"/>
                    <a:pt x="22117" y="1490"/>
                  </a:cubicBezTo>
                  <a:cubicBezTo>
                    <a:pt x="20649" y="1057"/>
                    <a:pt x="19148" y="723"/>
                    <a:pt x="17613" y="456"/>
                  </a:cubicBezTo>
                  <a:cubicBezTo>
                    <a:pt x="17213" y="390"/>
                    <a:pt x="16846" y="356"/>
                    <a:pt x="16446" y="290"/>
                  </a:cubicBezTo>
                  <a:cubicBezTo>
                    <a:pt x="15445" y="156"/>
                    <a:pt x="14445" y="56"/>
                    <a:pt x="13444" y="23"/>
                  </a:cubicBezTo>
                  <a:cubicBezTo>
                    <a:pt x="13081" y="8"/>
                    <a:pt x="12722" y="1"/>
                    <a:pt x="123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26"/>
            <p:cNvSpPr/>
            <p:nvPr/>
          </p:nvSpPr>
          <p:spPr>
            <a:xfrm>
              <a:off x="11308850" y="1840275"/>
              <a:ext cx="209350" cy="204000"/>
            </a:xfrm>
            <a:custGeom>
              <a:avLst/>
              <a:gdLst/>
              <a:ahLst/>
              <a:cxnLst/>
              <a:rect l="l" t="t" r="r" b="b"/>
              <a:pathLst>
                <a:path w="8374" h="8160" extrusionOk="0">
                  <a:moveTo>
                    <a:pt x="4230" y="0"/>
                  </a:moveTo>
                  <a:cubicBezTo>
                    <a:pt x="3828" y="0"/>
                    <a:pt x="3434" y="44"/>
                    <a:pt x="3069" y="125"/>
                  </a:cubicBezTo>
                  <a:cubicBezTo>
                    <a:pt x="1802" y="425"/>
                    <a:pt x="734" y="1359"/>
                    <a:pt x="367" y="2627"/>
                  </a:cubicBezTo>
                  <a:cubicBezTo>
                    <a:pt x="367" y="2660"/>
                    <a:pt x="334" y="2694"/>
                    <a:pt x="334" y="2694"/>
                  </a:cubicBezTo>
                  <a:cubicBezTo>
                    <a:pt x="1" y="3961"/>
                    <a:pt x="167" y="5562"/>
                    <a:pt x="901" y="6630"/>
                  </a:cubicBezTo>
                  <a:cubicBezTo>
                    <a:pt x="1068" y="6897"/>
                    <a:pt x="1301" y="7097"/>
                    <a:pt x="1535" y="7297"/>
                  </a:cubicBezTo>
                  <a:cubicBezTo>
                    <a:pt x="2294" y="7855"/>
                    <a:pt x="3352" y="8159"/>
                    <a:pt x="4369" y="8159"/>
                  </a:cubicBezTo>
                  <a:cubicBezTo>
                    <a:pt x="4871" y="8159"/>
                    <a:pt x="5364" y="8085"/>
                    <a:pt x="5805" y="7931"/>
                  </a:cubicBezTo>
                  <a:cubicBezTo>
                    <a:pt x="7573" y="7364"/>
                    <a:pt x="8373" y="5229"/>
                    <a:pt x="8173" y="3361"/>
                  </a:cubicBezTo>
                  <a:cubicBezTo>
                    <a:pt x="8073" y="2660"/>
                    <a:pt x="7873" y="1993"/>
                    <a:pt x="7506" y="1459"/>
                  </a:cubicBezTo>
                  <a:cubicBezTo>
                    <a:pt x="6799" y="424"/>
                    <a:pt x="5480" y="0"/>
                    <a:pt x="42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26"/>
            <p:cNvSpPr/>
            <p:nvPr/>
          </p:nvSpPr>
          <p:spPr>
            <a:xfrm>
              <a:off x="11308025" y="1835550"/>
              <a:ext cx="207675" cy="208700"/>
            </a:xfrm>
            <a:custGeom>
              <a:avLst/>
              <a:gdLst/>
              <a:ahLst/>
              <a:cxnLst/>
              <a:rect l="l" t="t" r="r" b="b"/>
              <a:pathLst>
                <a:path w="8307" h="8348" extrusionOk="0">
                  <a:moveTo>
                    <a:pt x="4208" y="1"/>
                  </a:moveTo>
                  <a:cubicBezTo>
                    <a:pt x="3853" y="1"/>
                    <a:pt x="3511" y="32"/>
                    <a:pt x="3169" y="80"/>
                  </a:cubicBezTo>
                  <a:cubicBezTo>
                    <a:pt x="2702" y="181"/>
                    <a:pt x="2268" y="347"/>
                    <a:pt x="1868" y="614"/>
                  </a:cubicBezTo>
                  <a:cubicBezTo>
                    <a:pt x="1034" y="1115"/>
                    <a:pt x="434" y="1915"/>
                    <a:pt x="200" y="2849"/>
                  </a:cubicBezTo>
                  <a:cubicBezTo>
                    <a:pt x="0" y="3650"/>
                    <a:pt x="0" y="4484"/>
                    <a:pt x="167" y="5251"/>
                  </a:cubicBezTo>
                  <a:cubicBezTo>
                    <a:pt x="267" y="5651"/>
                    <a:pt x="400" y="6051"/>
                    <a:pt x="601" y="6385"/>
                  </a:cubicBezTo>
                  <a:cubicBezTo>
                    <a:pt x="767" y="6752"/>
                    <a:pt x="1001" y="7086"/>
                    <a:pt x="1334" y="7352"/>
                  </a:cubicBezTo>
                  <a:cubicBezTo>
                    <a:pt x="1635" y="7619"/>
                    <a:pt x="2002" y="7819"/>
                    <a:pt x="2369" y="7953"/>
                  </a:cubicBezTo>
                  <a:cubicBezTo>
                    <a:pt x="2735" y="8120"/>
                    <a:pt x="3102" y="8220"/>
                    <a:pt x="3503" y="8286"/>
                  </a:cubicBezTo>
                  <a:cubicBezTo>
                    <a:pt x="3794" y="8324"/>
                    <a:pt x="4095" y="8348"/>
                    <a:pt x="4397" y="8348"/>
                  </a:cubicBezTo>
                  <a:cubicBezTo>
                    <a:pt x="4889" y="8348"/>
                    <a:pt x="5383" y="8285"/>
                    <a:pt x="5838" y="8120"/>
                  </a:cubicBezTo>
                  <a:lnTo>
                    <a:pt x="5838" y="8120"/>
                  </a:lnTo>
                  <a:cubicBezTo>
                    <a:pt x="5386" y="8263"/>
                    <a:pt x="4897" y="8331"/>
                    <a:pt x="4409" y="8331"/>
                  </a:cubicBezTo>
                  <a:cubicBezTo>
                    <a:pt x="4104" y="8331"/>
                    <a:pt x="3798" y="8304"/>
                    <a:pt x="3503" y="8253"/>
                  </a:cubicBezTo>
                  <a:cubicBezTo>
                    <a:pt x="2735" y="8120"/>
                    <a:pt x="1968" y="7786"/>
                    <a:pt x="1401" y="7252"/>
                  </a:cubicBezTo>
                  <a:cubicBezTo>
                    <a:pt x="1101" y="6985"/>
                    <a:pt x="901" y="6685"/>
                    <a:pt x="734" y="6318"/>
                  </a:cubicBezTo>
                  <a:cubicBezTo>
                    <a:pt x="601" y="5985"/>
                    <a:pt x="467" y="5584"/>
                    <a:pt x="400" y="5218"/>
                  </a:cubicBezTo>
                  <a:cubicBezTo>
                    <a:pt x="267" y="4450"/>
                    <a:pt x="334" y="3683"/>
                    <a:pt x="534" y="2949"/>
                  </a:cubicBezTo>
                  <a:lnTo>
                    <a:pt x="534" y="2916"/>
                  </a:lnTo>
                  <a:cubicBezTo>
                    <a:pt x="567" y="2849"/>
                    <a:pt x="601" y="2716"/>
                    <a:pt x="634" y="2616"/>
                  </a:cubicBezTo>
                  <a:cubicBezTo>
                    <a:pt x="701" y="2549"/>
                    <a:pt x="734" y="2449"/>
                    <a:pt x="767" y="2349"/>
                  </a:cubicBezTo>
                  <a:cubicBezTo>
                    <a:pt x="867" y="2149"/>
                    <a:pt x="1001" y="1982"/>
                    <a:pt x="1101" y="1782"/>
                  </a:cubicBezTo>
                  <a:cubicBezTo>
                    <a:pt x="1368" y="1448"/>
                    <a:pt x="1701" y="1181"/>
                    <a:pt x="2068" y="948"/>
                  </a:cubicBezTo>
                  <a:cubicBezTo>
                    <a:pt x="2742" y="550"/>
                    <a:pt x="3556" y="377"/>
                    <a:pt x="4356" y="377"/>
                  </a:cubicBezTo>
                  <a:cubicBezTo>
                    <a:pt x="4427" y="377"/>
                    <a:pt x="4499" y="378"/>
                    <a:pt x="4570" y="381"/>
                  </a:cubicBezTo>
                  <a:cubicBezTo>
                    <a:pt x="5437" y="414"/>
                    <a:pt x="6305" y="681"/>
                    <a:pt x="6972" y="1248"/>
                  </a:cubicBezTo>
                  <a:cubicBezTo>
                    <a:pt x="7305" y="1515"/>
                    <a:pt x="7572" y="1882"/>
                    <a:pt x="7739" y="2282"/>
                  </a:cubicBezTo>
                  <a:cubicBezTo>
                    <a:pt x="7939" y="2682"/>
                    <a:pt x="8039" y="3116"/>
                    <a:pt x="8106" y="3550"/>
                  </a:cubicBezTo>
                  <a:lnTo>
                    <a:pt x="8106" y="3616"/>
                  </a:lnTo>
                  <a:lnTo>
                    <a:pt x="8115" y="3616"/>
                  </a:lnTo>
                  <a:cubicBezTo>
                    <a:pt x="8173" y="4058"/>
                    <a:pt x="8171" y="4473"/>
                    <a:pt x="8139" y="4917"/>
                  </a:cubicBezTo>
                  <a:cubicBezTo>
                    <a:pt x="8073" y="5384"/>
                    <a:pt x="7939" y="5818"/>
                    <a:pt x="7772" y="6252"/>
                  </a:cubicBezTo>
                  <a:cubicBezTo>
                    <a:pt x="7572" y="6685"/>
                    <a:pt x="7339" y="7052"/>
                    <a:pt x="7005" y="7386"/>
                  </a:cubicBezTo>
                  <a:cubicBezTo>
                    <a:pt x="6672" y="7719"/>
                    <a:pt x="6271" y="7986"/>
                    <a:pt x="5838" y="8120"/>
                  </a:cubicBezTo>
                  <a:cubicBezTo>
                    <a:pt x="6271" y="7986"/>
                    <a:pt x="6672" y="7719"/>
                    <a:pt x="7005" y="7419"/>
                  </a:cubicBezTo>
                  <a:cubicBezTo>
                    <a:pt x="7339" y="7086"/>
                    <a:pt x="7606" y="6685"/>
                    <a:pt x="7806" y="6252"/>
                  </a:cubicBezTo>
                  <a:cubicBezTo>
                    <a:pt x="8006" y="5851"/>
                    <a:pt x="8139" y="5384"/>
                    <a:pt x="8206" y="4951"/>
                  </a:cubicBezTo>
                  <a:cubicBezTo>
                    <a:pt x="8306" y="4484"/>
                    <a:pt x="8306" y="4017"/>
                    <a:pt x="8273" y="3550"/>
                  </a:cubicBezTo>
                  <a:lnTo>
                    <a:pt x="8273" y="3483"/>
                  </a:lnTo>
                  <a:lnTo>
                    <a:pt x="8267" y="3480"/>
                  </a:lnTo>
                  <a:lnTo>
                    <a:pt x="8267" y="3480"/>
                  </a:lnTo>
                  <a:cubicBezTo>
                    <a:pt x="8229" y="3036"/>
                    <a:pt x="8131" y="2594"/>
                    <a:pt x="7973" y="2182"/>
                  </a:cubicBezTo>
                  <a:cubicBezTo>
                    <a:pt x="7772" y="1748"/>
                    <a:pt x="7539" y="1348"/>
                    <a:pt x="7172" y="1014"/>
                  </a:cubicBezTo>
                  <a:cubicBezTo>
                    <a:pt x="6471" y="381"/>
                    <a:pt x="5504" y="80"/>
                    <a:pt x="4603" y="14"/>
                  </a:cubicBezTo>
                  <a:cubicBezTo>
                    <a:pt x="4469" y="5"/>
                    <a:pt x="4338" y="1"/>
                    <a:pt x="42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26"/>
            <p:cNvSpPr/>
            <p:nvPr/>
          </p:nvSpPr>
          <p:spPr>
            <a:xfrm>
              <a:off x="11134550" y="1917275"/>
              <a:ext cx="174325" cy="140950"/>
            </a:xfrm>
            <a:custGeom>
              <a:avLst/>
              <a:gdLst/>
              <a:ahLst/>
              <a:cxnLst/>
              <a:rect l="l" t="t" r="r" b="b"/>
              <a:pathLst>
                <a:path w="6973" h="5638" extrusionOk="0">
                  <a:moveTo>
                    <a:pt x="3164" y="1"/>
                  </a:moveTo>
                  <a:cubicBezTo>
                    <a:pt x="2794" y="1"/>
                    <a:pt x="2421" y="21"/>
                    <a:pt x="2069" y="114"/>
                  </a:cubicBezTo>
                  <a:cubicBezTo>
                    <a:pt x="1502" y="247"/>
                    <a:pt x="935" y="648"/>
                    <a:pt x="601" y="1281"/>
                  </a:cubicBezTo>
                  <a:cubicBezTo>
                    <a:pt x="101" y="2215"/>
                    <a:pt x="1" y="3383"/>
                    <a:pt x="601" y="4217"/>
                  </a:cubicBezTo>
                  <a:cubicBezTo>
                    <a:pt x="968" y="4751"/>
                    <a:pt x="1469" y="5051"/>
                    <a:pt x="2002" y="5218"/>
                  </a:cubicBezTo>
                  <a:cubicBezTo>
                    <a:pt x="2701" y="5443"/>
                    <a:pt x="3399" y="5638"/>
                    <a:pt x="4098" y="5638"/>
                  </a:cubicBezTo>
                  <a:cubicBezTo>
                    <a:pt x="4433" y="5638"/>
                    <a:pt x="4769" y="5593"/>
                    <a:pt x="5105" y="5484"/>
                  </a:cubicBezTo>
                  <a:cubicBezTo>
                    <a:pt x="5505" y="5351"/>
                    <a:pt x="5872" y="5151"/>
                    <a:pt x="6172" y="4851"/>
                  </a:cubicBezTo>
                  <a:cubicBezTo>
                    <a:pt x="6672" y="4350"/>
                    <a:pt x="6973" y="3583"/>
                    <a:pt x="6973" y="2782"/>
                  </a:cubicBezTo>
                  <a:cubicBezTo>
                    <a:pt x="6973" y="2015"/>
                    <a:pt x="6706" y="1248"/>
                    <a:pt x="6239" y="781"/>
                  </a:cubicBezTo>
                  <a:cubicBezTo>
                    <a:pt x="5638" y="214"/>
                    <a:pt x="4771" y="14"/>
                    <a:pt x="4037" y="14"/>
                  </a:cubicBezTo>
                  <a:cubicBezTo>
                    <a:pt x="3755" y="14"/>
                    <a:pt x="3461" y="1"/>
                    <a:pt x="31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26"/>
            <p:cNvSpPr/>
            <p:nvPr/>
          </p:nvSpPr>
          <p:spPr>
            <a:xfrm>
              <a:off x="11187100" y="1878925"/>
              <a:ext cx="80075" cy="39550"/>
            </a:xfrm>
            <a:custGeom>
              <a:avLst/>
              <a:gdLst/>
              <a:ahLst/>
              <a:cxnLst/>
              <a:rect l="l" t="t" r="r" b="b"/>
              <a:pathLst>
                <a:path w="3203" h="1582" extrusionOk="0">
                  <a:moveTo>
                    <a:pt x="561" y="1"/>
                  </a:moveTo>
                  <a:cubicBezTo>
                    <a:pt x="529" y="1"/>
                    <a:pt x="498" y="5"/>
                    <a:pt x="467" y="13"/>
                  </a:cubicBezTo>
                  <a:cubicBezTo>
                    <a:pt x="0" y="180"/>
                    <a:pt x="768" y="1314"/>
                    <a:pt x="1668" y="1581"/>
                  </a:cubicBezTo>
                  <a:cubicBezTo>
                    <a:pt x="1668" y="1581"/>
                    <a:pt x="3203" y="881"/>
                    <a:pt x="2869" y="214"/>
                  </a:cubicBezTo>
                  <a:cubicBezTo>
                    <a:pt x="2793" y="68"/>
                    <a:pt x="2698" y="10"/>
                    <a:pt x="2595" y="10"/>
                  </a:cubicBezTo>
                  <a:cubicBezTo>
                    <a:pt x="2204" y="10"/>
                    <a:pt x="1702" y="847"/>
                    <a:pt x="1702" y="847"/>
                  </a:cubicBezTo>
                  <a:cubicBezTo>
                    <a:pt x="1702" y="847"/>
                    <a:pt x="1030" y="1"/>
                    <a:pt x="5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4" name="Google Shape;1694;p26"/>
          <p:cNvSpPr/>
          <p:nvPr/>
        </p:nvSpPr>
        <p:spPr>
          <a:xfrm flipH="1">
            <a:off x="-239" y="4478401"/>
            <a:ext cx="9144064" cy="665081"/>
          </a:xfrm>
          <a:custGeom>
            <a:avLst/>
            <a:gdLst/>
            <a:ahLst/>
            <a:cxnLst/>
            <a:rect l="l" t="t" r="r" b="b"/>
            <a:pathLst>
              <a:path w="208483" h="26319" extrusionOk="0">
                <a:moveTo>
                  <a:pt x="0" y="0"/>
                </a:moveTo>
                <a:lnTo>
                  <a:pt x="0" y="26319"/>
                </a:lnTo>
                <a:lnTo>
                  <a:pt x="208482" y="26319"/>
                </a:lnTo>
                <a:lnTo>
                  <a:pt x="208482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5" name="Google Shape;1695;p26"/>
          <p:cNvSpPr/>
          <p:nvPr/>
        </p:nvSpPr>
        <p:spPr>
          <a:xfrm flipH="1">
            <a:off x="-6951" y="3799700"/>
            <a:ext cx="9144401" cy="690744"/>
          </a:xfrm>
          <a:custGeom>
            <a:avLst/>
            <a:gdLst/>
            <a:ahLst/>
            <a:cxnLst/>
            <a:rect l="l" t="t" r="r" b="b"/>
            <a:pathLst>
              <a:path w="366656" h="27088" extrusionOk="0">
                <a:moveTo>
                  <a:pt x="0" y="1290"/>
                </a:moveTo>
                <a:lnTo>
                  <a:pt x="0" y="27088"/>
                </a:lnTo>
                <a:lnTo>
                  <a:pt x="366656" y="27088"/>
                </a:lnTo>
                <a:lnTo>
                  <a:pt x="366656" y="0"/>
                </a:lnTo>
                <a:lnTo>
                  <a:pt x="142535" y="0"/>
                </a:lnTo>
                <a:lnTo>
                  <a:pt x="141245" y="6772"/>
                </a:lnTo>
                <a:lnTo>
                  <a:pt x="95776" y="10642"/>
                </a:lnTo>
                <a:lnTo>
                  <a:pt x="39988" y="5159"/>
                </a:lnTo>
                <a:lnTo>
                  <a:pt x="40633" y="1290"/>
                </a:lnTo>
                <a:lnTo>
                  <a:pt x="35795" y="9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696" name="Google Shape;1696;p26"/>
          <p:cNvSpPr/>
          <p:nvPr/>
        </p:nvSpPr>
        <p:spPr>
          <a:xfrm flipH="1">
            <a:off x="1623824" y="4990681"/>
            <a:ext cx="3695855" cy="87806"/>
          </a:xfrm>
          <a:custGeom>
            <a:avLst/>
            <a:gdLst/>
            <a:ahLst/>
            <a:cxnLst/>
            <a:rect l="l" t="t" r="r" b="b"/>
            <a:pathLst>
              <a:path w="84361" h="3537" extrusionOk="0">
                <a:moveTo>
                  <a:pt x="33458" y="1"/>
                </a:moveTo>
                <a:cubicBezTo>
                  <a:pt x="30723" y="1"/>
                  <a:pt x="28054" y="34"/>
                  <a:pt x="25519" y="34"/>
                </a:cubicBezTo>
                <a:cubicBezTo>
                  <a:pt x="20415" y="134"/>
                  <a:pt x="15879" y="401"/>
                  <a:pt x="12043" y="701"/>
                </a:cubicBezTo>
                <a:cubicBezTo>
                  <a:pt x="8207" y="1035"/>
                  <a:pt x="5104" y="1435"/>
                  <a:pt x="3003" y="2002"/>
                </a:cubicBezTo>
                <a:cubicBezTo>
                  <a:pt x="1935" y="2269"/>
                  <a:pt x="1168" y="2603"/>
                  <a:pt x="668" y="2903"/>
                </a:cubicBezTo>
                <a:cubicBezTo>
                  <a:pt x="167" y="3203"/>
                  <a:pt x="1" y="3503"/>
                  <a:pt x="34" y="3537"/>
                </a:cubicBezTo>
                <a:cubicBezTo>
                  <a:pt x="67" y="3537"/>
                  <a:pt x="268" y="3337"/>
                  <a:pt x="768" y="3103"/>
                </a:cubicBezTo>
                <a:cubicBezTo>
                  <a:pt x="1268" y="2870"/>
                  <a:pt x="2069" y="2636"/>
                  <a:pt x="3103" y="2469"/>
                </a:cubicBezTo>
                <a:cubicBezTo>
                  <a:pt x="5171" y="2036"/>
                  <a:pt x="8273" y="1769"/>
                  <a:pt x="12076" y="1535"/>
                </a:cubicBezTo>
                <a:cubicBezTo>
                  <a:pt x="15912" y="1335"/>
                  <a:pt x="20482" y="1168"/>
                  <a:pt x="25519" y="1135"/>
                </a:cubicBezTo>
                <a:cubicBezTo>
                  <a:pt x="28054" y="1135"/>
                  <a:pt x="30689" y="1168"/>
                  <a:pt x="33458" y="1168"/>
                </a:cubicBezTo>
                <a:cubicBezTo>
                  <a:pt x="36193" y="1235"/>
                  <a:pt x="39062" y="1268"/>
                  <a:pt x="41964" y="1302"/>
                </a:cubicBezTo>
                <a:cubicBezTo>
                  <a:pt x="53672" y="1569"/>
                  <a:pt x="64280" y="1769"/>
                  <a:pt x="71952" y="1936"/>
                </a:cubicBezTo>
                <a:cubicBezTo>
                  <a:pt x="75788" y="2002"/>
                  <a:pt x="78890" y="2036"/>
                  <a:pt x="81025" y="2036"/>
                </a:cubicBezTo>
                <a:cubicBezTo>
                  <a:pt x="83160" y="2036"/>
                  <a:pt x="84361" y="2002"/>
                  <a:pt x="84361" y="1936"/>
                </a:cubicBezTo>
                <a:cubicBezTo>
                  <a:pt x="84361" y="1835"/>
                  <a:pt x="83160" y="1735"/>
                  <a:pt x="81025" y="1569"/>
                </a:cubicBezTo>
                <a:cubicBezTo>
                  <a:pt x="78890" y="1435"/>
                  <a:pt x="75788" y="1268"/>
                  <a:pt x="71952" y="1102"/>
                </a:cubicBezTo>
                <a:cubicBezTo>
                  <a:pt x="64313" y="735"/>
                  <a:pt x="53706" y="368"/>
                  <a:pt x="41997" y="134"/>
                </a:cubicBezTo>
                <a:cubicBezTo>
                  <a:pt x="39062" y="101"/>
                  <a:pt x="36227" y="68"/>
                  <a:pt x="33458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7" name="Google Shape;1697;p26"/>
          <p:cNvSpPr/>
          <p:nvPr/>
        </p:nvSpPr>
        <p:spPr>
          <a:xfrm flipH="1">
            <a:off x="6982663" y="4675726"/>
            <a:ext cx="2085444" cy="416439"/>
          </a:xfrm>
          <a:custGeom>
            <a:avLst/>
            <a:gdLst/>
            <a:ahLst/>
            <a:cxnLst/>
            <a:rect l="l" t="t" r="r" b="b"/>
            <a:pathLst>
              <a:path w="47602" h="16775" extrusionOk="0">
                <a:moveTo>
                  <a:pt x="40408" y="0"/>
                </a:moveTo>
                <a:cubicBezTo>
                  <a:pt x="40382" y="0"/>
                  <a:pt x="40367" y="4"/>
                  <a:pt x="40363" y="12"/>
                </a:cubicBezTo>
                <a:cubicBezTo>
                  <a:pt x="40329" y="112"/>
                  <a:pt x="41163" y="446"/>
                  <a:pt x="42398" y="1413"/>
                </a:cubicBezTo>
                <a:cubicBezTo>
                  <a:pt x="42998" y="1913"/>
                  <a:pt x="43698" y="2547"/>
                  <a:pt x="44366" y="3415"/>
                </a:cubicBezTo>
                <a:cubicBezTo>
                  <a:pt x="45033" y="4282"/>
                  <a:pt x="45667" y="5383"/>
                  <a:pt x="46067" y="6684"/>
                </a:cubicBezTo>
                <a:cubicBezTo>
                  <a:pt x="46434" y="7984"/>
                  <a:pt x="46567" y="9519"/>
                  <a:pt x="46000" y="10920"/>
                </a:cubicBezTo>
                <a:cubicBezTo>
                  <a:pt x="45500" y="12388"/>
                  <a:pt x="44199" y="13555"/>
                  <a:pt x="42564" y="14289"/>
                </a:cubicBezTo>
                <a:cubicBezTo>
                  <a:pt x="41764" y="14656"/>
                  <a:pt x="40896" y="14923"/>
                  <a:pt x="39962" y="15123"/>
                </a:cubicBezTo>
                <a:cubicBezTo>
                  <a:pt x="39028" y="15323"/>
                  <a:pt x="38061" y="15423"/>
                  <a:pt x="37060" y="15490"/>
                </a:cubicBezTo>
                <a:cubicBezTo>
                  <a:pt x="36560" y="15523"/>
                  <a:pt x="36060" y="15540"/>
                  <a:pt x="35555" y="15540"/>
                </a:cubicBezTo>
                <a:cubicBezTo>
                  <a:pt x="35051" y="15540"/>
                  <a:pt x="34542" y="15523"/>
                  <a:pt x="34025" y="15490"/>
                </a:cubicBezTo>
                <a:cubicBezTo>
                  <a:pt x="32991" y="15423"/>
                  <a:pt x="31923" y="15323"/>
                  <a:pt x="30856" y="15223"/>
                </a:cubicBezTo>
                <a:cubicBezTo>
                  <a:pt x="28721" y="14956"/>
                  <a:pt x="26620" y="14656"/>
                  <a:pt x="24618" y="14322"/>
                </a:cubicBezTo>
                <a:cubicBezTo>
                  <a:pt x="23617" y="14189"/>
                  <a:pt x="22617" y="13989"/>
                  <a:pt x="21683" y="13789"/>
                </a:cubicBezTo>
                <a:cubicBezTo>
                  <a:pt x="21182" y="13689"/>
                  <a:pt x="20715" y="13588"/>
                  <a:pt x="20248" y="13488"/>
                </a:cubicBezTo>
                <a:cubicBezTo>
                  <a:pt x="19781" y="13388"/>
                  <a:pt x="19314" y="13288"/>
                  <a:pt x="18847" y="13188"/>
                </a:cubicBezTo>
                <a:cubicBezTo>
                  <a:pt x="15211" y="12354"/>
                  <a:pt x="11909" y="11520"/>
                  <a:pt x="9140" y="10887"/>
                </a:cubicBezTo>
                <a:cubicBezTo>
                  <a:pt x="7739" y="10586"/>
                  <a:pt x="6472" y="10319"/>
                  <a:pt x="5371" y="10119"/>
                </a:cubicBezTo>
                <a:cubicBezTo>
                  <a:pt x="4237" y="9886"/>
                  <a:pt x="3303" y="9719"/>
                  <a:pt x="2502" y="9619"/>
                </a:cubicBezTo>
                <a:cubicBezTo>
                  <a:pt x="1302" y="9469"/>
                  <a:pt x="513" y="9394"/>
                  <a:pt x="194" y="9394"/>
                </a:cubicBezTo>
                <a:cubicBezTo>
                  <a:pt x="88" y="9394"/>
                  <a:pt x="34" y="9402"/>
                  <a:pt x="34" y="9419"/>
                </a:cubicBezTo>
                <a:cubicBezTo>
                  <a:pt x="1" y="9619"/>
                  <a:pt x="3436" y="10253"/>
                  <a:pt x="8907" y="11754"/>
                </a:cubicBezTo>
                <a:cubicBezTo>
                  <a:pt x="11676" y="12454"/>
                  <a:pt x="14911" y="13422"/>
                  <a:pt x="18581" y="14289"/>
                </a:cubicBezTo>
                <a:cubicBezTo>
                  <a:pt x="19048" y="14422"/>
                  <a:pt x="19515" y="14522"/>
                  <a:pt x="19982" y="14656"/>
                </a:cubicBezTo>
                <a:cubicBezTo>
                  <a:pt x="20449" y="14756"/>
                  <a:pt x="20949" y="14856"/>
                  <a:pt x="21416" y="14956"/>
                </a:cubicBezTo>
                <a:cubicBezTo>
                  <a:pt x="22383" y="15156"/>
                  <a:pt x="23384" y="15390"/>
                  <a:pt x="24418" y="15523"/>
                </a:cubicBezTo>
                <a:cubicBezTo>
                  <a:pt x="26453" y="15890"/>
                  <a:pt x="28521" y="16190"/>
                  <a:pt x="30723" y="16457"/>
                </a:cubicBezTo>
                <a:cubicBezTo>
                  <a:pt x="31790" y="16591"/>
                  <a:pt x="32891" y="16657"/>
                  <a:pt x="33958" y="16724"/>
                </a:cubicBezTo>
                <a:cubicBezTo>
                  <a:pt x="34492" y="16757"/>
                  <a:pt x="35026" y="16774"/>
                  <a:pt x="35555" y="16774"/>
                </a:cubicBezTo>
                <a:cubicBezTo>
                  <a:pt x="36085" y="16774"/>
                  <a:pt x="36610" y="16757"/>
                  <a:pt x="37127" y="16724"/>
                </a:cubicBezTo>
                <a:cubicBezTo>
                  <a:pt x="38195" y="16657"/>
                  <a:pt x="39229" y="16524"/>
                  <a:pt x="40229" y="16290"/>
                </a:cubicBezTo>
                <a:cubicBezTo>
                  <a:pt x="41197" y="16057"/>
                  <a:pt x="42164" y="15757"/>
                  <a:pt x="43065" y="15323"/>
                </a:cubicBezTo>
                <a:cubicBezTo>
                  <a:pt x="43965" y="14889"/>
                  <a:pt x="44799" y="14356"/>
                  <a:pt x="45466" y="13655"/>
                </a:cubicBezTo>
                <a:cubicBezTo>
                  <a:pt x="46167" y="12988"/>
                  <a:pt x="46667" y="12154"/>
                  <a:pt x="46967" y="11287"/>
                </a:cubicBezTo>
                <a:cubicBezTo>
                  <a:pt x="47601" y="9552"/>
                  <a:pt x="47368" y="7818"/>
                  <a:pt x="46901" y="6417"/>
                </a:cubicBezTo>
                <a:cubicBezTo>
                  <a:pt x="46400" y="5016"/>
                  <a:pt x="45667" y="3882"/>
                  <a:pt x="44899" y="2981"/>
                </a:cubicBezTo>
                <a:cubicBezTo>
                  <a:pt x="44132" y="2114"/>
                  <a:pt x="43365" y="1480"/>
                  <a:pt x="42664" y="1013"/>
                </a:cubicBezTo>
                <a:cubicBezTo>
                  <a:pt x="41454" y="245"/>
                  <a:pt x="40610" y="0"/>
                  <a:pt x="4040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8" name="Google Shape;1698;p26"/>
          <p:cNvSpPr/>
          <p:nvPr/>
        </p:nvSpPr>
        <p:spPr>
          <a:xfrm flipH="1">
            <a:off x="7359692" y="4682603"/>
            <a:ext cx="1702544" cy="296336"/>
          </a:xfrm>
          <a:custGeom>
            <a:avLst/>
            <a:gdLst/>
            <a:ahLst/>
            <a:cxnLst/>
            <a:rect l="l" t="t" r="r" b="b"/>
            <a:pathLst>
              <a:path w="38862" h="11937" extrusionOk="0">
                <a:moveTo>
                  <a:pt x="33301" y="0"/>
                </a:moveTo>
                <a:cubicBezTo>
                  <a:pt x="33296" y="0"/>
                  <a:pt x="33293" y="1"/>
                  <a:pt x="33290" y="2"/>
                </a:cubicBezTo>
                <a:cubicBezTo>
                  <a:pt x="33257" y="69"/>
                  <a:pt x="33724" y="602"/>
                  <a:pt x="34625" y="1503"/>
                </a:cubicBezTo>
                <a:cubicBezTo>
                  <a:pt x="35058" y="1970"/>
                  <a:pt x="35592" y="2537"/>
                  <a:pt x="36159" y="3204"/>
                </a:cubicBezTo>
                <a:cubicBezTo>
                  <a:pt x="36726" y="3905"/>
                  <a:pt x="37327" y="4739"/>
                  <a:pt x="37660" y="5706"/>
                </a:cubicBezTo>
                <a:cubicBezTo>
                  <a:pt x="37727" y="5973"/>
                  <a:pt x="37827" y="6206"/>
                  <a:pt x="37860" y="6473"/>
                </a:cubicBezTo>
                <a:cubicBezTo>
                  <a:pt x="37927" y="6740"/>
                  <a:pt x="37894" y="7007"/>
                  <a:pt x="37894" y="7307"/>
                </a:cubicBezTo>
                <a:cubicBezTo>
                  <a:pt x="37827" y="7841"/>
                  <a:pt x="37694" y="8375"/>
                  <a:pt x="37327" y="8908"/>
                </a:cubicBezTo>
                <a:cubicBezTo>
                  <a:pt x="37026" y="9442"/>
                  <a:pt x="36660" y="9909"/>
                  <a:pt x="36126" y="10243"/>
                </a:cubicBezTo>
                <a:cubicBezTo>
                  <a:pt x="35592" y="10543"/>
                  <a:pt x="34958" y="10710"/>
                  <a:pt x="34291" y="10743"/>
                </a:cubicBezTo>
                <a:cubicBezTo>
                  <a:pt x="34103" y="10761"/>
                  <a:pt x="33913" y="10769"/>
                  <a:pt x="33722" y="10769"/>
                </a:cubicBezTo>
                <a:cubicBezTo>
                  <a:pt x="33197" y="10769"/>
                  <a:pt x="32660" y="10707"/>
                  <a:pt x="32123" y="10610"/>
                </a:cubicBezTo>
                <a:cubicBezTo>
                  <a:pt x="31389" y="10443"/>
                  <a:pt x="30589" y="10209"/>
                  <a:pt x="29821" y="10042"/>
                </a:cubicBezTo>
                <a:cubicBezTo>
                  <a:pt x="28220" y="9642"/>
                  <a:pt x="26586" y="9209"/>
                  <a:pt x="24918" y="8742"/>
                </a:cubicBezTo>
                <a:cubicBezTo>
                  <a:pt x="23217" y="8308"/>
                  <a:pt x="21582" y="7874"/>
                  <a:pt x="19981" y="7474"/>
                </a:cubicBezTo>
                <a:cubicBezTo>
                  <a:pt x="18380" y="7074"/>
                  <a:pt x="16845" y="6673"/>
                  <a:pt x="15378" y="6340"/>
                </a:cubicBezTo>
                <a:cubicBezTo>
                  <a:pt x="12409" y="5673"/>
                  <a:pt x="9707" y="5206"/>
                  <a:pt x="7439" y="4905"/>
                </a:cubicBezTo>
                <a:cubicBezTo>
                  <a:pt x="6305" y="4805"/>
                  <a:pt x="5270" y="4705"/>
                  <a:pt x="4336" y="4605"/>
                </a:cubicBezTo>
                <a:cubicBezTo>
                  <a:pt x="3436" y="4572"/>
                  <a:pt x="2635" y="4572"/>
                  <a:pt x="2001" y="4572"/>
                </a:cubicBezTo>
                <a:cubicBezTo>
                  <a:pt x="734" y="4572"/>
                  <a:pt x="0" y="4639"/>
                  <a:pt x="0" y="4705"/>
                </a:cubicBezTo>
                <a:cubicBezTo>
                  <a:pt x="0" y="4805"/>
                  <a:pt x="701" y="4905"/>
                  <a:pt x="1968" y="5072"/>
                </a:cubicBezTo>
                <a:cubicBezTo>
                  <a:pt x="2602" y="5139"/>
                  <a:pt x="3402" y="5206"/>
                  <a:pt x="4270" y="5306"/>
                </a:cubicBezTo>
                <a:cubicBezTo>
                  <a:pt x="5170" y="5473"/>
                  <a:pt x="6204" y="5606"/>
                  <a:pt x="7305" y="5806"/>
                </a:cubicBezTo>
                <a:cubicBezTo>
                  <a:pt x="9540" y="6173"/>
                  <a:pt x="12209" y="6740"/>
                  <a:pt x="15111" y="7441"/>
                </a:cubicBezTo>
                <a:cubicBezTo>
                  <a:pt x="16579" y="7808"/>
                  <a:pt x="18113" y="8241"/>
                  <a:pt x="19681" y="8641"/>
                </a:cubicBezTo>
                <a:cubicBezTo>
                  <a:pt x="21282" y="9075"/>
                  <a:pt x="22916" y="9509"/>
                  <a:pt x="24618" y="9976"/>
                </a:cubicBezTo>
                <a:cubicBezTo>
                  <a:pt x="26285" y="10409"/>
                  <a:pt x="27920" y="10843"/>
                  <a:pt x="29554" y="11210"/>
                </a:cubicBezTo>
                <a:cubicBezTo>
                  <a:pt x="30355" y="11410"/>
                  <a:pt x="31122" y="11610"/>
                  <a:pt x="31923" y="11777"/>
                </a:cubicBezTo>
                <a:cubicBezTo>
                  <a:pt x="32533" y="11875"/>
                  <a:pt x="33126" y="11937"/>
                  <a:pt x="33727" y="11937"/>
                </a:cubicBezTo>
                <a:cubicBezTo>
                  <a:pt x="33947" y="11937"/>
                  <a:pt x="34168" y="11928"/>
                  <a:pt x="34391" y="11910"/>
                </a:cubicBezTo>
                <a:cubicBezTo>
                  <a:pt x="35192" y="11844"/>
                  <a:pt x="36026" y="11610"/>
                  <a:pt x="36726" y="11143"/>
                </a:cubicBezTo>
                <a:cubicBezTo>
                  <a:pt x="37427" y="10710"/>
                  <a:pt x="37927" y="10042"/>
                  <a:pt x="38227" y="9409"/>
                </a:cubicBezTo>
                <a:cubicBezTo>
                  <a:pt x="38628" y="8775"/>
                  <a:pt x="38794" y="8041"/>
                  <a:pt x="38861" y="7341"/>
                </a:cubicBezTo>
                <a:cubicBezTo>
                  <a:pt x="38828" y="7007"/>
                  <a:pt x="38861" y="6640"/>
                  <a:pt x="38761" y="6340"/>
                </a:cubicBezTo>
                <a:cubicBezTo>
                  <a:pt x="38728" y="6006"/>
                  <a:pt x="38594" y="5706"/>
                  <a:pt x="38494" y="5406"/>
                </a:cubicBezTo>
                <a:cubicBezTo>
                  <a:pt x="38027" y="4272"/>
                  <a:pt x="37327" y="3438"/>
                  <a:pt x="36693" y="2771"/>
                </a:cubicBezTo>
                <a:cubicBezTo>
                  <a:pt x="36059" y="2070"/>
                  <a:pt x="35425" y="1570"/>
                  <a:pt x="34958" y="1169"/>
                </a:cubicBezTo>
                <a:cubicBezTo>
                  <a:pt x="33996" y="400"/>
                  <a:pt x="33404" y="0"/>
                  <a:pt x="33301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9" name="Google Shape;1699;p26"/>
          <p:cNvSpPr/>
          <p:nvPr/>
        </p:nvSpPr>
        <p:spPr>
          <a:xfrm flipH="1">
            <a:off x="7589125" y="4647351"/>
            <a:ext cx="1471666" cy="212899"/>
          </a:xfrm>
          <a:custGeom>
            <a:avLst/>
            <a:gdLst/>
            <a:ahLst/>
            <a:cxnLst/>
            <a:rect l="l" t="t" r="r" b="b"/>
            <a:pathLst>
              <a:path w="33592" h="8576" extrusionOk="0">
                <a:moveTo>
                  <a:pt x="25615" y="1"/>
                </a:moveTo>
                <a:cubicBezTo>
                  <a:pt x="25536" y="1"/>
                  <a:pt x="25492" y="8"/>
                  <a:pt x="25485" y="21"/>
                </a:cubicBezTo>
                <a:cubicBezTo>
                  <a:pt x="25452" y="154"/>
                  <a:pt x="26519" y="455"/>
                  <a:pt x="28221" y="1255"/>
                </a:cubicBezTo>
                <a:cubicBezTo>
                  <a:pt x="29054" y="1689"/>
                  <a:pt x="30055" y="2223"/>
                  <a:pt x="30989" y="3090"/>
                </a:cubicBezTo>
                <a:cubicBezTo>
                  <a:pt x="31423" y="3523"/>
                  <a:pt x="31856" y="4024"/>
                  <a:pt x="32123" y="4624"/>
                </a:cubicBezTo>
                <a:cubicBezTo>
                  <a:pt x="32424" y="5225"/>
                  <a:pt x="32557" y="5925"/>
                  <a:pt x="32457" y="6626"/>
                </a:cubicBezTo>
                <a:lnTo>
                  <a:pt x="32457" y="6692"/>
                </a:lnTo>
                <a:cubicBezTo>
                  <a:pt x="32457" y="6759"/>
                  <a:pt x="32457" y="6859"/>
                  <a:pt x="32424" y="6893"/>
                </a:cubicBezTo>
                <a:cubicBezTo>
                  <a:pt x="32424" y="6959"/>
                  <a:pt x="32390" y="7026"/>
                  <a:pt x="32357" y="7059"/>
                </a:cubicBezTo>
                <a:cubicBezTo>
                  <a:pt x="32323" y="7159"/>
                  <a:pt x="32257" y="7193"/>
                  <a:pt x="32123" y="7259"/>
                </a:cubicBezTo>
                <a:cubicBezTo>
                  <a:pt x="31890" y="7393"/>
                  <a:pt x="31490" y="7426"/>
                  <a:pt x="31056" y="7426"/>
                </a:cubicBezTo>
                <a:cubicBezTo>
                  <a:pt x="30622" y="7426"/>
                  <a:pt x="30155" y="7393"/>
                  <a:pt x="29688" y="7360"/>
                </a:cubicBezTo>
                <a:lnTo>
                  <a:pt x="29255" y="7360"/>
                </a:lnTo>
                <a:lnTo>
                  <a:pt x="29088" y="7293"/>
                </a:lnTo>
                <a:cubicBezTo>
                  <a:pt x="28854" y="7259"/>
                  <a:pt x="28621" y="7193"/>
                  <a:pt x="28354" y="7126"/>
                </a:cubicBezTo>
                <a:cubicBezTo>
                  <a:pt x="26453" y="6659"/>
                  <a:pt x="24451" y="6192"/>
                  <a:pt x="22383" y="5658"/>
                </a:cubicBezTo>
                <a:cubicBezTo>
                  <a:pt x="20849" y="5291"/>
                  <a:pt x="19381" y="4891"/>
                  <a:pt x="17947" y="4558"/>
                </a:cubicBezTo>
                <a:cubicBezTo>
                  <a:pt x="16512" y="4224"/>
                  <a:pt x="15145" y="3890"/>
                  <a:pt x="13810" y="3590"/>
                </a:cubicBezTo>
                <a:cubicBezTo>
                  <a:pt x="12476" y="3290"/>
                  <a:pt x="11208" y="3090"/>
                  <a:pt x="10008" y="2856"/>
                </a:cubicBezTo>
                <a:cubicBezTo>
                  <a:pt x="9407" y="2723"/>
                  <a:pt x="8840" y="2623"/>
                  <a:pt x="8306" y="2523"/>
                </a:cubicBezTo>
                <a:lnTo>
                  <a:pt x="8073" y="2489"/>
                </a:lnTo>
                <a:lnTo>
                  <a:pt x="6638" y="2489"/>
                </a:lnTo>
                <a:cubicBezTo>
                  <a:pt x="4977" y="2435"/>
                  <a:pt x="3560" y="2380"/>
                  <a:pt x="2461" y="2380"/>
                </a:cubicBezTo>
                <a:cubicBezTo>
                  <a:pt x="2214" y="2380"/>
                  <a:pt x="1983" y="2383"/>
                  <a:pt x="1768" y="2389"/>
                </a:cubicBezTo>
                <a:cubicBezTo>
                  <a:pt x="634" y="2423"/>
                  <a:pt x="0" y="2489"/>
                  <a:pt x="0" y="2589"/>
                </a:cubicBezTo>
                <a:cubicBezTo>
                  <a:pt x="0" y="2690"/>
                  <a:pt x="634" y="2756"/>
                  <a:pt x="1768" y="2856"/>
                </a:cubicBezTo>
                <a:cubicBezTo>
                  <a:pt x="2902" y="2956"/>
                  <a:pt x="4537" y="3190"/>
                  <a:pt x="6605" y="3357"/>
                </a:cubicBezTo>
                <a:cubicBezTo>
                  <a:pt x="6872" y="3357"/>
                  <a:pt x="7139" y="3357"/>
                  <a:pt x="7406" y="3390"/>
                </a:cubicBezTo>
                <a:lnTo>
                  <a:pt x="7806" y="3423"/>
                </a:lnTo>
                <a:lnTo>
                  <a:pt x="7939" y="3423"/>
                </a:lnTo>
                <a:lnTo>
                  <a:pt x="8140" y="3457"/>
                </a:lnTo>
                <a:cubicBezTo>
                  <a:pt x="8673" y="3590"/>
                  <a:pt x="9240" y="3724"/>
                  <a:pt x="9841" y="3857"/>
                </a:cubicBezTo>
                <a:cubicBezTo>
                  <a:pt x="11008" y="4124"/>
                  <a:pt x="12242" y="4391"/>
                  <a:pt x="13577" y="4691"/>
                </a:cubicBezTo>
                <a:cubicBezTo>
                  <a:pt x="16179" y="5358"/>
                  <a:pt x="19081" y="6092"/>
                  <a:pt x="22083" y="6859"/>
                </a:cubicBezTo>
                <a:cubicBezTo>
                  <a:pt x="24151" y="7393"/>
                  <a:pt x="26219" y="7860"/>
                  <a:pt x="28120" y="8294"/>
                </a:cubicBezTo>
                <a:lnTo>
                  <a:pt x="28821" y="8460"/>
                </a:lnTo>
                <a:lnTo>
                  <a:pt x="29021" y="8494"/>
                </a:lnTo>
                <a:lnTo>
                  <a:pt x="29121" y="8527"/>
                </a:lnTo>
                <a:cubicBezTo>
                  <a:pt x="29143" y="8538"/>
                  <a:pt x="29166" y="8542"/>
                  <a:pt x="29188" y="8542"/>
                </a:cubicBezTo>
                <a:cubicBezTo>
                  <a:pt x="29232" y="8542"/>
                  <a:pt x="29277" y="8527"/>
                  <a:pt x="29321" y="8527"/>
                </a:cubicBezTo>
                <a:lnTo>
                  <a:pt x="29655" y="8560"/>
                </a:lnTo>
                <a:cubicBezTo>
                  <a:pt x="29966" y="8560"/>
                  <a:pt x="30278" y="8575"/>
                  <a:pt x="30599" y="8575"/>
                </a:cubicBezTo>
                <a:cubicBezTo>
                  <a:pt x="30759" y="8575"/>
                  <a:pt x="30922" y="8572"/>
                  <a:pt x="31089" y="8560"/>
                </a:cubicBezTo>
                <a:cubicBezTo>
                  <a:pt x="31556" y="8560"/>
                  <a:pt x="32090" y="8527"/>
                  <a:pt x="32657" y="8260"/>
                </a:cubicBezTo>
                <a:cubicBezTo>
                  <a:pt x="32924" y="8127"/>
                  <a:pt x="33191" y="7860"/>
                  <a:pt x="33324" y="7560"/>
                </a:cubicBezTo>
                <a:cubicBezTo>
                  <a:pt x="33424" y="7426"/>
                  <a:pt x="33458" y="7259"/>
                  <a:pt x="33491" y="7126"/>
                </a:cubicBezTo>
                <a:cubicBezTo>
                  <a:pt x="33524" y="6993"/>
                  <a:pt x="33524" y="6859"/>
                  <a:pt x="33524" y="6692"/>
                </a:cubicBezTo>
                <a:cubicBezTo>
                  <a:pt x="33524" y="6726"/>
                  <a:pt x="33524" y="6726"/>
                  <a:pt x="33524" y="6759"/>
                </a:cubicBezTo>
                <a:cubicBezTo>
                  <a:pt x="33591" y="5825"/>
                  <a:pt x="33391" y="4924"/>
                  <a:pt x="33024" y="4191"/>
                </a:cubicBezTo>
                <a:cubicBezTo>
                  <a:pt x="32624" y="3457"/>
                  <a:pt x="32090" y="2890"/>
                  <a:pt x="31556" y="2456"/>
                </a:cubicBezTo>
                <a:cubicBezTo>
                  <a:pt x="30455" y="1555"/>
                  <a:pt x="29355" y="1055"/>
                  <a:pt x="28454" y="688"/>
                </a:cubicBezTo>
                <a:cubicBezTo>
                  <a:pt x="26964" y="146"/>
                  <a:pt x="25959" y="1"/>
                  <a:pt x="25615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0" name="Google Shape;1700;p26"/>
          <p:cNvSpPr/>
          <p:nvPr/>
        </p:nvSpPr>
        <p:spPr>
          <a:xfrm flipH="1">
            <a:off x="7928171" y="4612720"/>
            <a:ext cx="1139936" cy="133285"/>
          </a:xfrm>
          <a:custGeom>
            <a:avLst/>
            <a:gdLst/>
            <a:ahLst/>
            <a:cxnLst/>
            <a:rect l="l" t="t" r="r" b="b"/>
            <a:pathLst>
              <a:path w="26020" h="5369" extrusionOk="0">
                <a:moveTo>
                  <a:pt x="3324" y="0"/>
                </a:moveTo>
                <a:cubicBezTo>
                  <a:pt x="2951" y="0"/>
                  <a:pt x="2602" y="15"/>
                  <a:pt x="2269" y="15"/>
                </a:cubicBezTo>
                <a:cubicBezTo>
                  <a:pt x="1802" y="15"/>
                  <a:pt x="1402" y="48"/>
                  <a:pt x="1068" y="82"/>
                </a:cubicBezTo>
                <a:cubicBezTo>
                  <a:pt x="368" y="115"/>
                  <a:pt x="1" y="182"/>
                  <a:pt x="1" y="282"/>
                </a:cubicBezTo>
                <a:cubicBezTo>
                  <a:pt x="1" y="349"/>
                  <a:pt x="368" y="449"/>
                  <a:pt x="1035" y="549"/>
                </a:cubicBezTo>
                <a:cubicBezTo>
                  <a:pt x="1368" y="615"/>
                  <a:pt x="1769" y="649"/>
                  <a:pt x="2236" y="715"/>
                </a:cubicBezTo>
                <a:cubicBezTo>
                  <a:pt x="2703" y="749"/>
                  <a:pt x="3236" y="782"/>
                  <a:pt x="3837" y="882"/>
                </a:cubicBezTo>
                <a:cubicBezTo>
                  <a:pt x="6205" y="1182"/>
                  <a:pt x="9441" y="1683"/>
                  <a:pt x="13010" y="2417"/>
                </a:cubicBezTo>
                <a:cubicBezTo>
                  <a:pt x="19462" y="3810"/>
                  <a:pt x="24731" y="5368"/>
                  <a:pt x="25745" y="5368"/>
                </a:cubicBezTo>
                <a:cubicBezTo>
                  <a:pt x="25848" y="5368"/>
                  <a:pt x="25907" y="5352"/>
                  <a:pt x="25919" y="5319"/>
                </a:cubicBezTo>
                <a:cubicBezTo>
                  <a:pt x="26019" y="5052"/>
                  <a:pt x="20482" y="2784"/>
                  <a:pt x="13277" y="1182"/>
                </a:cubicBezTo>
                <a:cubicBezTo>
                  <a:pt x="9674" y="449"/>
                  <a:pt x="6338" y="82"/>
                  <a:pt x="3903" y="15"/>
                </a:cubicBezTo>
                <a:cubicBezTo>
                  <a:pt x="3703" y="4"/>
                  <a:pt x="3510" y="0"/>
                  <a:pt x="332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1" name="Google Shape;1701;p26"/>
          <p:cNvSpPr/>
          <p:nvPr/>
        </p:nvSpPr>
        <p:spPr>
          <a:xfrm flipH="1">
            <a:off x="292482" y="4777881"/>
            <a:ext cx="6484187" cy="233653"/>
          </a:xfrm>
          <a:custGeom>
            <a:avLst/>
            <a:gdLst/>
            <a:ahLst/>
            <a:cxnLst/>
            <a:rect l="l" t="t" r="r" b="b"/>
            <a:pathLst>
              <a:path w="148007" h="9412" extrusionOk="0">
                <a:moveTo>
                  <a:pt x="73753" y="33"/>
                </a:moveTo>
                <a:cubicBezTo>
                  <a:pt x="71185" y="67"/>
                  <a:pt x="68650" y="167"/>
                  <a:pt x="66148" y="200"/>
                </a:cubicBezTo>
                <a:cubicBezTo>
                  <a:pt x="64880" y="234"/>
                  <a:pt x="63646" y="267"/>
                  <a:pt x="62412" y="300"/>
                </a:cubicBezTo>
                <a:cubicBezTo>
                  <a:pt x="61144" y="334"/>
                  <a:pt x="59943" y="434"/>
                  <a:pt x="58709" y="500"/>
                </a:cubicBezTo>
                <a:cubicBezTo>
                  <a:pt x="53872" y="767"/>
                  <a:pt x="49202" y="1001"/>
                  <a:pt x="44733" y="1301"/>
                </a:cubicBezTo>
                <a:cubicBezTo>
                  <a:pt x="40296" y="1701"/>
                  <a:pt x="36060" y="2102"/>
                  <a:pt x="32124" y="2435"/>
                </a:cubicBezTo>
                <a:cubicBezTo>
                  <a:pt x="31123" y="2535"/>
                  <a:pt x="30155" y="2635"/>
                  <a:pt x="29188" y="2735"/>
                </a:cubicBezTo>
                <a:cubicBezTo>
                  <a:pt x="28254" y="2835"/>
                  <a:pt x="27320" y="2935"/>
                  <a:pt x="26386" y="3069"/>
                </a:cubicBezTo>
                <a:cubicBezTo>
                  <a:pt x="25485" y="3169"/>
                  <a:pt x="24585" y="3302"/>
                  <a:pt x="23718" y="3402"/>
                </a:cubicBezTo>
                <a:cubicBezTo>
                  <a:pt x="22817" y="3536"/>
                  <a:pt x="21983" y="3669"/>
                  <a:pt x="21149" y="3803"/>
                </a:cubicBezTo>
                <a:cubicBezTo>
                  <a:pt x="14444" y="4870"/>
                  <a:pt x="9140" y="6204"/>
                  <a:pt x="5538" y="7339"/>
                </a:cubicBezTo>
                <a:cubicBezTo>
                  <a:pt x="4637" y="7639"/>
                  <a:pt x="3837" y="7906"/>
                  <a:pt x="3136" y="8139"/>
                </a:cubicBezTo>
                <a:cubicBezTo>
                  <a:pt x="2469" y="8406"/>
                  <a:pt x="1902" y="8606"/>
                  <a:pt x="1435" y="8806"/>
                </a:cubicBezTo>
                <a:cubicBezTo>
                  <a:pt x="501" y="9140"/>
                  <a:pt x="1" y="9373"/>
                  <a:pt x="34" y="9407"/>
                </a:cubicBezTo>
                <a:cubicBezTo>
                  <a:pt x="34" y="9410"/>
                  <a:pt x="39" y="9412"/>
                  <a:pt x="49" y="9412"/>
                </a:cubicBezTo>
                <a:cubicBezTo>
                  <a:pt x="139" y="9412"/>
                  <a:pt x="631" y="9277"/>
                  <a:pt x="1502" y="9006"/>
                </a:cubicBezTo>
                <a:cubicBezTo>
                  <a:pt x="1969" y="8873"/>
                  <a:pt x="2569" y="8673"/>
                  <a:pt x="3270" y="8473"/>
                </a:cubicBezTo>
                <a:cubicBezTo>
                  <a:pt x="3970" y="8273"/>
                  <a:pt x="4771" y="8039"/>
                  <a:pt x="5671" y="7806"/>
                </a:cubicBezTo>
                <a:cubicBezTo>
                  <a:pt x="9307" y="6805"/>
                  <a:pt x="14611" y="5571"/>
                  <a:pt x="21282" y="4637"/>
                </a:cubicBezTo>
                <a:cubicBezTo>
                  <a:pt x="22116" y="4503"/>
                  <a:pt x="22950" y="4403"/>
                  <a:pt x="23818" y="4303"/>
                </a:cubicBezTo>
                <a:cubicBezTo>
                  <a:pt x="24718" y="4170"/>
                  <a:pt x="25586" y="4070"/>
                  <a:pt x="26520" y="3970"/>
                </a:cubicBezTo>
                <a:cubicBezTo>
                  <a:pt x="27420" y="3869"/>
                  <a:pt x="28354" y="3769"/>
                  <a:pt x="29288" y="3669"/>
                </a:cubicBezTo>
                <a:cubicBezTo>
                  <a:pt x="30256" y="3603"/>
                  <a:pt x="31223" y="3503"/>
                  <a:pt x="32224" y="3436"/>
                </a:cubicBezTo>
                <a:cubicBezTo>
                  <a:pt x="36160" y="3102"/>
                  <a:pt x="40363" y="2769"/>
                  <a:pt x="44833" y="2368"/>
                </a:cubicBezTo>
                <a:cubicBezTo>
                  <a:pt x="49269" y="2102"/>
                  <a:pt x="53939" y="1901"/>
                  <a:pt x="58776" y="1668"/>
                </a:cubicBezTo>
                <a:cubicBezTo>
                  <a:pt x="59977" y="1601"/>
                  <a:pt x="61211" y="1501"/>
                  <a:pt x="62445" y="1468"/>
                </a:cubicBezTo>
                <a:cubicBezTo>
                  <a:pt x="63679" y="1434"/>
                  <a:pt x="64914" y="1434"/>
                  <a:pt x="66181" y="1401"/>
                </a:cubicBezTo>
                <a:cubicBezTo>
                  <a:pt x="68683" y="1334"/>
                  <a:pt x="71218" y="1234"/>
                  <a:pt x="73787" y="1234"/>
                </a:cubicBezTo>
                <a:cubicBezTo>
                  <a:pt x="76070" y="1234"/>
                  <a:pt x="78326" y="1221"/>
                  <a:pt x="80554" y="1221"/>
                </a:cubicBezTo>
                <a:cubicBezTo>
                  <a:pt x="83338" y="1221"/>
                  <a:pt x="86077" y="1242"/>
                  <a:pt x="88764" y="1334"/>
                </a:cubicBezTo>
                <a:cubicBezTo>
                  <a:pt x="89998" y="1368"/>
                  <a:pt x="91199" y="1401"/>
                  <a:pt x="92367" y="1401"/>
                </a:cubicBezTo>
                <a:cubicBezTo>
                  <a:pt x="93567" y="1434"/>
                  <a:pt x="94735" y="1468"/>
                  <a:pt x="95902" y="1534"/>
                </a:cubicBezTo>
                <a:cubicBezTo>
                  <a:pt x="98237" y="1635"/>
                  <a:pt x="100506" y="1735"/>
                  <a:pt x="102741" y="1835"/>
                </a:cubicBezTo>
                <a:cubicBezTo>
                  <a:pt x="103841" y="1901"/>
                  <a:pt x="104942" y="1935"/>
                  <a:pt x="106010" y="2001"/>
                </a:cubicBezTo>
                <a:cubicBezTo>
                  <a:pt x="107110" y="2102"/>
                  <a:pt x="108178" y="2168"/>
                  <a:pt x="109212" y="2268"/>
                </a:cubicBezTo>
                <a:cubicBezTo>
                  <a:pt x="111313" y="2402"/>
                  <a:pt x="113348" y="2569"/>
                  <a:pt x="115350" y="2735"/>
                </a:cubicBezTo>
                <a:cubicBezTo>
                  <a:pt x="119286" y="3102"/>
                  <a:pt x="122955" y="3503"/>
                  <a:pt x="126291" y="3836"/>
                </a:cubicBezTo>
                <a:cubicBezTo>
                  <a:pt x="132996" y="4603"/>
                  <a:pt x="138399" y="5237"/>
                  <a:pt x="142169" y="5637"/>
                </a:cubicBezTo>
                <a:cubicBezTo>
                  <a:pt x="144037" y="5838"/>
                  <a:pt x="145505" y="5971"/>
                  <a:pt x="146505" y="6071"/>
                </a:cubicBezTo>
                <a:cubicBezTo>
                  <a:pt x="147213" y="6120"/>
                  <a:pt x="147689" y="6151"/>
                  <a:pt x="147893" y="6151"/>
                </a:cubicBezTo>
                <a:cubicBezTo>
                  <a:pt x="147968" y="6151"/>
                  <a:pt x="148006" y="6147"/>
                  <a:pt x="148006" y="6138"/>
                </a:cubicBezTo>
                <a:cubicBezTo>
                  <a:pt x="148006" y="6104"/>
                  <a:pt x="147506" y="5971"/>
                  <a:pt x="146539" y="5838"/>
                </a:cubicBezTo>
                <a:cubicBezTo>
                  <a:pt x="145538" y="5671"/>
                  <a:pt x="144104" y="5437"/>
                  <a:pt x="142236" y="5170"/>
                </a:cubicBezTo>
                <a:cubicBezTo>
                  <a:pt x="138500" y="4637"/>
                  <a:pt x="133096" y="3903"/>
                  <a:pt x="126391" y="3002"/>
                </a:cubicBezTo>
                <a:cubicBezTo>
                  <a:pt x="123055" y="2635"/>
                  <a:pt x="119386" y="2168"/>
                  <a:pt x="115416" y="1735"/>
                </a:cubicBezTo>
                <a:cubicBezTo>
                  <a:pt x="113448" y="1568"/>
                  <a:pt x="111380" y="1401"/>
                  <a:pt x="109279" y="1201"/>
                </a:cubicBezTo>
                <a:cubicBezTo>
                  <a:pt x="108245" y="1134"/>
                  <a:pt x="107177" y="1034"/>
                  <a:pt x="106076" y="934"/>
                </a:cubicBezTo>
                <a:cubicBezTo>
                  <a:pt x="105009" y="834"/>
                  <a:pt x="103908" y="801"/>
                  <a:pt x="102774" y="734"/>
                </a:cubicBezTo>
                <a:cubicBezTo>
                  <a:pt x="100539" y="634"/>
                  <a:pt x="98271" y="500"/>
                  <a:pt x="95936" y="400"/>
                </a:cubicBezTo>
                <a:cubicBezTo>
                  <a:pt x="94768" y="334"/>
                  <a:pt x="93601" y="300"/>
                  <a:pt x="92400" y="267"/>
                </a:cubicBezTo>
                <a:cubicBezTo>
                  <a:pt x="91199" y="234"/>
                  <a:pt x="89998" y="200"/>
                  <a:pt x="88797" y="167"/>
                </a:cubicBezTo>
                <a:cubicBezTo>
                  <a:pt x="83927" y="0"/>
                  <a:pt x="78924" y="67"/>
                  <a:pt x="73753" y="33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2" name="Google Shape;1702;p26"/>
          <p:cNvSpPr/>
          <p:nvPr/>
        </p:nvSpPr>
        <p:spPr>
          <a:xfrm flipH="1">
            <a:off x="4441333" y="4900939"/>
            <a:ext cx="2133678" cy="193412"/>
          </a:xfrm>
          <a:custGeom>
            <a:avLst/>
            <a:gdLst/>
            <a:ahLst/>
            <a:cxnLst/>
            <a:rect l="l" t="t" r="r" b="b"/>
            <a:pathLst>
              <a:path w="48703" h="7791" extrusionOk="0">
                <a:moveTo>
                  <a:pt x="47628" y="0"/>
                </a:moveTo>
                <a:cubicBezTo>
                  <a:pt x="47373" y="0"/>
                  <a:pt x="47074" y="4"/>
                  <a:pt x="46734" y="13"/>
                </a:cubicBezTo>
                <a:cubicBezTo>
                  <a:pt x="46134" y="47"/>
                  <a:pt x="45367" y="80"/>
                  <a:pt x="44466" y="113"/>
                </a:cubicBezTo>
                <a:cubicBezTo>
                  <a:pt x="44032" y="113"/>
                  <a:pt x="43565" y="147"/>
                  <a:pt x="43065" y="180"/>
                </a:cubicBezTo>
                <a:cubicBezTo>
                  <a:pt x="42565" y="213"/>
                  <a:pt x="42031" y="247"/>
                  <a:pt x="41464" y="313"/>
                </a:cubicBezTo>
                <a:cubicBezTo>
                  <a:pt x="36994" y="614"/>
                  <a:pt x="30856" y="1281"/>
                  <a:pt x="24118" y="2282"/>
                </a:cubicBezTo>
                <a:cubicBezTo>
                  <a:pt x="20749" y="2849"/>
                  <a:pt x="17547" y="3349"/>
                  <a:pt x="14645" y="3949"/>
                </a:cubicBezTo>
                <a:cubicBezTo>
                  <a:pt x="13177" y="4250"/>
                  <a:pt x="11809" y="4483"/>
                  <a:pt x="10508" y="4783"/>
                </a:cubicBezTo>
                <a:cubicBezTo>
                  <a:pt x="9241" y="5084"/>
                  <a:pt x="8040" y="5384"/>
                  <a:pt x="6973" y="5651"/>
                </a:cubicBezTo>
                <a:cubicBezTo>
                  <a:pt x="6405" y="5784"/>
                  <a:pt x="5905" y="5884"/>
                  <a:pt x="5405" y="6018"/>
                </a:cubicBezTo>
                <a:cubicBezTo>
                  <a:pt x="4938" y="6151"/>
                  <a:pt x="4471" y="6284"/>
                  <a:pt x="4037" y="6418"/>
                </a:cubicBezTo>
                <a:cubicBezTo>
                  <a:pt x="3170" y="6651"/>
                  <a:pt x="2436" y="6885"/>
                  <a:pt x="1869" y="7052"/>
                </a:cubicBezTo>
                <a:cubicBezTo>
                  <a:pt x="668" y="7452"/>
                  <a:pt x="1" y="7685"/>
                  <a:pt x="34" y="7752"/>
                </a:cubicBezTo>
                <a:cubicBezTo>
                  <a:pt x="43" y="7778"/>
                  <a:pt x="95" y="7791"/>
                  <a:pt x="189" y="7791"/>
                </a:cubicBezTo>
                <a:cubicBezTo>
                  <a:pt x="455" y="7791"/>
                  <a:pt x="1057" y="7691"/>
                  <a:pt x="1969" y="7519"/>
                </a:cubicBezTo>
                <a:cubicBezTo>
                  <a:pt x="2569" y="7385"/>
                  <a:pt x="3337" y="7218"/>
                  <a:pt x="4204" y="7052"/>
                </a:cubicBezTo>
                <a:cubicBezTo>
                  <a:pt x="4638" y="6952"/>
                  <a:pt x="5071" y="6852"/>
                  <a:pt x="5572" y="6751"/>
                </a:cubicBezTo>
                <a:cubicBezTo>
                  <a:pt x="6072" y="6651"/>
                  <a:pt x="6606" y="6551"/>
                  <a:pt x="7139" y="6451"/>
                </a:cubicBezTo>
                <a:cubicBezTo>
                  <a:pt x="8240" y="6251"/>
                  <a:pt x="9441" y="6018"/>
                  <a:pt x="10709" y="5751"/>
                </a:cubicBezTo>
                <a:cubicBezTo>
                  <a:pt x="12009" y="5484"/>
                  <a:pt x="13377" y="5284"/>
                  <a:pt x="14845" y="5017"/>
                </a:cubicBezTo>
                <a:cubicBezTo>
                  <a:pt x="17714" y="4483"/>
                  <a:pt x="20949" y="4016"/>
                  <a:pt x="24285" y="3449"/>
                </a:cubicBezTo>
                <a:cubicBezTo>
                  <a:pt x="31023" y="2448"/>
                  <a:pt x="37127" y="1648"/>
                  <a:pt x="41531" y="1147"/>
                </a:cubicBezTo>
                <a:cubicBezTo>
                  <a:pt x="42098" y="1047"/>
                  <a:pt x="42631" y="981"/>
                  <a:pt x="43132" y="914"/>
                </a:cubicBezTo>
                <a:cubicBezTo>
                  <a:pt x="43632" y="881"/>
                  <a:pt x="44099" y="814"/>
                  <a:pt x="44533" y="780"/>
                </a:cubicBezTo>
                <a:cubicBezTo>
                  <a:pt x="45400" y="647"/>
                  <a:pt x="46167" y="580"/>
                  <a:pt x="46801" y="480"/>
                </a:cubicBezTo>
                <a:cubicBezTo>
                  <a:pt x="48035" y="313"/>
                  <a:pt x="48702" y="180"/>
                  <a:pt x="48702" y="80"/>
                </a:cubicBezTo>
                <a:cubicBezTo>
                  <a:pt x="48702" y="31"/>
                  <a:pt x="48327" y="0"/>
                  <a:pt x="4762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3" name="Google Shape;1703;p26"/>
          <p:cNvSpPr/>
          <p:nvPr/>
        </p:nvSpPr>
        <p:spPr>
          <a:xfrm flipH="1">
            <a:off x="2673074" y="4672449"/>
            <a:ext cx="3958934" cy="180800"/>
          </a:xfrm>
          <a:custGeom>
            <a:avLst/>
            <a:gdLst/>
            <a:ahLst/>
            <a:cxnLst/>
            <a:rect l="l" t="t" r="r" b="b"/>
            <a:pathLst>
              <a:path w="90366" h="7283" extrusionOk="0">
                <a:moveTo>
                  <a:pt x="63835" y="0"/>
                </a:moveTo>
                <a:cubicBezTo>
                  <a:pt x="58049" y="0"/>
                  <a:pt x="51610" y="123"/>
                  <a:pt x="44833" y="411"/>
                </a:cubicBezTo>
                <a:cubicBezTo>
                  <a:pt x="32257" y="945"/>
                  <a:pt x="20883" y="1979"/>
                  <a:pt x="12710" y="3313"/>
                </a:cubicBezTo>
                <a:cubicBezTo>
                  <a:pt x="8640" y="3980"/>
                  <a:pt x="5371" y="4781"/>
                  <a:pt x="3170" y="5548"/>
                </a:cubicBezTo>
                <a:cubicBezTo>
                  <a:pt x="2069" y="5948"/>
                  <a:pt x="1269" y="6349"/>
                  <a:pt x="735" y="6682"/>
                </a:cubicBezTo>
                <a:cubicBezTo>
                  <a:pt x="601" y="6749"/>
                  <a:pt x="501" y="6816"/>
                  <a:pt x="401" y="6882"/>
                </a:cubicBezTo>
                <a:cubicBezTo>
                  <a:pt x="301" y="6982"/>
                  <a:pt x="234" y="7049"/>
                  <a:pt x="168" y="7082"/>
                </a:cubicBezTo>
                <a:cubicBezTo>
                  <a:pt x="68" y="7182"/>
                  <a:pt x="1" y="7249"/>
                  <a:pt x="1" y="7283"/>
                </a:cubicBezTo>
                <a:cubicBezTo>
                  <a:pt x="34" y="7283"/>
                  <a:pt x="101" y="7249"/>
                  <a:pt x="234" y="7182"/>
                </a:cubicBezTo>
                <a:cubicBezTo>
                  <a:pt x="301" y="7149"/>
                  <a:pt x="401" y="7116"/>
                  <a:pt x="501" y="7049"/>
                </a:cubicBezTo>
                <a:cubicBezTo>
                  <a:pt x="601" y="7016"/>
                  <a:pt x="701" y="6949"/>
                  <a:pt x="868" y="6882"/>
                </a:cubicBezTo>
                <a:cubicBezTo>
                  <a:pt x="1402" y="6649"/>
                  <a:pt x="2236" y="6315"/>
                  <a:pt x="3337" y="5982"/>
                </a:cubicBezTo>
                <a:cubicBezTo>
                  <a:pt x="5505" y="5348"/>
                  <a:pt x="8774" y="4714"/>
                  <a:pt x="12843" y="4147"/>
                </a:cubicBezTo>
                <a:cubicBezTo>
                  <a:pt x="20983" y="3013"/>
                  <a:pt x="32324" y="2146"/>
                  <a:pt x="44900" y="1612"/>
                </a:cubicBezTo>
                <a:cubicBezTo>
                  <a:pt x="54481" y="1204"/>
                  <a:pt x="63381" y="1030"/>
                  <a:pt x="70708" y="1030"/>
                </a:cubicBezTo>
                <a:cubicBezTo>
                  <a:pt x="72972" y="1030"/>
                  <a:pt x="75085" y="1047"/>
                  <a:pt x="77023" y="1078"/>
                </a:cubicBezTo>
                <a:cubicBezTo>
                  <a:pt x="81159" y="1145"/>
                  <a:pt x="84495" y="1312"/>
                  <a:pt x="86763" y="1445"/>
                </a:cubicBezTo>
                <a:cubicBezTo>
                  <a:pt x="88574" y="1550"/>
                  <a:pt x="89745" y="1676"/>
                  <a:pt x="90162" y="1676"/>
                </a:cubicBezTo>
                <a:cubicBezTo>
                  <a:pt x="90275" y="1676"/>
                  <a:pt x="90332" y="1667"/>
                  <a:pt x="90332" y="1645"/>
                </a:cubicBezTo>
                <a:cubicBezTo>
                  <a:pt x="90365" y="1578"/>
                  <a:pt x="89098" y="1278"/>
                  <a:pt x="86830" y="978"/>
                </a:cubicBezTo>
                <a:cubicBezTo>
                  <a:pt x="84528" y="678"/>
                  <a:pt x="81192" y="411"/>
                  <a:pt x="77056" y="244"/>
                </a:cubicBezTo>
                <a:cubicBezTo>
                  <a:pt x="73257" y="90"/>
                  <a:pt x="68785" y="0"/>
                  <a:pt x="63835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4" name="Google Shape;1704;p26"/>
          <p:cNvSpPr/>
          <p:nvPr/>
        </p:nvSpPr>
        <p:spPr>
          <a:xfrm>
            <a:off x="-4027" y="4104627"/>
            <a:ext cx="3716315" cy="252743"/>
          </a:xfrm>
          <a:custGeom>
            <a:avLst/>
            <a:gdLst/>
            <a:ahLst/>
            <a:cxnLst/>
            <a:rect l="l" t="t" r="r" b="b"/>
            <a:pathLst>
              <a:path w="84828" h="10181" extrusionOk="0">
                <a:moveTo>
                  <a:pt x="34292" y="1"/>
                </a:moveTo>
                <a:cubicBezTo>
                  <a:pt x="32857" y="34"/>
                  <a:pt x="31490" y="67"/>
                  <a:pt x="30122" y="134"/>
                </a:cubicBezTo>
                <a:cubicBezTo>
                  <a:pt x="28754" y="167"/>
                  <a:pt x="27420" y="167"/>
                  <a:pt x="26152" y="301"/>
                </a:cubicBezTo>
                <a:cubicBezTo>
                  <a:pt x="24851" y="401"/>
                  <a:pt x="23584" y="501"/>
                  <a:pt x="22350" y="601"/>
                </a:cubicBezTo>
                <a:cubicBezTo>
                  <a:pt x="21749" y="634"/>
                  <a:pt x="21149" y="668"/>
                  <a:pt x="20548" y="734"/>
                </a:cubicBezTo>
                <a:cubicBezTo>
                  <a:pt x="19948" y="801"/>
                  <a:pt x="19348" y="868"/>
                  <a:pt x="18780" y="935"/>
                </a:cubicBezTo>
                <a:cubicBezTo>
                  <a:pt x="17646" y="1068"/>
                  <a:pt x="16546" y="1201"/>
                  <a:pt x="15478" y="1335"/>
                </a:cubicBezTo>
                <a:cubicBezTo>
                  <a:pt x="14411" y="1468"/>
                  <a:pt x="13377" y="1602"/>
                  <a:pt x="12409" y="1769"/>
                </a:cubicBezTo>
                <a:cubicBezTo>
                  <a:pt x="10475" y="2135"/>
                  <a:pt x="8740" y="2436"/>
                  <a:pt x="7206" y="2703"/>
                </a:cubicBezTo>
                <a:cubicBezTo>
                  <a:pt x="5671" y="3003"/>
                  <a:pt x="4370" y="3336"/>
                  <a:pt x="3303" y="3603"/>
                </a:cubicBezTo>
                <a:cubicBezTo>
                  <a:pt x="1168" y="4104"/>
                  <a:pt x="0" y="4437"/>
                  <a:pt x="0" y="4537"/>
                </a:cubicBezTo>
                <a:cubicBezTo>
                  <a:pt x="5" y="4547"/>
                  <a:pt x="34" y="4552"/>
                  <a:pt x="87" y="4552"/>
                </a:cubicBezTo>
                <a:cubicBezTo>
                  <a:pt x="401" y="4552"/>
                  <a:pt x="1548" y="4384"/>
                  <a:pt x="3403" y="4070"/>
                </a:cubicBezTo>
                <a:cubicBezTo>
                  <a:pt x="4470" y="3903"/>
                  <a:pt x="5771" y="3637"/>
                  <a:pt x="7306" y="3370"/>
                </a:cubicBezTo>
                <a:cubicBezTo>
                  <a:pt x="8840" y="3170"/>
                  <a:pt x="10608" y="2936"/>
                  <a:pt x="12543" y="2636"/>
                </a:cubicBezTo>
                <a:cubicBezTo>
                  <a:pt x="13510" y="2502"/>
                  <a:pt x="14511" y="2402"/>
                  <a:pt x="15578" y="2302"/>
                </a:cubicBezTo>
                <a:cubicBezTo>
                  <a:pt x="16646" y="2169"/>
                  <a:pt x="17746" y="2069"/>
                  <a:pt x="18881" y="1969"/>
                </a:cubicBezTo>
                <a:cubicBezTo>
                  <a:pt x="19448" y="1902"/>
                  <a:pt x="20048" y="1835"/>
                  <a:pt x="20615" y="1769"/>
                </a:cubicBezTo>
                <a:cubicBezTo>
                  <a:pt x="21216" y="1735"/>
                  <a:pt x="21816" y="1702"/>
                  <a:pt x="22450" y="1668"/>
                </a:cubicBezTo>
                <a:cubicBezTo>
                  <a:pt x="23651" y="1602"/>
                  <a:pt x="24918" y="1502"/>
                  <a:pt x="26186" y="1435"/>
                </a:cubicBezTo>
                <a:cubicBezTo>
                  <a:pt x="27487" y="1335"/>
                  <a:pt x="28821" y="1335"/>
                  <a:pt x="30155" y="1302"/>
                </a:cubicBezTo>
                <a:cubicBezTo>
                  <a:pt x="31523" y="1268"/>
                  <a:pt x="32891" y="1235"/>
                  <a:pt x="34292" y="1201"/>
                </a:cubicBezTo>
                <a:cubicBezTo>
                  <a:pt x="35693" y="1235"/>
                  <a:pt x="37127" y="1268"/>
                  <a:pt x="38561" y="1302"/>
                </a:cubicBezTo>
                <a:cubicBezTo>
                  <a:pt x="39295" y="1302"/>
                  <a:pt x="40029" y="1302"/>
                  <a:pt x="40763" y="1335"/>
                </a:cubicBezTo>
                <a:cubicBezTo>
                  <a:pt x="41497" y="1335"/>
                  <a:pt x="42231" y="1402"/>
                  <a:pt x="42964" y="1435"/>
                </a:cubicBezTo>
                <a:cubicBezTo>
                  <a:pt x="44465" y="1502"/>
                  <a:pt x="45933" y="1602"/>
                  <a:pt x="47401" y="1668"/>
                </a:cubicBezTo>
                <a:cubicBezTo>
                  <a:pt x="48101" y="1702"/>
                  <a:pt x="48835" y="1802"/>
                  <a:pt x="49536" y="1835"/>
                </a:cubicBezTo>
                <a:cubicBezTo>
                  <a:pt x="50236" y="1902"/>
                  <a:pt x="50937" y="1969"/>
                  <a:pt x="51637" y="2035"/>
                </a:cubicBezTo>
                <a:cubicBezTo>
                  <a:pt x="53038" y="2169"/>
                  <a:pt x="54439" y="2269"/>
                  <a:pt x="55774" y="2436"/>
                </a:cubicBezTo>
                <a:cubicBezTo>
                  <a:pt x="57108" y="2602"/>
                  <a:pt x="58442" y="2736"/>
                  <a:pt x="59710" y="2903"/>
                </a:cubicBezTo>
                <a:cubicBezTo>
                  <a:pt x="64813" y="3570"/>
                  <a:pt x="69417" y="4404"/>
                  <a:pt x="73153" y="5471"/>
                </a:cubicBezTo>
                <a:cubicBezTo>
                  <a:pt x="76889" y="6505"/>
                  <a:pt x="79791" y="7773"/>
                  <a:pt x="81759" y="8707"/>
                </a:cubicBezTo>
                <a:cubicBezTo>
                  <a:pt x="82259" y="8940"/>
                  <a:pt x="82693" y="9141"/>
                  <a:pt x="83060" y="9341"/>
                </a:cubicBezTo>
                <a:cubicBezTo>
                  <a:pt x="83427" y="9541"/>
                  <a:pt x="83727" y="9708"/>
                  <a:pt x="83994" y="9841"/>
                </a:cubicBezTo>
                <a:cubicBezTo>
                  <a:pt x="84432" y="10075"/>
                  <a:pt x="84717" y="10181"/>
                  <a:pt x="84803" y="10181"/>
                </a:cubicBezTo>
                <a:cubicBezTo>
                  <a:pt x="84815" y="10181"/>
                  <a:pt x="84824" y="10179"/>
                  <a:pt x="84828" y="10175"/>
                </a:cubicBezTo>
                <a:cubicBezTo>
                  <a:pt x="84828" y="10141"/>
                  <a:pt x="84594" y="9941"/>
                  <a:pt x="84127" y="9641"/>
                </a:cubicBezTo>
                <a:cubicBezTo>
                  <a:pt x="83894" y="9474"/>
                  <a:pt x="83593" y="9274"/>
                  <a:pt x="83226" y="9040"/>
                </a:cubicBezTo>
                <a:cubicBezTo>
                  <a:pt x="82860" y="8807"/>
                  <a:pt x="82459" y="8573"/>
                  <a:pt x="81992" y="8273"/>
                </a:cubicBezTo>
                <a:cubicBezTo>
                  <a:pt x="80058" y="7206"/>
                  <a:pt x="77155" y="5805"/>
                  <a:pt x="73386" y="4637"/>
                </a:cubicBezTo>
                <a:cubicBezTo>
                  <a:pt x="69617" y="3436"/>
                  <a:pt x="65013" y="2502"/>
                  <a:pt x="59876" y="1802"/>
                </a:cubicBezTo>
                <a:cubicBezTo>
                  <a:pt x="58576" y="1602"/>
                  <a:pt x="57241" y="1435"/>
                  <a:pt x="55907" y="1268"/>
                </a:cubicBezTo>
                <a:cubicBezTo>
                  <a:pt x="54573" y="1101"/>
                  <a:pt x="53172" y="1001"/>
                  <a:pt x="51771" y="835"/>
                </a:cubicBezTo>
                <a:cubicBezTo>
                  <a:pt x="51070" y="768"/>
                  <a:pt x="50370" y="701"/>
                  <a:pt x="49636" y="634"/>
                </a:cubicBezTo>
                <a:cubicBezTo>
                  <a:pt x="48935" y="568"/>
                  <a:pt x="48201" y="468"/>
                  <a:pt x="47468" y="468"/>
                </a:cubicBezTo>
                <a:cubicBezTo>
                  <a:pt x="46000" y="368"/>
                  <a:pt x="44532" y="301"/>
                  <a:pt x="43031" y="201"/>
                </a:cubicBezTo>
                <a:cubicBezTo>
                  <a:pt x="42297" y="167"/>
                  <a:pt x="41530" y="101"/>
                  <a:pt x="40796" y="101"/>
                </a:cubicBezTo>
                <a:cubicBezTo>
                  <a:pt x="40062" y="67"/>
                  <a:pt x="39328" y="67"/>
                  <a:pt x="38595" y="67"/>
                </a:cubicBezTo>
                <a:cubicBezTo>
                  <a:pt x="37127" y="34"/>
                  <a:pt x="35693" y="34"/>
                  <a:pt x="34292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5" name="Google Shape;1705;p26"/>
          <p:cNvSpPr/>
          <p:nvPr/>
        </p:nvSpPr>
        <p:spPr>
          <a:xfrm>
            <a:off x="-4027" y="4048672"/>
            <a:ext cx="897316" cy="70007"/>
          </a:xfrm>
          <a:custGeom>
            <a:avLst/>
            <a:gdLst/>
            <a:ahLst/>
            <a:cxnLst/>
            <a:rect l="l" t="t" r="r" b="b"/>
            <a:pathLst>
              <a:path w="20482" h="2820" extrusionOk="0">
                <a:moveTo>
                  <a:pt x="16289" y="0"/>
                </a:moveTo>
                <a:cubicBezTo>
                  <a:pt x="14567" y="0"/>
                  <a:pt x="12430" y="117"/>
                  <a:pt x="10141" y="387"/>
                </a:cubicBezTo>
                <a:cubicBezTo>
                  <a:pt x="4470" y="1154"/>
                  <a:pt x="0" y="2388"/>
                  <a:pt x="67" y="2722"/>
                </a:cubicBezTo>
                <a:cubicBezTo>
                  <a:pt x="79" y="2789"/>
                  <a:pt x="243" y="2819"/>
                  <a:pt x="537" y="2819"/>
                </a:cubicBezTo>
                <a:cubicBezTo>
                  <a:pt x="1845" y="2819"/>
                  <a:pt x="5726" y="2220"/>
                  <a:pt x="10274" y="1621"/>
                </a:cubicBezTo>
                <a:cubicBezTo>
                  <a:pt x="13076" y="1287"/>
                  <a:pt x="15612" y="1054"/>
                  <a:pt x="17446" y="920"/>
                </a:cubicBezTo>
                <a:cubicBezTo>
                  <a:pt x="19314" y="787"/>
                  <a:pt x="20448" y="653"/>
                  <a:pt x="20448" y="487"/>
                </a:cubicBezTo>
                <a:cubicBezTo>
                  <a:pt x="20482" y="320"/>
                  <a:pt x="19314" y="120"/>
                  <a:pt x="17446" y="20"/>
                </a:cubicBezTo>
                <a:cubicBezTo>
                  <a:pt x="17086" y="7"/>
                  <a:pt x="16699" y="0"/>
                  <a:pt x="16289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6" name="Google Shape;1706;p26"/>
          <p:cNvSpPr/>
          <p:nvPr/>
        </p:nvSpPr>
        <p:spPr>
          <a:xfrm>
            <a:off x="-6962" y="4207899"/>
            <a:ext cx="2069365" cy="111017"/>
          </a:xfrm>
          <a:custGeom>
            <a:avLst/>
            <a:gdLst/>
            <a:ahLst/>
            <a:cxnLst/>
            <a:rect l="l" t="t" r="r" b="b"/>
            <a:pathLst>
              <a:path w="47235" h="4472" extrusionOk="0">
                <a:moveTo>
                  <a:pt x="35991" y="1"/>
                </a:moveTo>
                <a:cubicBezTo>
                  <a:pt x="34955" y="1"/>
                  <a:pt x="33872" y="44"/>
                  <a:pt x="32724" y="44"/>
                </a:cubicBezTo>
                <a:cubicBezTo>
                  <a:pt x="29889" y="144"/>
                  <a:pt x="26753" y="344"/>
                  <a:pt x="23484" y="677"/>
                </a:cubicBezTo>
                <a:cubicBezTo>
                  <a:pt x="16946" y="1345"/>
                  <a:pt x="11075" y="2279"/>
                  <a:pt x="6839" y="3012"/>
                </a:cubicBezTo>
                <a:cubicBezTo>
                  <a:pt x="2636" y="3746"/>
                  <a:pt x="1" y="4247"/>
                  <a:pt x="34" y="4413"/>
                </a:cubicBezTo>
                <a:cubicBezTo>
                  <a:pt x="42" y="4452"/>
                  <a:pt x="190" y="4471"/>
                  <a:pt x="466" y="4471"/>
                </a:cubicBezTo>
                <a:cubicBezTo>
                  <a:pt x="1379" y="4471"/>
                  <a:pt x="3694" y="4264"/>
                  <a:pt x="6972" y="3880"/>
                </a:cubicBezTo>
                <a:cubicBezTo>
                  <a:pt x="11242" y="3379"/>
                  <a:pt x="17113" y="2579"/>
                  <a:pt x="23618" y="1912"/>
                </a:cubicBezTo>
                <a:cubicBezTo>
                  <a:pt x="26853" y="1578"/>
                  <a:pt x="29955" y="1345"/>
                  <a:pt x="32757" y="1211"/>
                </a:cubicBezTo>
                <a:cubicBezTo>
                  <a:pt x="34192" y="1144"/>
                  <a:pt x="35526" y="1044"/>
                  <a:pt x="36794" y="1044"/>
                </a:cubicBezTo>
                <a:cubicBezTo>
                  <a:pt x="37394" y="1044"/>
                  <a:pt x="38028" y="1011"/>
                  <a:pt x="38595" y="1011"/>
                </a:cubicBezTo>
                <a:lnTo>
                  <a:pt x="40263" y="1011"/>
                </a:lnTo>
                <a:cubicBezTo>
                  <a:pt x="43109" y="1011"/>
                  <a:pt x="45244" y="1100"/>
                  <a:pt x="46351" y="1100"/>
                </a:cubicBezTo>
                <a:cubicBezTo>
                  <a:pt x="46905" y="1100"/>
                  <a:pt x="47201" y="1078"/>
                  <a:pt x="47201" y="1011"/>
                </a:cubicBezTo>
                <a:cubicBezTo>
                  <a:pt x="47234" y="878"/>
                  <a:pt x="44599" y="377"/>
                  <a:pt x="40296" y="144"/>
                </a:cubicBezTo>
                <a:cubicBezTo>
                  <a:pt x="39762" y="110"/>
                  <a:pt x="39195" y="77"/>
                  <a:pt x="38595" y="44"/>
                </a:cubicBezTo>
                <a:cubicBezTo>
                  <a:pt x="38028" y="44"/>
                  <a:pt x="37394" y="44"/>
                  <a:pt x="36760" y="10"/>
                </a:cubicBezTo>
                <a:cubicBezTo>
                  <a:pt x="36507" y="4"/>
                  <a:pt x="36251" y="1"/>
                  <a:pt x="35991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7" name="Google Shape;1707;p26"/>
          <p:cNvSpPr/>
          <p:nvPr/>
        </p:nvSpPr>
        <p:spPr>
          <a:xfrm>
            <a:off x="-4027" y="3978342"/>
            <a:ext cx="302552" cy="40390"/>
          </a:xfrm>
          <a:custGeom>
            <a:avLst/>
            <a:gdLst/>
            <a:ahLst/>
            <a:cxnLst/>
            <a:rect l="l" t="t" r="r" b="b"/>
            <a:pathLst>
              <a:path w="6906" h="1627" extrusionOk="0">
                <a:moveTo>
                  <a:pt x="5767" y="1"/>
                </a:moveTo>
                <a:cubicBezTo>
                  <a:pt x="5137" y="1"/>
                  <a:pt x="4287" y="84"/>
                  <a:pt x="3369" y="251"/>
                </a:cubicBezTo>
                <a:cubicBezTo>
                  <a:pt x="1501" y="518"/>
                  <a:pt x="0" y="985"/>
                  <a:pt x="67" y="1318"/>
                </a:cubicBezTo>
                <a:cubicBezTo>
                  <a:pt x="86" y="1526"/>
                  <a:pt x="596" y="1627"/>
                  <a:pt x="1375" y="1627"/>
                </a:cubicBezTo>
                <a:cubicBezTo>
                  <a:pt x="1971" y="1627"/>
                  <a:pt x="2726" y="1568"/>
                  <a:pt x="3536" y="1452"/>
                </a:cubicBezTo>
                <a:cubicBezTo>
                  <a:pt x="5438" y="1151"/>
                  <a:pt x="6905" y="584"/>
                  <a:pt x="6839" y="251"/>
                </a:cubicBezTo>
                <a:cubicBezTo>
                  <a:pt x="6805" y="84"/>
                  <a:pt x="6397" y="1"/>
                  <a:pt x="5767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8" name="Google Shape;1708;p26"/>
          <p:cNvSpPr/>
          <p:nvPr/>
        </p:nvSpPr>
        <p:spPr>
          <a:xfrm>
            <a:off x="2231860" y="4237888"/>
            <a:ext cx="1353291" cy="210094"/>
          </a:xfrm>
          <a:custGeom>
            <a:avLst/>
            <a:gdLst/>
            <a:ahLst/>
            <a:cxnLst/>
            <a:rect l="l" t="t" r="r" b="b"/>
            <a:pathLst>
              <a:path w="30890" h="8463" extrusionOk="0">
                <a:moveTo>
                  <a:pt x="504" y="0"/>
                </a:moveTo>
                <a:cubicBezTo>
                  <a:pt x="179" y="0"/>
                  <a:pt x="1" y="29"/>
                  <a:pt x="1" y="70"/>
                </a:cubicBezTo>
                <a:cubicBezTo>
                  <a:pt x="1" y="170"/>
                  <a:pt x="434" y="303"/>
                  <a:pt x="1235" y="504"/>
                </a:cubicBezTo>
                <a:cubicBezTo>
                  <a:pt x="1602" y="604"/>
                  <a:pt x="2102" y="704"/>
                  <a:pt x="2669" y="804"/>
                </a:cubicBezTo>
                <a:cubicBezTo>
                  <a:pt x="2936" y="870"/>
                  <a:pt x="3236" y="937"/>
                  <a:pt x="3570" y="971"/>
                </a:cubicBezTo>
                <a:cubicBezTo>
                  <a:pt x="3870" y="1071"/>
                  <a:pt x="4237" y="1137"/>
                  <a:pt x="4571" y="1204"/>
                </a:cubicBezTo>
                <a:cubicBezTo>
                  <a:pt x="5305" y="1371"/>
                  <a:pt x="6072" y="1504"/>
                  <a:pt x="6906" y="1704"/>
                </a:cubicBezTo>
                <a:cubicBezTo>
                  <a:pt x="7740" y="1871"/>
                  <a:pt x="8607" y="2105"/>
                  <a:pt x="9541" y="2305"/>
                </a:cubicBezTo>
                <a:cubicBezTo>
                  <a:pt x="11409" y="2705"/>
                  <a:pt x="13444" y="3239"/>
                  <a:pt x="15579" y="3773"/>
                </a:cubicBezTo>
                <a:cubicBezTo>
                  <a:pt x="16646" y="4039"/>
                  <a:pt x="17680" y="4340"/>
                  <a:pt x="18681" y="4606"/>
                </a:cubicBezTo>
                <a:cubicBezTo>
                  <a:pt x="18914" y="4673"/>
                  <a:pt x="19181" y="4740"/>
                  <a:pt x="19415" y="4807"/>
                </a:cubicBezTo>
                <a:cubicBezTo>
                  <a:pt x="19648" y="4907"/>
                  <a:pt x="19915" y="4973"/>
                  <a:pt x="20149" y="5040"/>
                </a:cubicBezTo>
                <a:cubicBezTo>
                  <a:pt x="20616" y="5174"/>
                  <a:pt x="21083" y="5340"/>
                  <a:pt x="21550" y="5474"/>
                </a:cubicBezTo>
                <a:cubicBezTo>
                  <a:pt x="23384" y="5974"/>
                  <a:pt x="24985" y="6575"/>
                  <a:pt x="26386" y="7008"/>
                </a:cubicBezTo>
                <a:cubicBezTo>
                  <a:pt x="26720" y="7142"/>
                  <a:pt x="27053" y="7242"/>
                  <a:pt x="27354" y="7342"/>
                </a:cubicBezTo>
                <a:cubicBezTo>
                  <a:pt x="27654" y="7442"/>
                  <a:pt x="27954" y="7542"/>
                  <a:pt x="28221" y="7675"/>
                </a:cubicBezTo>
                <a:cubicBezTo>
                  <a:pt x="28755" y="7875"/>
                  <a:pt x="29222" y="8009"/>
                  <a:pt x="29589" y="8142"/>
                </a:cubicBezTo>
                <a:cubicBezTo>
                  <a:pt x="30229" y="8356"/>
                  <a:pt x="30635" y="8463"/>
                  <a:pt x="30788" y="8463"/>
                </a:cubicBezTo>
                <a:cubicBezTo>
                  <a:pt x="30827" y="8463"/>
                  <a:pt x="30850" y="8456"/>
                  <a:pt x="30856" y="8443"/>
                </a:cubicBezTo>
                <a:cubicBezTo>
                  <a:pt x="30890" y="8342"/>
                  <a:pt x="30523" y="8109"/>
                  <a:pt x="29789" y="7709"/>
                </a:cubicBezTo>
                <a:cubicBezTo>
                  <a:pt x="29422" y="7509"/>
                  <a:pt x="28988" y="7275"/>
                  <a:pt x="28488" y="7008"/>
                </a:cubicBezTo>
                <a:cubicBezTo>
                  <a:pt x="28221" y="6875"/>
                  <a:pt x="27921" y="6741"/>
                  <a:pt x="27654" y="6608"/>
                </a:cubicBezTo>
                <a:cubicBezTo>
                  <a:pt x="27354" y="6474"/>
                  <a:pt x="27020" y="6341"/>
                  <a:pt x="26687" y="6208"/>
                </a:cubicBezTo>
                <a:cubicBezTo>
                  <a:pt x="25319" y="5641"/>
                  <a:pt x="23718" y="4973"/>
                  <a:pt x="21883" y="4373"/>
                </a:cubicBezTo>
                <a:cubicBezTo>
                  <a:pt x="21449" y="4206"/>
                  <a:pt x="20982" y="4073"/>
                  <a:pt x="20482" y="3906"/>
                </a:cubicBezTo>
                <a:cubicBezTo>
                  <a:pt x="20249" y="3839"/>
                  <a:pt x="20015" y="3739"/>
                  <a:pt x="19748" y="3672"/>
                </a:cubicBezTo>
                <a:cubicBezTo>
                  <a:pt x="19515" y="3606"/>
                  <a:pt x="19248" y="3506"/>
                  <a:pt x="19014" y="3439"/>
                </a:cubicBezTo>
                <a:cubicBezTo>
                  <a:pt x="18014" y="3172"/>
                  <a:pt x="16946" y="2872"/>
                  <a:pt x="15879" y="2572"/>
                </a:cubicBezTo>
                <a:cubicBezTo>
                  <a:pt x="13711" y="2038"/>
                  <a:pt x="11676" y="1504"/>
                  <a:pt x="9774" y="1171"/>
                </a:cubicBezTo>
                <a:cubicBezTo>
                  <a:pt x="8807" y="1004"/>
                  <a:pt x="7940" y="804"/>
                  <a:pt x="7073" y="670"/>
                </a:cubicBezTo>
                <a:cubicBezTo>
                  <a:pt x="6239" y="570"/>
                  <a:pt x="5438" y="437"/>
                  <a:pt x="4704" y="337"/>
                </a:cubicBezTo>
                <a:cubicBezTo>
                  <a:pt x="4371" y="303"/>
                  <a:pt x="4004" y="237"/>
                  <a:pt x="3703" y="203"/>
                </a:cubicBezTo>
                <a:cubicBezTo>
                  <a:pt x="3370" y="170"/>
                  <a:pt x="3036" y="137"/>
                  <a:pt x="2769" y="137"/>
                </a:cubicBezTo>
                <a:cubicBezTo>
                  <a:pt x="2202" y="70"/>
                  <a:pt x="1702" y="37"/>
                  <a:pt x="1268" y="37"/>
                </a:cubicBezTo>
                <a:cubicBezTo>
                  <a:pt x="963" y="11"/>
                  <a:pt x="705" y="0"/>
                  <a:pt x="50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9" name="Google Shape;1709;p26"/>
          <p:cNvSpPr/>
          <p:nvPr/>
        </p:nvSpPr>
        <p:spPr>
          <a:xfrm>
            <a:off x="1110981" y="3989092"/>
            <a:ext cx="2512153" cy="195993"/>
          </a:xfrm>
          <a:custGeom>
            <a:avLst/>
            <a:gdLst/>
            <a:ahLst/>
            <a:cxnLst/>
            <a:rect l="l" t="t" r="r" b="b"/>
            <a:pathLst>
              <a:path w="57342" h="7895" extrusionOk="0">
                <a:moveTo>
                  <a:pt x="16567" y="0"/>
                </a:moveTo>
                <a:cubicBezTo>
                  <a:pt x="13559" y="0"/>
                  <a:pt x="10834" y="90"/>
                  <a:pt x="8507" y="251"/>
                </a:cubicBezTo>
                <a:cubicBezTo>
                  <a:pt x="5838" y="452"/>
                  <a:pt x="3704" y="752"/>
                  <a:pt x="2236" y="1052"/>
                </a:cubicBezTo>
                <a:cubicBezTo>
                  <a:pt x="768" y="1352"/>
                  <a:pt x="1" y="1686"/>
                  <a:pt x="1" y="1786"/>
                </a:cubicBezTo>
                <a:cubicBezTo>
                  <a:pt x="6" y="1796"/>
                  <a:pt x="30" y="1801"/>
                  <a:pt x="71" y="1801"/>
                </a:cubicBezTo>
                <a:cubicBezTo>
                  <a:pt x="298" y="1801"/>
                  <a:pt x="1062" y="1660"/>
                  <a:pt x="2303" y="1519"/>
                </a:cubicBezTo>
                <a:cubicBezTo>
                  <a:pt x="3770" y="1352"/>
                  <a:pt x="5905" y="1219"/>
                  <a:pt x="8540" y="1152"/>
                </a:cubicBezTo>
                <a:cubicBezTo>
                  <a:pt x="9906" y="1109"/>
                  <a:pt x="11408" y="1086"/>
                  <a:pt x="13025" y="1086"/>
                </a:cubicBezTo>
                <a:cubicBezTo>
                  <a:pt x="17646" y="1086"/>
                  <a:pt x="23199" y="1274"/>
                  <a:pt x="29155" y="1719"/>
                </a:cubicBezTo>
                <a:cubicBezTo>
                  <a:pt x="37194" y="2320"/>
                  <a:pt x="44466" y="3320"/>
                  <a:pt x="49570" y="4588"/>
                </a:cubicBezTo>
                <a:cubicBezTo>
                  <a:pt x="52105" y="5222"/>
                  <a:pt x="54106" y="5956"/>
                  <a:pt x="55374" y="6623"/>
                </a:cubicBezTo>
                <a:cubicBezTo>
                  <a:pt x="56614" y="7259"/>
                  <a:pt x="57157" y="7895"/>
                  <a:pt x="57263" y="7895"/>
                </a:cubicBezTo>
                <a:cubicBezTo>
                  <a:pt x="57268" y="7895"/>
                  <a:pt x="57272" y="7893"/>
                  <a:pt x="57275" y="7890"/>
                </a:cubicBezTo>
                <a:cubicBezTo>
                  <a:pt x="57342" y="7857"/>
                  <a:pt x="56908" y="7056"/>
                  <a:pt x="55641" y="6222"/>
                </a:cubicBezTo>
                <a:cubicBezTo>
                  <a:pt x="54373" y="5388"/>
                  <a:pt x="52372" y="4488"/>
                  <a:pt x="49803" y="3754"/>
                </a:cubicBezTo>
                <a:cubicBezTo>
                  <a:pt x="44666" y="2220"/>
                  <a:pt x="37361" y="1085"/>
                  <a:pt x="29255" y="485"/>
                </a:cubicBezTo>
                <a:cubicBezTo>
                  <a:pt x="24724" y="148"/>
                  <a:pt x="20414" y="0"/>
                  <a:pt x="16567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0" name="Google Shape;1710;p26"/>
          <p:cNvSpPr/>
          <p:nvPr/>
        </p:nvSpPr>
        <p:spPr>
          <a:xfrm>
            <a:off x="3289" y="4327357"/>
            <a:ext cx="2819042" cy="172534"/>
          </a:xfrm>
          <a:custGeom>
            <a:avLst/>
            <a:gdLst/>
            <a:ahLst/>
            <a:cxnLst/>
            <a:rect l="l" t="t" r="r" b="b"/>
            <a:pathLst>
              <a:path w="64347" h="6950" extrusionOk="0">
                <a:moveTo>
                  <a:pt x="39810" y="0"/>
                </a:moveTo>
                <a:cubicBezTo>
                  <a:pt x="39111" y="0"/>
                  <a:pt x="38416" y="2"/>
                  <a:pt x="37727" y="2"/>
                </a:cubicBezTo>
                <a:cubicBezTo>
                  <a:pt x="36159" y="68"/>
                  <a:pt x="34658" y="135"/>
                  <a:pt x="33157" y="169"/>
                </a:cubicBezTo>
                <a:cubicBezTo>
                  <a:pt x="32390" y="202"/>
                  <a:pt x="31656" y="269"/>
                  <a:pt x="30956" y="335"/>
                </a:cubicBezTo>
                <a:cubicBezTo>
                  <a:pt x="30222" y="402"/>
                  <a:pt x="29488" y="469"/>
                  <a:pt x="28787" y="535"/>
                </a:cubicBezTo>
                <a:cubicBezTo>
                  <a:pt x="27353" y="669"/>
                  <a:pt x="25985" y="769"/>
                  <a:pt x="24651" y="902"/>
                </a:cubicBezTo>
                <a:cubicBezTo>
                  <a:pt x="23317" y="1103"/>
                  <a:pt x="22016" y="1236"/>
                  <a:pt x="20748" y="1403"/>
                </a:cubicBezTo>
                <a:cubicBezTo>
                  <a:pt x="18247" y="1703"/>
                  <a:pt x="15912" y="2037"/>
                  <a:pt x="13810" y="2337"/>
                </a:cubicBezTo>
                <a:cubicBezTo>
                  <a:pt x="11675" y="2637"/>
                  <a:pt x="9740" y="2837"/>
                  <a:pt x="8073" y="3037"/>
                </a:cubicBezTo>
                <a:cubicBezTo>
                  <a:pt x="7205" y="3137"/>
                  <a:pt x="6438" y="3237"/>
                  <a:pt x="5704" y="3337"/>
                </a:cubicBezTo>
                <a:cubicBezTo>
                  <a:pt x="4970" y="3438"/>
                  <a:pt x="4303" y="3504"/>
                  <a:pt x="3736" y="3571"/>
                </a:cubicBezTo>
                <a:cubicBezTo>
                  <a:pt x="1334" y="3771"/>
                  <a:pt x="0" y="3938"/>
                  <a:pt x="34" y="4038"/>
                </a:cubicBezTo>
                <a:cubicBezTo>
                  <a:pt x="34" y="4071"/>
                  <a:pt x="367" y="4088"/>
                  <a:pt x="997" y="4088"/>
                </a:cubicBezTo>
                <a:cubicBezTo>
                  <a:pt x="1626" y="4088"/>
                  <a:pt x="2552" y="4071"/>
                  <a:pt x="3736" y="4038"/>
                </a:cubicBezTo>
                <a:cubicBezTo>
                  <a:pt x="4337" y="4038"/>
                  <a:pt x="5004" y="3971"/>
                  <a:pt x="5738" y="3938"/>
                </a:cubicBezTo>
                <a:cubicBezTo>
                  <a:pt x="6471" y="3871"/>
                  <a:pt x="7272" y="3804"/>
                  <a:pt x="8106" y="3738"/>
                </a:cubicBezTo>
                <a:cubicBezTo>
                  <a:pt x="9807" y="3604"/>
                  <a:pt x="11775" y="3438"/>
                  <a:pt x="13910" y="3204"/>
                </a:cubicBezTo>
                <a:cubicBezTo>
                  <a:pt x="16045" y="2971"/>
                  <a:pt x="18380" y="2704"/>
                  <a:pt x="20882" y="2437"/>
                </a:cubicBezTo>
                <a:cubicBezTo>
                  <a:pt x="22116" y="2303"/>
                  <a:pt x="23417" y="2170"/>
                  <a:pt x="24751" y="2003"/>
                </a:cubicBezTo>
                <a:cubicBezTo>
                  <a:pt x="26085" y="1870"/>
                  <a:pt x="27453" y="1803"/>
                  <a:pt x="28887" y="1670"/>
                </a:cubicBezTo>
                <a:cubicBezTo>
                  <a:pt x="29588" y="1603"/>
                  <a:pt x="30288" y="1570"/>
                  <a:pt x="31022" y="1503"/>
                </a:cubicBezTo>
                <a:cubicBezTo>
                  <a:pt x="31723" y="1436"/>
                  <a:pt x="32457" y="1369"/>
                  <a:pt x="33191" y="1369"/>
                </a:cubicBezTo>
                <a:cubicBezTo>
                  <a:pt x="34692" y="1303"/>
                  <a:pt x="36193" y="1269"/>
                  <a:pt x="37727" y="1236"/>
                </a:cubicBezTo>
                <a:cubicBezTo>
                  <a:pt x="40796" y="1236"/>
                  <a:pt x="43998" y="1236"/>
                  <a:pt x="47234" y="1436"/>
                </a:cubicBezTo>
                <a:cubicBezTo>
                  <a:pt x="48068" y="1503"/>
                  <a:pt x="48868" y="1536"/>
                  <a:pt x="49669" y="1570"/>
                </a:cubicBezTo>
                <a:cubicBezTo>
                  <a:pt x="50470" y="1636"/>
                  <a:pt x="51270" y="1736"/>
                  <a:pt x="52071" y="1803"/>
                </a:cubicBezTo>
                <a:cubicBezTo>
                  <a:pt x="53638" y="1936"/>
                  <a:pt x="55206" y="2070"/>
                  <a:pt x="56741" y="2237"/>
                </a:cubicBezTo>
                <a:cubicBezTo>
                  <a:pt x="58242" y="2403"/>
                  <a:pt x="59743" y="2570"/>
                  <a:pt x="61044" y="3071"/>
                </a:cubicBezTo>
                <a:cubicBezTo>
                  <a:pt x="61678" y="3304"/>
                  <a:pt x="62278" y="3638"/>
                  <a:pt x="62745" y="4038"/>
                </a:cubicBezTo>
                <a:cubicBezTo>
                  <a:pt x="62978" y="4238"/>
                  <a:pt x="63145" y="4472"/>
                  <a:pt x="63145" y="4572"/>
                </a:cubicBezTo>
                <a:cubicBezTo>
                  <a:pt x="63145" y="4605"/>
                  <a:pt x="63145" y="4638"/>
                  <a:pt x="63112" y="4705"/>
                </a:cubicBezTo>
                <a:cubicBezTo>
                  <a:pt x="63079" y="4772"/>
                  <a:pt x="62978" y="4839"/>
                  <a:pt x="62878" y="4939"/>
                </a:cubicBezTo>
                <a:cubicBezTo>
                  <a:pt x="62445" y="5239"/>
                  <a:pt x="61778" y="5439"/>
                  <a:pt x="61177" y="5572"/>
                </a:cubicBezTo>
                <a:cubicBezTo>
                  <a:pt x="60844" y="5639"/>
                  <a:pt x="60543" y="5706"/>
                  <a:pt x="60210" y="5706"/>
                </a:cubicBezTo>
                <a:cubicBezTo>
                  <a:pt x="59876" y="5739"/>
                  <a:pt x="59543" y="5739"/>
                  <a:pt x="59209" y="5773"/>
                </a:cubicBezTo>
                <a:cubicBezTo>
                  <a:pt x="58542" y="5806"/>
                  <a:pt x="57875" y="5839"/>
                  <a:pt x="57241" y="5873"/>
                </a:cubicBezTo>
                <a:cubicBezTo>
                  <a:pt x="56607" y="5906"/>
                  <a:pt x="55940" y="5906"/>
                  <a:pt x="55340" y="5906"/>
                </a:cubicBezTo>
                <a:cubicBezTo>
                  <a:pt x="54804" y="5934"/>
                  <a:pt x="54280" y="5944"/>
                  <a:pt x="53766" y="5944"/>
                </a:cubicBezTo>
                <a:cubicBezTo>
                  <a:pt x="53063" y="5944"/>
                  <a:pt x="52378" y="5925"/>
                  <a:pt x="51704" y="5906"/>
                </a:cubicBezTo>
                <a:cubicBezTo>
                  <a:pt x="51481" y="5912"/>
                  <a:pt x="51259" y="5915"/>
                  <a:pt x="51039" y="5915"/>
                </a:cubicBezTo>
                <a:cubicBezTo>
                  <a:pt x="50105" y="5915"/>
                  <a:pt x="49198" y="5866"/>
                  <a:pt x="48335" y="5839"/>
                </a:cubicBezTo>
                <a:cubicBezTo>
                  <a:pt x="44065" y="5639"/>
                  <a:pt x="40596" y="5372"/>
                  <a:pt x="38194" y="5239"/>
                </a:cubicBezTo>
                <a:cubicBezTo>
                  <a:pt x="36585" y="5125"/>
                  <a:pt x="35453" y="5058"/>
                  <a:pt x="34882" y="5058"/>
                </a:cubicBezTo>
                <a:cubicBezTo>
                  <a:pt x="34613" y="5058"/>
                  <a:pt x="34469" y="5073"/>
                  <a:pt x="34458" y="5105"/>
                </a:cubicBezTo>
                <a:cubicBezTo>
                  <a:pt x="34458" y="5205"/>
                  <a:pt x="35759" y="5406"/>
                  <a:pt x="38161" y="5706"/>
                </a:cubicBezTo>
                <a:cubicBezTo>
                  <a:pt x="40529" y="6006"/>
                  <a:pt x="43998" y="6406"/>
                  <a:pt x="48301" y="6707"/>
                </a:cubicBezTo>
                <a:cubicBezTo>
                  <a:pt x="49369" y="6773"/>
                  <a:pt x="50503" y="6873"/>
                  <a:pt x="51670" y="6873"/>
                </a:cubicBezTo>
                <a:cubicBezTo>
                  <a:pt x="52615" y="6900"/>
                  <a:pt x="53603" y="6949"/>
                  <a:pt x="54617" y="6949"/>
                </a:cubicBezTo>
                <a:cubicBezTo>
                  <a:pt x="54857" y="6949"/>
                  <a:pt x="55098" y="6946"/>
                  <a:pt x="55340" y="6940"/>
                </a:cubicBezTo>
                <a:lnTo>
                  <a:pt x="57274" y="6940"/>
                </a:lnTo>
                <a:cubicBezTo>
                  <a:pt x="57942" y="6907"/>
                  <a:pt x="58609" y="6873"/>
                  <a:pt x="59276" y="6873"/>
                </a:cubicBezTo>
                <a:cubicBezTo>
                  <a:pt x="59609" y="6840"/>
                  <a:pt x="59943" y="6840"/>
                  <a:pt x="60310" y="6807"/>
                </a:cubicBezTo>
                <a:cubicBezTo>
                  <a:pt x="60643" y="6807"/>
                  <a:pt x="61044" y="6773"/>
                  <a:pt x="61377" y="6673"/>
                </a:cubicBezTo>
                <a:cubicBezTo>
                  <a:pt x="62111" y="6540"/>
                  <a:pt x="62845" y="6373"/>
                  <a:pt x="63579" y="5873"/>
                </a:cubicBezTo>
                <a:cubicBezTo>
                  <a:pt x="63746" y="5706"/>
                  <a:pt x="63946" y="5572"/>
                  <a:pt x="64079" y="5306"/>
                </a:cubicBezTo>
                <a:cubicBezTo>
                  <a:pt x="64246" y="5072"/>
                  <a:pt x="64346" y="4738"/>
                  <a:pt x="64279" y="4438"/>
                </a:cubicBezTo>
                <a:cubicBezTo>
                  <a:pt x="64246" y="4138"/>
                  <a:pt x="64113" y="3871"/>
                  <a:pt x="63979" y="3671"/>
                </a:cubicBezTo>
                <a:cubicBezTo>
                  <a:pt x="63846" y="3471"/>
                  <a:pt x="63712" y="3304"/>
                  <a:pt x="63546" y="3171"/>
                </a:cubicBezTo>
                <a:cubicBezTo>
                  <a:pt x="62912" y="2637"/>
                  <a:pt x="62211" y="2270"/>
                  <a:pt x="61444" y="1970"/>
                </a:cubicBezTo>
                <a:cubicBezTo>
                  <a:pt x="59976" y="1403"/>
                  <a:pt x="58409" y="1203"/>
                  <a:pt x="56874" y="1036"/>
                </a:cubicBezTo>
                <a:cubicBezTo>
                  <a:pt x="55340" y="836"/>
                  <a:pt x="53772" y="702"/>
                  <a:pt x="52171" y="569"/>
                </a:cubicBezTo>
                <a:cubicBezTo>
                  <a:pt x="51370" y="502"/>
                  <a:pt x="50570" y="402"/>
                  <a:pt x="49769" y="335"/>
                </a:cubicBezTo>
                <a:cubicBezTo>
                  <a:pt x="48968" y="302"/>
                  <a:pt x="48135" y="235"/>
                  <a:pt x="47334" y="202"/>
                </a:cubicBezTo>
                <a:cubicBezTo>
                  <a:pt x="44765" y="20"/>
                  <a:pt x="42257" y="0"/>
                  <a:pt x="39810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1" name="Google Shape;1711;p26"/>
          <p:cNvSpPr/>
          <p:nvPr/>
        </p:nvSpPr>
        <p:spPr>
          <a:xfrm>
            <a:off x="4032276" y="4251889"/>
            <a:ext cx="5000868" cy="148081"/>
          </a:xfrm>
          <a:custGeom>
            <a:avLst/>
            <a:gdLst/>
            <a:ahLst/>
            <a:cxnLst/>
            <a:rect l="l" t="t" r="r" b="b"/>
            <a:pathLst>
              <a:path w="114149" h="5965" extrusionOk="0">
                <a:moveTo>
                  <a:pt x="49818" y="1"/>
                </a:moveTo>
                <a:cubicBezTo>
                  <a:pt x="36833" y="1"/>
                  <a:pt x="25181" y="389"/>
                  <a:pt x="16413" y="1207"/>
                </a:cubicBezTo>
                <a:cubicBezTo>
                  <a:pt x="11209" y="1674"/>
                  <a:pt x="7039" y="2308"/>
                  <a:pt x="4204" y="3042"/>
                </a:cubicBezTo>
                <a:cubicBezTo>
                  <a:pt x="2769" y="3375"/>
                  <a:pt x="1702" y="3776"/>
                  <a:pt x="1002" y="4143"/>
                </a:cubicBezTo>
                <a:cubicBezTo>
                  <a:pt x="301" y="4476"/>
                  <a:pt x="1" y="4776"/>
                  <a:pt x="34" y="4810"/>
                </a:cubicBezTo>
                <a:cubicBezTo>
                  <a:pt x="37" y="4812"/>
                  <a:pt x="41" y="4813"/>
                  <a:pt x="46" y="4813"/>
                </a:cubicBezTo>
                <a:cubicBezTo>
                  <a:pt x="118" y="4813"/>
                  <a:pt x="452" y="4623"/>
                  <a:pt x="1102" y="4376"/>
                </a:cubicBezTo>
                <a:cubicBezTo>
                  <a:pt x="1802" y="4109"/>
                  <a:pt x="2870" y="3776"/>
                  <a:pt x="4304" y="3509"/>
                </a:cubicBezTo>
                <a:cubicBezTo>
                  <a:pt x="7139" y="2908"/>
                  <a:pt x="11309" y="2441"/>
                  <a:pt x="16479" y="2074"/>
                </a:cubicBezTo>
                <a:cubicBezTo>
                  <a:pt x="24613" y="1525"/>
                  <a:pt x="35208" y="1242"/>
                  <a:pt x="47041" y="1242"/>
                </a:cubicBezTo>
                <a:cubicBezTo>
                  <a:pt x="50300" y="1242"/>
                  <a:pt x="53653" y="1264"/>
                  <a:pt x="57075" y="1307"/>
                </a:cubicBezTo>
                <a:cubicBezTo>
                  <a:pt x="65014" y="1407"/>
                  <a:pt x="72553" y="1574"/>
                  <a:pt x="79424" y="1874"/>
                </a:cubicBezTo>
                <a:cubicBezTo>
                  <a:pt x="86296" y="2141"/>
                  <a:pt x="92467" y="2475"/>
                  <a:pt x="97637" y="2975"/>
                </a:cubicBezTo>
                <a:cubicBezTo>
                  <a:pt x="98905" y="3108"/>
                  <a:pt x="100139" y="3242"/>
                  <a:pt x="101273" y="3409"/>
                </a:cubicBezTo>
                <a:cubicBezTo>
                  <a:pt x="101840" y="3509"/>
                  <a:pt x="102407" y="3609"/>
                  <a:pt x="102941" y="3742"/>
                </a:cubicBezTo>
                <a:cubicBezTo>
                  <a:pt x="103475" y="3876"/>
                  <a:pt x="104008" y="3942"/>
                  <a:pt x="104509" y="4042"/>
                </a:cubicBezTo>
                <a:cubicBezTo>
                  <a:pt x="106544" y="4443"/>
                  <a:pt x="108312" y="4710"/>
                  <a:pt x="109713" y="5010"/>
                </a:cubicBezTo>
                <a:cubicBezTo>
                  <a:pt x="110446" y="5177"/>
                  <a:pt x="111080" y="5277"/>
                  <a:pt x="111614" y="5410"/>
                </a:cubicBezTo>
                <a:cubicBezTo>
                  <a:pt x="112148" y="5544"/>
                  <a:pt x="112615" y="5644"/>
                  <a:pt x="112982" y="5744"/>
                </a:cubicBezTo>
                <a:cubicBezTo>
                  <a:pt x="113585" y="5875"/>
                  <a:pt x="113961" y="5965"/>
                  <a:pt x="114094" y="5965"/>
                </a:cubicBezTo>
                <a:cubicBezTo>
                  <a:pt x="114131" y="5965"/>
                  <a:pt x="114149" y="5958"/>
                  <a:pt x="114149" y="5944"/>
                </a:cubicBezTo>
                <a:cubicBezTo>
                  <a:pt x="114149" y="5910"/>
                  <a:pt x="113782" y="5777"/>
                  <a:pt x="113048" y="5510"/>
                </a:cubicBezTo>
                <a:cubicBezTo>
                  <a:pt x="112681" y="5377"/>
                  <a:pt x="112248" y="5243"/>
                  <a:pt x="111714" y="5043"/>
                </a:cubicBezTo>
                <a:cubicBezTo>
                  <a:pt x="111180" y="4876"/>
                  <a:pt x="110546" y="4743"/>
                  <a:pt x="109846" y="4543"/>
                </a:cubicBezTo>
                <a:cubicBezTo>
                  <a:pt x="108412" y="4176"/>
                  <a:pt x="106644" y="3842"/>
                  <a:pt x="104676" y="3375"/>
                </a:cubicBezTo>
                <a:cubicBezTo>
                  <a:pt x="104175" y="3242"/>
                  <a:pt x="103642" y="3142"/>
                  <a:pt x="103108" y="3008"/>
                </a:cubicBezTo>
                <a:cubicBezTo>
                  <a:pt x="102574" y="2875"/>
                  <a:pt x="102007" y="2742"/>
                  <a:pt x="101407" y="2641"/>
                </a:cubicBezTo>
                <a:cubicBezTo>
                  <a:pt x="100239" y="2408"/>
                  <a:pt x="99005" y="2241"/>
                  <a:pt x="97704" y="2108"/>
                </a:cubicBezTo>
                <a:cubicBezTo>
                  <a:pt x="92534" y="1474"/>
                  <a:pt x="86329" y="1040"/>
                  <a:pt x="79458" y="707"/>
                </a:cubicBezTo>
                <a:cubicBezTo>
                  <a:pt x="72586" y="373"/>
                  <a:pt x="65014" y="140"/>
                  <a:pt x="57075" y="40"/>
                </a:cubicBezTo>
                <a:cubicBezTo>
                  <a:pt x="54618" y="14"/>
                  <a:pt x="52196" y="1"/>
                  <a:pt x="49818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2" name="Google Shape;1712;p26"/>
          <p:cNvSpPr/>
          <p:nvPr/>
        </p:nvSpPr>
        <p:spPr>
          <a:xfrm>
            <a:off x="4020578" y="4157008"/>
            <a:ext cx="5011119" cy="124870"/>
          </a:xfrm>
          <a:custGeom>
            <a:avLst/>
            <a:gdLst/>
            <a:ahLst/>
            <a:cxnLst/>
            <a:rect l="l" t="t" r="r" b="b"/>
            <a:pathLst>
              <a:path w="114383" h="5030" extrusionOk="0">
                <a:moveTo>
                  <a:pt x="51252" y="1"/>
                </a:moveTo>
                <a:cubicBezTo>
                  <a:pt x="37672" y="1"/>
                  <a:pt x="25505" y="420"/>
                  <a:pt x="16413" y="1326"/>
                </a:cubicBezTo>
                <a:cubicBezTo>
                  <a:pt x="11209" y="1860"/>
                  <a:pt x="7039" y="2527"/>
                  <a:pt x="4204" y="3295"/>
                </a:cubicBezTo>
                <a:cubicBezTo>
                  <a:pt x="2803" y="3661"/>
                  <a:pt x="1702" y="4062"/>
                  <a:pt x="1002" y="4395"/>
                </a:cubicBezTo>
                <a:cubicBezTo>
                  <a:pt x="668" y="4562"/>
                  <a:pt x="401" y="4696"/>
                  <a:pt x="234" y="4829"/>
                </a:cubicBezTo>
                <a:cubicBezTo>
                  <a:pt x="68" y="4929"/>
                  <a:pt x="1" y="4996"/>
                  <a:pt x="1" y="5029"/>
                </a:cubicBezTo>
                <a:cubicBezTo>
                  <a:pt x="34" y="5029"/>
                  <a:pt x="134" y="4996"/>
                  <a:pt x="301" y="4929"/>
                </a:cubicBezTo>
                <a:cubicBezTo>
                  <a:pt x="468" y="4862"/>
                  <a:pt x="735" y="4762"/>
                  <a:pt x="1102" y="4629"/>
                </a:cubicBezTo>
                <a:cubicBezTo>
                  <a:pt x="1836" y="4362"/>
                  <a:pt x="2903" y="4062"/>
                  <a:pt x="4304" y="3762"/>
                </a:cubicBezTo>
                <a:cubicBezTo>
                  <a:pt x="7139" y="3161"/>
                  <a:pt x="11309" y="2627"/>
                  <a:pt x="16479" y="2227"/>
                </a:cubicBezTo>
                <a:cubicBezTo>
                  <a:pt x="25153" y="1528"/>
                  <a:pt x="36665" y="1227"/>
                  <a:pt x="49502" y="1227"/>
                </a:cubicBezTo>
                <a:cubicBezTo>
                  <a:pt x="51970" y="1227"/>
                  <a:pt x="54487" y="1238"/>
                  <a:pt x="57042" y="1260"/>
                </a:cubicBezTo>
                <a:cubicBezTo>
                  <a:pt x="72920" y="1427"/>
                  <a:pt x="87263" y="1994"/>
                  <a:pt x="97637" y="2594"/>
                </a:cubicBezTo>
                <a:cubicBezTo>
                  <a:pt x="102808" y="2894"/>
                  <a:pt x="107011" y="3228"/>
                  <a:pt x="109913" y="3561"/>
                </a:cubicBezTo>
                <a:cubicBezTo>
                  <a:pt x="111347" y="3695"/>
                  <a:pt x="112448" y="3828"/>
                  <a:pt x="113215" y="3962"/>
                </a:cubicBezTo>
                <a:cubicBezTo>
                  <a:pt x="113768" y="4034"/>
                  <a:pt x="114130" y="4089"/>
                  <a:pt x="114290" y="4089"/>
                </a:cubicBezTo>
                <a:cubicBezTo>
                  <a:pt x="114351" y="4089"/>
                  <a:pt x="114383" y="4080"/>
                  <a:pt x="114383" y="4062"/>
                </a:cubicBezTo>
                <a:cubicBezTo>
                  <a:pt x="114383" y="4028"/>
                  <a:pt x="114016" y="3895"/>
                  <a:pt x="113282" y="3695"/>
                </a:cubicBezTo>
                <a:cubicBezTo>
                  <a:pt x="112515" y="3528"/>
                  <a:pt x="111414" y="3295"/>
                  <a:pt x="109980" y="3061"/>
                </a:cubicBezTo>
                <a:cubicBezTo>
                  <a:pt x="107077" y="2627"/>
                  <a:pt x="102874" y="2160"/>
                  <a:pt x="97704" y="1727"/>
                </a:cubicBezTo>
                <a:cubicBezTo>
                  <a:pt x="87330" y="893"/>
                  <a:pt x="72953" y="192"/>
                  <a:pt x="57075" y="25"/>
                </a:cubicBezTo>
                <a:cubicBezTo>
                  <a:pt x="55109" y="9"/>
                  <a:pt x="53166" y="1"/>
                  <a:pt x="51252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3" name="Google Shape;1713;p26"/>
          <p:cNvSpPr/>
          <p:nvPr/>
        </p:nvSpPr>
        <p:spPr>
          <a:xfrm>
            <a:off x="4020578" y="4070120"/>
            <a:ext cx="5012565" cy="115188"/>
          </a:xfrm>
          <a:custGeom>
            <a:avLst/>
            <a:gdLst/>
            <a:ahLst/>
            <a:cxnLst/>
            <a:rect l="l" t="t" r="r" b="b"/>
            <a:pathLst>
              <a:path w="114416" h="4640" extrusionOk="0">
                <a:moveTo>
                  <a:pt x="48494" y="1"/>
                </a:moveTo>
                <a:cubicBezTo>
                  <a:pt x="36055" y="1"/>
                  <a:pt x="24908" y="368"/>
                  <a:pt x="16446" y="1157"/>
                </a:cubicBezTo>
                <a:cubicBezTo>
                  <a:pt x="11242" y="1624"/>
                  <a:pt x="7073" y="2258"/>
                  <a:pt x="4237" y="2958"/>
                </a:cubicBezTo>
                <a:cubicBezTo>
                  <a:pt x="2803" y="3325"/>
                  <a:pt x="1736" y="3692"/>
                  <a:pt x="1035" y="4026"/>
                </a:cubicBezTo>
                <a:cubicBezTo>
                  <a:pt x="668" y="4193"/>
                  <a:pt x="401" y="4326"/>
                  <a:pt x="234" y="4426"/>
                </a:cubicBezTo>
                <a:cubicBezTo>
                  <a:pt x="68" y="4526"/>
                  <a:pt x="1" y="4593"/>
                  <a:pt x="1" y="4626"/>
                </a:cubicBezTo>
                <a:cubicBezTo>
                  <a:pt x="10" y="4635"/>
                  <a:pt x="24" y="4639"/>
                  <a:pt x="42" y="4639"/>
                </a:cubicBezTo>
                <a:cubicBezTo>
                  <a:pt x="93" y="4639"/>
                  <a:pt x="179" y="4608"/>
                  <a:pt x="301" y="4560"/>
                </a:cubicBezTo>
                <a:cubicBezTo>
                  <a:pt x="501" y="4459"/>
                  <a:pt x="768" y="4359"/>
                  <a:pt x="1102" y="4259"/>
                </a:cubicBezTo>
                <a:cubicBezTo>
                  <a:pt x="1836" y="4026"/>
                  <a:pt x="2903" y="3726"/>
                  <a:pt x="4337" y="3425"/>
                </a:cubicBezTo>
                <a:cubicBezTo>
                  <a:pt x="7173" y="2858"/>
                  <a:pt x="11342" y="2391"/>
                  <a:pt x="16513" y="2024"/>
                </a:cubicBezTo>
                <a:cubicBezTo>
                  <a:pt x="24368" y="1467"/>
                  <a:pt x="34552" y="1217"/>
                  <a:pt x="45939" y="1217"/>
                </a:cubicBezTo>
                <a:cubicBezTo>
                  <a:pt x="49543" y="1217"/>
                  <a:pt x="53266" y="1242"/>
                  <a:pt x="57075" y="1291"/>
                </a:cubicBezTo>
                <a:cubicBezTo>
                  <a:pt x="72920" y="1491"/>
                  <a:pt x="87263" y="2024"/>
                  <a:pt x="97637" y="2591"/>
                </a:cubicBezTo>
                <a:cubicBezTo>
                  <a:pt x="102808" y="2858"/>
                  <a:pt x="107011" y="3125"/>
                  <a:pt x="109913" y="3392"/>
                </a:cubicBezTo>
                <a:cubicBezTo>
                  <a:pt x="111347" y="3492"/>
                  <a:pt x="112481" y="3626"/>
                  <a:pt x="113249" y="3692"/>
                </a:cubicBezTo>
                <a:cubicBezTo>
                  <a:pt x="113767" y="3739"/>
                  <a:pt x="114136" y="3787"/>
                  <a:pt x="114308" y="3787"/>
                </a:cubicBezTo>
                <a:cubicBezTo>
                  <a:pt x="114379" y="3787"/>
                  <a:pt x="114416" y="3779"/>
                  <a:pt x="114416" y="3759"/>
                </a:cubicBezTo>
                <a:cubicBezTo>
                  <a:pt x="114416" y="3726"/>
                  <a:pt x="114049" y="3592"/>
                  <a:pt x="113282" y="3459"/>
                </a:cubicBezTo>
                <a:cubicBezTo>
                  <a:pt x="112515" y="3292"/>
                  <a:pt x="111414" y="3092"/>
                  <a:pt x="109980" y="2892"/>
                </a:cubicBezTo>
                <a:cubicBezTo>
                  <a:pt x="107077" y="2525"/>
                  <a:pt x="102874" y="2091"/>
                  <a:pt x="97704" y="1691"/>
                </a:cubicBezTo>
                <a:cubicBezTo>
                  <a:pt x="87330" y="924"/>
                  <a:pt x="72953" y="256"/>
                  <a:pt x="57108" y="56"/>
                </a:cubicBezTo>
                <a:cubicBezTo>
                  <a:pt x="54182" y="19"/>
                  <a:pt x="51305" y="1"/>
                  <a:pt x="48494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26"/>
          <p:cNvSpPr/>
          <p:nvPr/>
        </p:nvSpPr>
        <p:spPr>
          <a:xfrm>
            <a:off x="4312879" y="3984648"/>
            <a:ext cx="4721754" cy="91679"/>
          </a:xfrm>
          <a:custGeom>
            <a:avLst/>
            <a:gdLst/>
            <a:ahLst/>
            <a:cxnLst/>
            <a:rect l="l" t="t" r="r" b="b"/>
            <a:pathLst>
              <a:path w="107778" h="3693" extrusionOk="0">
                <a:moveTo>
                  <a:pt x="42920" y="0"/>
                </a:moveTo>
                <a:cubicBezTo>
                  <a:pt x="32426" y="0"/>
                  <a:pt x="23044" y="182"/>
                  <a:pt x="15745" y="531"/>
                </a:cubicBezTo>
                <a:cubicBezTo>
                  <a:pt x="10841" y="764"/>
                  <a:pt x="6905" y="1064"/>
                  <a:pt x="4170" y="1398"/>
                </a:cubicBezTo>
                <a:cubicBezTo>
                  <a:pt x="2836" y="1565"/>
                  <a:pt x="1768" y="1731"/>
                  <a:pt x="1068" y="1898"/>
                </a:cubicBezTo>
                <a:cubicBezTo>
                  <a:pt x="367" y="2065"/>
                  <a:pt x="0" y="2198"/>
                  <a:pt x="0" y="2232"/>
                </a:cubicBezTo>
                <a:cubicBezTo>
                  <a:pt x="9" y="2240"/>
                  <a:pt x="38" y="2244"/>
                  <a:pt x="88" y="2244"/>
                </a:cubicBezTo>
                <a:cubicBezTo>
                  <a:pt x="238" y="2244"/>
                  <a:pt x="576" y="2207"/>
                  <a:pt x="1101" y="2132"/>
                </a:cubicBezTo>
                <a:cubicBezTo>
                  <a:pt x="1802" y="2065"/>
                  <a:pt x="2869" y="1965"/>
                  <a:pt x="4237" y="1865"/>
                </a:cubicBezTo>
                <a:cubicBezTo>
                  <a:pt x="6939" y="1698"/>
                  <a:pt x="10908" y="1531"/>
                  <a:pt x="15778" y="1398"/>
                </a:cubicBezTo>
                <a:cubicBezTo>
                  <a:pt x="21208" y="1268"/>
                  <a:pt x="27809" y="1200"/>
                  <a:pt x="35171" y="1200"/>
                </a:cubicBezTo>
                <a:cubicBezTo>
                  <a:pt x="41016" y="1200"/>
                  <a:pt x="47340" y="1243"/>
                  <a:pt x="53939" y="1331"/>
                </a:cubicBezTo>
                <a:cubicBezTo>
                  <a:pt x="68816" y="1498"/>
                  <a:pt x="82292" y="1865"/>
                  <a:pt x="92066" y="2365"/>
                </a:cubicBezTo>
                <a:cubicBezTo>
                  <a:pt x="96936" y="2632"/>
                  <a:pt x="100872" y="2899"/>
                  <a:pt x="103574" y="3166"/>
                </a:cubicBezTo>
                <a:cubicBezTo>
                  <a:pt x="104942" y="3299"/>
                  <a:pt x="105976" y="3466"/>
                  <a:pt x="106677" y="3566"/>
                </a:cubicBezTo>
                <a:cubicBezTo>
                  <a:pt x="107181" y="3638"/>
                  <a:pt x="107530" y="3693"/>
                  <a:pt x="107686" y="3693"/>
                </a:cubicBezTo>
                <a:cubicBezTo>
                  <a:pt x="107746" y="3693"/>
                  <a:pt x="107777" y="3685"/>
                  <a:pt x="107777" y="3666"/>
                </a:cubicBezTo>
                <a:cubicBezTo>
                  <a:pt x="107777" y="3633"/>
                  <a:pt x="107444" y="3499"/>
                  <a:pt x="106743" y="3299"/>
                </a:cubicBezTo>
                <a:cubicBezTo>
                  <a:pt x="106043" y="3132"/>
                  <a:pt x="104975" y="2899"/>
                  <a:pt x="103641" y="2699"/>
                </a:cubicBezTo>
                <a:cubicBezTo>
                  <a:pt x="100939" y="2265"/>
                  <a:pt x="96970" y="1865"/>
                  <a:pt x="92100" y="1498"/>
                </a:cubicBezTo>
                <a:cubicBezTo>
                  <a:pt x="82359" y="764"/>
                  <a:pt x="68850" y="264"/>
                  <a:pt x="53939" y="64"/>
                </a:cubicBezTo>
                <a:cubicBezTo>
                  <a:pt x="50163" y="21"/>
                  <a:pt x="46478" y="0"/>
                  <a:pt x="42920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26"/>
          <p:cNvSpPr/>
          <p:nvPr/>
        </p:nvSpPr>
        <p:spPr>
          <a:xfrm>
            <a:off x="3878853" y="4329542"/>
            <a:ext cx="4482070" cy="199916"/>
          </a:xfrm>
          <a:custGeom>
            <a:avLst/>
            <a:gdLst/>
            <a:ahLst/>
            <a:cxnLst/>
            <a:rect l="l" t="t" r="r" b="b"/>
            <a:pathLst>
              <a:path w="102307" h="8053" extrusionOk="0">
                <a:moveTo>
                  <a:pt x="90534" y="0"/>
                </a:moveTo>
                <a:cubicBezTo>
                  <a:pt x="90112" y="0"/>
                  <a:pt x="89743" y="21"/>
                  <a:pt x="89431" y="47"/>
                </a:cubicBezTo>
                <a:cubicBezTo>
                  <a:pt x="88630" y="147"/>
                  <a:pt x="88230" y="247"/>
                  <a:pt x="88230" y="281"/>
                </a:cubicBezTo>
                <a:cubicBezTo>
                  <a:pt x="88230" y="309"/>
                  <a:pt x="88307" y="319"/>
                  <a:pt x="88455" y="319"/>
                </a:cubicBezTo>
                <a:cubicBezTo>
                  <a:pt x="88656" y="319"/>
                  <a:pt x="88988" y="300"/>
                  <a:pt x="89431" y="281"/>
                </a:cubicBezTo>
                <a:cubicBezTo>
                  <a:pt x="90198" y="314"/>
                  <a:pt x="91366" y="347"/>
                  <a:pt x="92833" y="681"/>
                </a:cubicBezTo>
                <a:cubicBezTo>
                  <a:pt x="94301" y="981"/>
                  <a:pt x="96036" y="1448"/>
                  <a:pt x="98004" y="2249"/>
                </a:cubicBezTo>
                <a:cubicBezTo>
                  <a:pt x="98271" y="2349"/>
                  <a:pt x="98504" y="2449"/>
                  <a:pt x="98771" y="2516"/>
                </a:cubicBezTo>
                <a:cubicBezTo>
                  <a:pt x="99004" y="2649"/>
                  <a:pt x="99271" y="2749"/>
                  <a:pt x="99505" y="2849"/>
                </a:cubicBezTo>
                <a:cubicBezTo>
                  <a:pt x="100005" y="3083"/>
                  <a:pt x="100505" y="3383"/>
                  <a:pt x="100906" y="3716"/>
                </a:cubicBezTo>
                <a:cubicBezTo>
                  <a:pt x="101006" y="3817"/>
                  <a:pt x="101073" y="3917"/>
                  <a:pt x="101173" y="4017"/>
                </a:cubicBezTo>
                <a:cubicBezTo>
                  <a:pt x="101239" y="4117"/>
                  <a:pt x="101339" y="4217"/>
                  <a:pt x="101339" y="4317"/>
                </a:cubicBezTo>
                <a:cubicBezTo>
                  <a:pt x="101439" y="4517"/>
                  <a:pt x="101439" y="4717"/>
                  <a:pt x="101373" y="4917"/>
                </a:cubicBezTo>
                <a:cubicBezTo>
                  <a:pt x="101273" y="5151"/>
                  <a:pt x="101106" y="5351"/>
                  <a:pt x="100906" y="5518"/>
                </a:cubicBezTo>
                <a:cubicBezTo>
                  <a:pt x="100672" y="5718"/>
                  <a:pt x="100439" y="5885"/>
                  <a:pt x="100139" y="6018"/>
                </a:cubicBezTo>
                <a:cubicBezTo>
                  <a:pt x="99038" y="6619"/>
                  <a:pt x="97670" y="6952"/>
                  <a:pt x="96302" y="7052"/>
                </a:cubicBezTo>
                <a:cubicBezTo>
                  <a:pt x="96069" y="7063"/>
                  <a:pt x="95835" y="7071"/>
                  <a:pt x="95601" y="7071"/>
                </a:cubicBezTo>
                <a:cubicBezTo>
                  <a:pt x="95131" y="7071"/>
                  <a:pt x="94657" y="7041"/>
                  <a:pt x="94168" y="6952"/>
                </a:cubicBezTo>
                <a:cubicBezTo>
                  <a:pt x="93801" y="6885"/>
                  <a:pt x="93434" y="6819"/>
                  <a:pt x="93067" y="6752"/>
                </a:cubicBezTo>
                <a:cubicBezTo>
                  <a:pt x="92700" y="6652"/>
                  <a:pt x="92300" y="6585"/>
                  <a:pt x="91933" y="6485"/>
                </a:cubicBezTo>
                <a:cubicBezTo>
                  <a:pt x="88930" y="5751"/>
                  <a:pt x="85762" y="4417"/>
                  <a:pt x="82159" y="3850"/>
                </a:cubicBezTo>
                <a:cubicBezTo>
                  <a:pt x="75121" y="2816"/>
                  <a:pt x="67315" y="2015"/>
                  <a:pt x="59109" y="1548"/>
                </a:cubicBezTo>
                <a:cubicBezTo>
                  <a:pt x="54248" y="1272"/>
                  <a:pt x="49515" y="1147"/>
                  <a:pt x="44987" y="1147"/>
                </a:cubicBezTo>
                <a:cubicBezTo>
                  <a:pt x="41872" y="1147"/>
                  <a:pt x="38855" y="1206"/>
                  <a:pt x="35959" y="1315"/>
                </a:cubicBezTo>
                <a:cubicBezTo>
                  <a:pt x="28821" y="1582"/>
                  <a:pt x="22450" y="2149"/>
                  <a:pt x="17113" y="2849"/>
                </a:cubicBezTo>
                <a:cubicBezTo>
                  <a:pt x="16445" y="2949"/>
                  <a:pt x="15778" y="3016"/>
                  <a:pt x="15144" y="3116"/>
                </a:cubicBezTo>
                <a:cubicBezTo>
                  <a:pt x="14511" y="3216"/>
                  <a:pt x="13910" y="3316"/>
                  <a:pt x="13310" y="3383"/>
                </a:cubicBezTo>
                <a:cubicBezTo>
                  <a:pt x="12109" y="3583"/>
                  <a:pt x="10975" y="3750"/>
                  <a:pt x="9907" y="3917"/>
                </a:cubicBezTo>
                <a:cubicBezTo>
                  <a:pt x="7806" y="4317"/>
                  <a:pt x="6005" y="4650"/>
                  <a:pt x="4537" y="4984"/>
                </a:cubicBezTo>
                <a:cubicBezTo>
                  <a:pt x="3069" y="5318"/>
                  <a:pt x="1935" y="5584"/>
                  <a:pt x="1168" y="5751"/>
                </a:cubicBezTo>
                <a:cubicBezTo>
                  <a:pt x="401" y="5951"/>
                  <a:pt x="0" y="6085"/>
                  <a:pt x="0" y="6118"/>
                </a:cubicBezTo>
                <a:cubicBezTo>
                  <a:pt x="10" y="6137"/>
                  <a:pt x="48" y="6145"/>
                  <a:pt x="114" y="6145"/>
                </a:cubicBezTo>
                <a:cubicBezTo>
                  <a:pt x="286" y="6145"/>
                  <a:pt x="648" y="6090"/>
                  <a:pt x="1201" y="6018"/>
                </a:cubicBezTo>
                <a:cubicBezTo>
                  <a:pt x="2002" y="5918"/>
                  <a:pt x="3136" y="5718"/>
                  <a:pt x="4637" y="5451"/>
                </a:cubicBezTo>
                <a:cubicBezTo>
                  <a:pt x="6105" y="5218"/>
                  <a:pt x="7906" y="4951"/>
                  <a:pt x="10041" y="4617"/>
                </a:cubicBezTo>
                <a:cubicBezTo>
                  <a:pt x="11075" y="4484"/>
                  <a:pt x="12209" y="4350"/>
                  <a:pt x="13410" y="4183"/>
                </a:cubicBezTo>
                <a:cubicBezTo>
                  <a:pt x="14010" y="4117"/>
                  <a:pt x="14611" y="4017"/>
                  <a:pt x="15245" y="3950"/>
                </a:cubicBezTo>
                <a:cubicBezTo>
                  <a:pt x="15878" y="3883"/>
                  <a:pt x="16545" y="3817"/>
                  <a:pt x="17213" y="3750"/>
                </a:cubicBezTo>
                <a:cubicBezTo>
                  <a:pt x="22550" y="3149"/>
                  <a:pt x="28921" y="2649"/>
                  <a:pt x="35993" y="2449"/>
                </a:cubicBezTo>
                <a:cubicBezTo>
                  <a:pt x="38308" y="2383"/>
                  <a:pt x="40702" y="2350"/>
                  <a:pt x="43161" y="2350"/>
                </a:cubicBezTo>
                <a:cubicBezTo>
                  <a:pt x="48214" y="2350"/>
                  <a:pt x="53545" y="2491"/>
                  <a:pt x="59042" y="2782"/>
                </a:cubicBezTo>
                <a:cubicBezTo>
                  <a:pt x="67215" y="3249"/>
                  <a:pt x="74954" y="4017"/>
                  <a:pt x="81992" y="4984"/>
                </a:cubicBezTo>
                <a:cubicBezTo>
                  <a:pt x="85428" y="5484"/>
                  <a:pt x="88564" y="6785"/>
                  <a:pt x="91699" y="7486"/>
                </a:cubicBezTo>
                <a:cubicBezTo>
                  <a:pt x="92066" y="7586"/>
                  <a:pt x="92466" y="7686"/>
                  <a:pt x="92867" y="7753"/>
                </a:cubicBezTo>
                <a:cubicBezTo>
                  <a:pt x="93234" y="7819"/>
                  <a:pt x="93634" y="7886"/>
                  <a:pt x="94034" y="7919"/>
                </a:cubicBezTo>
                <a:cubicBezTo>
                  <a:pt x="94546" y="8008"/>
                  <a:pt x="95072" y="8053"/>
                  <a:pt x="95593" y="8053"/>
                </a:cubicBezTo>
                <a:cubicBezTo>
                  <a:pt x="95854" y="8053"/>
                  <a:pt x="96113" y="8042"/>
                  <a:pt x="96369" y="8020"/>
                </a:cubicBezTo>
                <a:cubicBezTo>
                  <a:pt x="97904" y="7853"/>
                  <a:pt x="99305" y="7486"/>
                  <a:pt x="100572" y="6819"/>
                </a:cubicBezTo>
                <a:cubicBezTo>
                  <a:pt x="100906" y="6619"/>
                  <a:pt x="101206" y="6418"/>
                  <a:pt x="101473" y="6185"/>
                </a:cubicBezTo>
                <a:cubicBezTo>
                  <a:pt x="101740" y="5918"/>
                  <a:pt x="102007" y="5618"/>
                  <a:pt x="102140" y="5251"/>
                </a:cubicBezTo>
                <a:cubicBezTo>
                  <a:pt x="102307" y="4851"/>
                  <a:pt x="102273" y="4384"/>
                  <a:pt x="102107" y="4017"/>
                </a:cubicBezTo>
                <a:cubicBezTo>
                  <a:pt x="102040" y="3817"/>
                  <a:pt x="101906" y="3683"/>
                  <a:pt x="101806" y="3516"/>
                </a:cubicBezTo>
                <a:cubicBezTo>
                  <a:pt x="101673" y="3383"/>
                  <a:pt x="101573" y="3249"/>
                  <a:pt x="101439" y="3149"/>
                </a:cubicBezTo>
                <a:cubicBezTo>
                  <a:pt x="100906" y="2716"/>
                  <a:pt x="100372" y="2416"/>
                  <a:pt x="99838" y="2182"/>
                </a:cubicBezTo>
                <a:cubicBezTo>
                  <a:pt x="99571" y="2082"/>
                  <a:pt x="99305" y="1982"/>
                  <a:pt x="99038" y="1848"/>
                </a:cubicBezTo>
                <a:cubicBezTo>
                  <a:pt x="98771" y="1782"/>
                  <a:pt x="98504" y="1682"/>
                  <a:pt x="98237" y="1582"/>
                </a:cubicBezTo>
                <a:cubicBezTo>
                  <a:pt x="96236" y="848"/>
                  <a:pt x="94401" y="447"/>
                  <a:pt x="92900" y="214"/>
                </a:cubicBezTo>
                <a:cubicBezTo>
                  <a:pt x="91985" y="51"/>
                  <a:pt x="91194" y="0"/>
                  <a:pt x="9053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6" name="Google Shape;1716;p26"/>
          <p:cNvSpPr/>
          <p:nvPr/>
        </p:nvSpPr>
        <p:spPr>
          <a:xfrm>
            <a:off x="7378834" y="4354714"/>
            <a:ext cx="670819" cy="88526"/>
          </a:xfrm>
          <a:custGeom>
            <a:avLst/>
            <a:gdLst/>
            <a:ahLst/>
            <a:cxnLst/>
            <a:rect l="l" t="t" r="r" b="b"/>
            <a:pathLst>
              <a:path w="15312" h="3566" extrusionOk="0">
                <a:moveTo>
                  <a:pt x="2336" y="1"/>
                </a:moveTo>
                <a:cubicBezTo>
                  <a:pt x="868" y="1"/>
                  <a:pt x="1" y="234"/>
                  <a:pt x="1" y="401"/>
                </a:cubicBezTo>
                <a:cubicBezTo>
                  <a:pt x="1" y="568"/>
                  <a:pt x="901" y="634"/>
                  <a:pt x="2269" y="868"/>
                </a:cubicBezTo>
                <a:cubicBezTo>
                  <a:pt x="3637" y="1068"/>
                  <a:pt x="5505" y="1502"/>
                  <a:pt x="7573" y="2069"/>
                </a:cubicBezTo>
                <a:cubicBezTo>
                  <a:pt x="9641" y="2636"/>
                  <a:pt x="11542" y="3136"/>
                  <a:pt x="12943" y="3370"/>
                </a:cubicBezTo>
                <a:cubicBezTo>
                  <a:pt x="13688" y="3508"/>
                  <a:pt x="14289" y="3566"/>
                  <a:pt x="14700" y="3566"/>
                </a:cubicBezTo>
                <a:cubicBezTo>
                  <a:pt x="15079" y="3566"/>
                  <a:pt x="15296" y="3516"/>
                  <a:pt x="15312" y="3436"/>
                </a:cubicBezTo>
                <a:cubicBezTo>
                  <a:pt x="15312" y="3270"/>
                  <a:pt x="14511" y="2969"/>
                  <a:pt x="13177" y="2536"/>
                </a:cubicBezTo>
                <a:cubicBezTo>
                  <a:pt x="11842" y="2069"/>
                  <a:pt x="10008" y="1435"/>
                  <a:pt x="7873" y="868"/>
                </a:cubicBezTo>
                <a:cubicBezTo>
                  <a:pt x="5771" y="301"/>
                  <a:pt x="3803" y="1"/>
                  <a:pt x="2336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7" name="Google Shape;1717;p26"/>
          <p:cNvSpPr/>
          <p:nvPr/>
        </p:nvSpPr>
        <p:spPr>
          <a:xfrm>
            <a:off x="8447097" y="4397115"/>
            <a:ext cx="590471" cy="94906"/>
          </a:xfrm>
          <a:custGeom>
            <a:avLst/>
            <a:gdLst/>
            <a:ahLst/>
            <a:cxnLst/>
            <a:rect l="l" t="t" r="r" b="b"/>
            <a:pathLst>
              <a:path w="13478" h="3823" extrusionOk="0">
                <a:moveTo>
                  <a:pt x="255" y="1"/>
                </a:moveTo>
                <a:cubicBezTo>
                  <a:pt x="156" y="1"/>
                  <a:pt x="92" y="20"/>
                  <a:pt x="68" y="60"/>
                </a:cubicBezTo>
                <a:cubicBezTo>
                  <a:pt x="1" y="227"/>
                  <a:pt x="635" y="694"/>
                  <a:pt x="1769" y="1261"/>
                </a:cubicBezTo>
                <a:cubicBezTo>
                  <a:pt x="2936" y="1862"/>
                  <a:pt x="4571" y="2462"/>
                  <a:pt x="6472" y="2963"/>
                </a:cubicBezTo>
                <a:cubicBezTo>
                  <a:pt x="8985" y="3585"/>
                  <a:pt x="11216" y="3822"/>
                  <a:pt x="12434" y="3822"/>
                </a:cubicBezTo>
                <a:cubicBezTo>
                  <a:pt x="13043" y="3822"/>
                  <a:pt x="13399" y="3763"/>
                  <a:pt x="13410" y="3663"/>
                </a:cubicBezTo>
                <a:cubicBezTo>
                  <a:pt x="13477" y="3296"/>
                  <a:pt x="10442" y="2662"/>
                  <a:pt x="6772" y="1762"/>
                </a:cubicBezTo>
                <a:cubicBezTo>
                  <a:pt x="4938" y="1295"/>
                  <a:pt x="3303" y="794"/>
                  <a:pt x="2102" y="461"/>
                </a:cubicBezTo>
                <a:cubicBezTo>
                  <a:pt x="1219" y="183"/>
                  <a:pt x="565" y="1"/>
                  <a:pt x="255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8" name="Google Shape;1718;p26"/>
          <p:cNvSpPr/>
          <p:nvPr/>
        </p:nvSpPr>
        <p:spPr>
          <a:xfrm flipH="1">
            <a:off x="5393618" y="776478"/>
            <a:ext cx="2958845" cy="3361403"/>
          </a:xfrm>
          <a:custGeom>
            <a:avLst/>
            <a:gdLst/>
            <a:ahLst/>
            <a:cxnLst/>
            <a:rect l="l" t="t" r="r" b="b"/>
            <a:pathLst>
              <a:path w="139667" h="158669" extrusionOk="0">
                <a:moveTo>
                  <a:pt x="71585" y="7065"/>
                </a:moveTo>
                <a:cubicBezTo>
                  <a:pt x="93901" y="7065"/>
                  <a:pt x="113381" y="10034"/>
                  <a:pt x="121487" y="11502"/>
                </a:cubicBezTo>
                <a:cubicBezTo>
                  <a:pt x="129326" y="36720"/>
                  <a:pt x="128025" y="112174"/>
                  <a:pt x="126591" y="146498"/>
                </a:cubicBezTo>
                <a:cubicBezTo>
                  <a:pt x="121120" y="147532"/>
                  <a:pt x="115550" y="148433"/>
                  <a:pt x="109846" y="149167"/>
                </a:cubicBezTo>
                <a:cubicBezTo>
                  <a:pt x="109779" y="149167"/>
                  <a:pt x="109679" y="149167"/>
                  <a:pt x="109579" y="149200"/>
                </a:cubicBezTo>
                <a:cubicBezTo>
                  <a:pt x="97214" y="150979"/>
                  <a:pt x="84598" y="151676"/>
                  <a:pt x="72026" y="151676"/>
                </a:cubicBezTo>
                <a:cubicBezTo>
                  <a:pt x="65740" y="151676"/>
                  <a:pt x="59465" y="151502"/>
                  <a:pt x="53238" y="151202"/>
                </a:cubicBezTo>
                <a:cubicBezTo>
                  <a:pt x="45833" y="150835"/>
                  <a:pt x="38428" y="150268"/>
                  <a:pt x="31023" y="149434"/>
                </a:cubicBezTo>
                <a:cubicBezTo>
                  <a:pt x="29788" y="149300"/>
                  <a:pt x="14778" y="147733"/>
                  <a:pt x="14711" y="147165"/>
                </a:cubicBezTo>
                <a:cubicBezTo>
                  <a:pt x="9074" y="96763"/>
                  <a:pt x="17847" y="30382"/>
                  <a:pt x="20348" y="13903"/>
                </a:cubicBezTo>
                <a:cubicBezTo>
                  <a:pt x="34625" y="9367"/>
                  <a:pt x="51837" y="7065"/>
                  <a:pt x="71585" y="7065"/>
                </a:cubicBezTo>
                <a:close/>
                <a:moveTo>
                  <a:pt x="71568" y="1"/>
                </a:moveTo>
                <a:cubicBezTo>
                  <a:pt x="52734" y="1"/>
                  <a:pt x="31847" y="2055"/>
                  <a:pt x="13543" y="8700"/>
                </a:cubicBezTo>
                <a:cubicBezTo>
                  <a:pt x="13543" y="8700"/>
                  <a:pt x="0" y="88557"/>
                  <a:pt x="7773" y="153070"/>
                </a:cubicBezTo>
                <a:cubicBezTo>
                  <a:pt x="7773" y="153070"/>
                  <a:pt x="7873" y="153070"/>
                  <a:pt x="8106" y="153136"/>
                </a:cubicBezTo>
                <a:lnTo>
                  <a:pt x="8140" y="153136"/>
                </a:lnTo>
                <a:cubicBezTo>
                  <a:pt x="12376" y="154037"/>
                  <a:pt x="16145" y="154571"/>
                  <a:pt x="19981" y="155138"/>
                </a:cubicBezTo>
                <a:cubicBezTo>
                  <a:pt x="23417" y="155672"/>
                  <a:pt x="26886" y="156072"/>
                  <a:pt x="30355" y="156472"/>
                </a:cubicBezTo>
                <a:cubicBezTo>
                  <a:pt x="39662" y="157506"/>
                  <a:pt x="49035" y="158173"/>
                  <a:pt x="58375" y="158474"/>
                </a:cubicBezTo>
                <a:cubicBezTo>
                  <a:pt x="62223" y="158596"/>
                  <a:pt x="66071" y="158668"/>
                  <a:pt x="69919" y="158668"/>
                </a:cubicBezTo>
                <a:cubicBezTo>
                  <a:pt x="72375" y="158668"/>
                  <a:pt x="74832" y="158639"/>
                  <a:pt x="77289" y="158574"/>
                </a:cubicBezTo>
                <a:lnTo>
                  <a:pt x="77856" y="158574"/>
                </a:lnTo>
                <a:cubicBezTo>
                  <a:pt x="78356" y="158540"/>
                  <a:pt x="78857" y="158540"/>
                  <a:pt x="79390" y="158540"/>
                </a:cubicBezTo>
                <a:cubicBezTo>
                  <a:pt x="88831" y="158307"/>
                  <a:pt x="98304" y="157606"/>
                  <a:pt x="107744" y="156505"/>
                </a:cubicBezTo>
                <a:cubicBezTo>
                  <a:pt x="116484" y="155505"/>
                  <a:pt x="125090" y="153203"/>
                  <a:pt x="133796" y="152236"/>
                </a:cubicBezTo>
                <a:lnTo>
                  <a:pt x="133896" y="152236"/>
                </a:lnTo>
                <a:cubicBezTo>
                  <a:pt x="133896" y="152236"/>
                  <a:pt x="139667" y="33751"/>
                  <a:pt x="127225" y="5397"/>
                </a:cubicBezTo>
                <a:cubicBezTo>
                  <a:pt x="127225" y="5397"/>
                  <a:pt x="102093" y="1"/>
                  <a:pt x="715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9" name="Google Shape;1719;p26"/>
          <p:cNvSpPr txBox="1">
            <a:spLocks noGrp="1"/>
          </p:cNvSpPr>
          <p:nvPr>
            <p:ph type="title"/>
          </p:nvPr>
        </p:nvSpPr>
        <p:spPr>
          <a:xfrm>
            <a:off x="703150" y="2127348"/>
            <a:ext cx="4432200" cy="138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76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20" name="Google Shape;1720;p26"/>
          <p:cNvSpPr txBox="1">
            <a:spLocks noGrp="1"/>
          </p:cNvSpPr>
          <p:nvPr>
            <p:ph type="title" idx="2" hasCustomPrompt="1"/>
          </p:nvPr>
        </p:nvSpPr>
        <p:spPr>
          <a:xfrm>
            <a:off x="703150" y="867175"/>
            <a:ext cx="1353300" cy="1463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721" name="Google Shape;1721;p26"/>
          <p:cNvSpPr txBox="1">
            <a:spLocks noGrp="1"/>
          </p:cNvSpPr>
          <p:nvPr>
            <p:ph type="subTitle" idx="1"/>
          </p:nvPr>
        </p:nvSpPr>
        <p:spPr>
          <a:xfrm>
            <a:off x="703150" y="3561625"/>
            <a:ext cx="4432200" cy="4419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6"/>
          <p:cNvSpPr/>
          <p:nvPr/>
        </p:nvSpPr>
        <p:spPr>
          <a:xfrm>
            <a:off x="-149050" y="4519475"/>
            <a:ext cx="9513111" cy="607950"/>
          </a:xfrm>
          <a:custGeom>
            <a:avLst/>
            <a:gdLst/>
            <a:ahLst/>
            <a:cxnLst/>
            <a:rect l="l" t="t" r="r" b="b"/>
            <a:pathLst>
              <a:path w="114716" h="24318" extrusionOk="0">
                <a:moveTo>
                  <a:pt x="62879" y="0"/>
                </a:moveTo>
                <a:cubicBezTo>
                  <a:pt x="59679" y="0"/>
                  <a:pt x="56506" y="526"/>
                  <a:pt x="53605" y="1777"/>
                </a:cubicBezTo>
                <a:cubicBezTo>
                  <a:pt x="48768" y="3846"/>
                  <a:pt x="45333" y="7848"/>
                  <a:pt x="40629" y="10150"/>
                </a:cubicBezTo>
                <a:cubicBezTo>
                  <a:pt x="37698" y="11596"/>
                  <a:pt x="34731" y="12242"/>
                  <a:pt x="31694" y="12242"/>
                </a:cubicBezTo>
                <a:cubicBezTo>
                  <a:pt x="29616" y="12242"/>
                  <a:pt x="27506" y="11940"/>
                  <a:pt x="25352" y="11384"/>
                </a:cubicBezTo>
                <a:cubicBezTo>
                  <a:pt x="19781" y="9950"/>
                  <a:pt x="14144" y="7014"/>
                  <a:pt x="8273" y="6948"/>
                </a:cubicBezTo>
                <a:cubicBezTo>
                  <a:pt x="8204" y="6947"/>
                  <a:pt x="8134" y="6946"/>
                  <a:pt x="8063" y="6946"/>
                </a:cubicBezTo>
                <a:cubicBezTo>
                  <a:pt x="5461" y="6946"/>
                  <a:pt x="2211" y="7548"/>
                  <a:pt x="67" y="8782"/>
                </a:cubicBezTo>
                <a:cubicBezTo>
                  <a:pt x="0" y="10951"/>
                  <a:pt x="301" y="19123"/>
                  <a:pt x="367" y="20658"/>
                </a:cubicBezTo>
                <a:cubicBezTo>
                  <a:pt x="2500" y="19526"/>
                  <a:pt x="5541" y="19022"/>
                  <a:pt x="8034" y="19022"/>
                </a:cubicBezTo>
                <a:cubicBezTo>
                  <a:pt x="8114" y="19022"/>
                  <a:pt x="8194" y="19022"/>
                  <a:pt x="8273" y="19023"/>
                </a:cubicBezTo>
                <a:cubicBezTo>
                  <a:pt x="14144" y="19123"/>
                  <a:pt x="19781" y="22025"/>
                  <a:pt x="25352" y="23460"/>
                </a:cubicBezTo>
                <a:cubicBezTo>
                  <a:pt x="27506" y="24015"/>
                  <a:pt x="29616" y="24317"/>
                  <a:pt x="31694" y="24317"/>
                </a:cubicBezTo>
                <a:cubicBezTo>
                  <a:pt x="34731" y="24317"/>
                  <a:pt x="37698" y="23671"/>
                  <a:pt x="40629" y="22225"/>
                </a:cubicBezTo>
                <a:cubicBezTo>
                  <a:pt x="45333" y="19924"/>
                  <a:pt x="48768" y="15921"/>
                  <a:pt x="53605" y="13853"/>
                </a:cubicBezTo>
                <a:cubicBezTo>
                  <a:pt x="56497" y="12605"/>
                  <a:pt x="59660" y="12079"/>
                  <a:pt x="62850" y="12079"/>
                </a:cubicBezTo>
                <a:cubicBezTo>
                  <a:pt x="66650" y="12079"/>
                  <a:pt x="70489" y="12825"/>
                  <a:pt x="73953" y="13986"/>
                </a:cubicBezTo>
                <a:cubicBezTo>
                  <a:pt x="79724" y="15887"/>
                  <a:pt x="84894" y="19090"/>
                  <a:pt x="91032" y="20124"/>
                </a:cubicBezTo>
                <a:cubicBezTo>
                  <a:pt x="91916" y="20280"/>
                  <a:pt x="92784" y="20349"/>
                  <a:pt x="93640" y="20349"/>
                </a:cubicBezTo>
                <a:cubicBezTo>
                  <a:pt x="98466" y="20349"/>
                  <a:pt x="102892" y="18138"/>
                  <a:pt x="107510" y="16721"/>
                </a:cubicBezTo>
                <a:cubicBezTo>
                  <a:pt x="108899" y="16303"/>
                  <a:pt x="110255" y="16112"/>
                  <a:pt x="111573" y="16112"/>
                </a:cubicBezTo>
                <a:cubicBezTo>
                  <a:pt x="112565" y="16112"/>
                  <a:pt x="113536" y="16221"/>
                  <a:pt x="114482" y="16421"/>
                </a:cubicBezTo>
                <a:cubicBezTo>
                  <a:pt x="114582" y="12552"/>
                  <a:pt x="114649" y="8516"/>
                  <a:pt x="114716" y="4379"/>
                </a:cubicBezTo>
                <a:cubicBezTo>
                  <a:pt x="113687" y="4156"/>
                  <a:pt x="112639" y="4032"/>
                  <a:pt x="111571" y="4032"/>
                </a:cubicBezTo>
                <a:cubicBezTo>
                  <a:pt x="110248" y="4032"/>
                  <a:pt x="108894" y="4222"/>
                  <a:pt x="107510" y="4646"/>
                </a:cubicBezTo>
                <a:cubicBezTo>
                  <a:pt x="102892" y="6063"/>
                  <a:pt x="98466" y="8274"/>
                  <a:pt x="93640" y="8274"/>
                </a:cubicBezTo>
                <a:cubicBezTo>
                  <a:pt x="92784" y="8274"/>
                  <a:pt x="91916" y="8204"/>
                  <a:pt x="91032" y="8049"/>
                </a:cubicBezTo>
                <a:cubicBezTo>
                  <a:pt x="84894" y="7014"/>
                  <a:pt x="79724" y="3812"/>
                  <a:pt x="73953" y="1877"/>
                </a:cubicBezTo>
                <a:cubicBezTo>
                  <a:pt x="70498" y="738"/>
                  <a:pt x="66670" y="0"/>
                  <a:pt x="628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6"/>
          <p:cNvSpPr/>
          <p:nvPr/>
        </p:nvSpPr>
        <p:spPr>
          <a:xfrm>
            <a:off x="4337756" y="4594725"/>
            <a:ext cx="4323674" cy="221375"/>
          </a:xfrm>
          <a:custGeom>
            <a:avLst/>
            <a:gdLst/>
            <a:ahLst/>
            <a:cxnLst/>
            <a:rect l="l" t="t" r="r" b="b"/>
            <a:pathLst>
              <a:path w="52138" h="8855" extrusionOk="0">
                <a:moveTo>
                  <a:pt x="8633" y="0"/>
                </a:moveTo>
                <a:cubicBezTo>
                  <a:pt x="8271" y="0"/>
                  <a:pt x="7918" y="12"/>
                  <a:pt x="7573" y="35"/>
                </a:cubicBezTo>
                <a:cubicBezTo>
                  <a:pt x="5104" y="135"/>
                  <a:pt x="3136" y="769"/>
                  <a:pt x="1869" y="1336"/>
                </a:cubicBezTo>
                <a:cubicBezTo>
                  <a:pt x="1235" y="1603"/>
                  <a:pt x="768" y="1870"/>
                  <a:pt x="468" y="2070"/>
                </a:cubicBezTo>
                <a:cubicBezTo>
                  <a:pt x="134" y="2237"/>
                  <a:pt x="1" y="2337"/>
                  <a:pt x="1" y="2370"/>
                </a:cubicBezTo>
                <a:cubicBezTo>
                  <a:pt x="1" y="2370"/>
                  <a:pt x="201" y="2303"/>
                  <a:pt x="534" y="2170"/>
                </a:cubicBezTo>
                <a:cubicBezTo>
                  <a:pt x="868" y="2036"/>
                  <a:pt x="1335" y="1770"/>
                  <a:pt x="1969" y="1569"/>
                </a:cubicBezTo>
                <a:cubicBezTo>
                  <a:pt x="3236" y="1069"/>
                  <a:pt x="5171" y="535"/>
                  <a:pt x="7606" y="469"/>
                </a:cubicBezTo>
                <a:cubicBezTo>
                  <a:pt x="7756" y="464"/>
                  <a:pt x="7907" y="462"/>
                  <a:pt x="8060" y="462"/>
                </a:cubicBezTo>
                <a:cubicBezTo>
                  <a:pt x="10370" y="462"/>
                  <a:pt x="13099" y="935"/>
                  <a:pt x="15945" y="1936"/>
                </a:cubicBezTo>
                <a:cubicBezTo>
                  <a:pt x="17446" y="2503"/>
                  <a:pt x="19014" y="3171"/>
                  <a:pt x="20549" y="4004"/>
                </a:cubicBezTo>
                <a:cubicBezTo>
                  <a:pt x="21349" y="4438"/>
                  <a:pt x="22116" y="4872"/>
                  <a:pt x="22950" y="5272"/>
                </a:cubicBezTo>
                <a:cubicBezTo>
                  <a:pt x="23784" y="5672"/>
                  <a:pt x="24618" y="6106"/>
                  <a:pt x="25485" y="6440"/>
                </a:cubicBezTo>
                <a:cubicBezTo>
                  <a:pt x="27220" y="7207"/>
                  <a:pt x="28988" y="7740"/>
                  <a:pt x="30723" y="8141"/>
                </a:cubicBezTo>
                <a:cubicBezTo>
                  <a:pt x="31190" y="8241"/>
                  <a:pt x="31623" y="8341"/>
                  <a:pt x="32023" y="8408"/>
                </a:cubicBezTo>
                <a:cubicBezTo>
                  <a:pt x="32457" y="8508"/>
                  <a:pt x="32891" y="8541"/>
                  <a:pt x="33324" y="8608"/>
                </a:cubicBezTo>
                <a:cubicBezTo>
                  <a:pt x="34192" y="8741"/>
                  <a:pt x="35026" y="8775"/>
                  <a:pt x="35826" y="8841"/>
                </a:cubicBezTo>
                <a:cubicBezTo>
                  <a:pt x="36131" y="8850"/>
                  <a:pt x="36432" y="8855"/>
                  <a:pt x="36731" y="8855"/>
                </a:cubicBezTo>
                <a:cubicBezTo>
                  <a:pt x="39666" y="8855"/>
                  <a:pt x="42286" y="8428"/>
                  <a:pt x="44466" y="7974"/>
                </a:cubicBezTo>
                <a:cubicBezTo>
                  <a:pt x="45700" y="7707"/>
                  <a:pt x="46767" y="7407"/>
                  <a:pt x="47701" y="7173"/>
                </a:cubicBezTo>
                <a:cubicBezTo>
                  <a:pt x="48635" y="6873"/>
                  <a:pt x="49436" y="6640"/>
                  <a:pt x="50103" y="6440"/>
                </a:cubicBezTo>
                <a:cubicBezTo>
                  <a:pt x="51404" y="5973"/>
                  <a:pt x="52138" y="5739"/>
                  <a:pt x="52104" y="5672"/>
                </a:cubicBezTo>
                <a:cubicBezTo>
                  <a:pt x="52104" y="5670"/>
                  <a:pt x="52101" y="5669"/>
                  <a:pt x="52093" y="5669"/>
                </a:cubicBezTo>
                <a:cubicBezTo>
                  <a:pt x="51995" y="5669"/>
                  <a:pt x="51274" y="5866"/>
                  <a:pt x="50036" y="6206"/>
                </a:cubicBezTo>
                <a:cubicBezTo>
                  <a:pt x="49369" y="6373"/>
                  <a:pt x="48569" y="6573"/>
                  <a:pt x="47601" y="6840"/>
                </a:cubicBezTo>
                <a:cubicBezTo>
                  <a:pt x="46667" y="7040"/>
                  <a:pt x="45600" y="7307"/>
                  <a:pt x="44399" y="7540"/>
                </a:cubicBezTo>
                <a:cubicBezTo>
                  <a:pt x="42358" y="7909"/>
                  <a:pt x="39955" y="8277"/>
                  <a:pt x="37294" y="8277"/>
                </a:cubicBezTo>
                <a:cubicBezTo>
                  <a:pt x="36824" y="8277"/>
                  <a:pt x="36345" y="8266"/>
                  <a:pt x="35860" y="8241"/>
                </a:cubicBezTo>
                <a:cubicBezTo>
                  <a:pt x="35059" y="8174"/>
                  <a:pt x="34258" y="8141"/>
                  <a:pt x="33424" y="8007"/>
                </a:cubicBezTo>
                <a:cubicBezTo>
                  <a:pt x="32991" y="7941"/>
                  <a:pt x="32557" y="7907"/>
                  <a:pt x="32157" y="7807"/>
                </a:cubicBezTo>
                <a:cubicBezTo>
                  <a:pt x="31723" y="7740"/>
                  <a:pt x="31323" y="7640"/>
                  <a:pt x="30889" y="7540"/>
                </a:cubicBezTo>
                <a:cubicBezTo>
                  <a:pt x="29188" y="7107"/>
                  <a:pt x="27454" y="6606"/>
                  <a:pt x="25752" y="5839"/>
                </a:cubicBezTo>
                <a:cubicBezTo>
                  <a:pt x="24885" y="5539"/>
                  <a:pt x="24051" y="5105"/>
                  <a:pt x="23217" y="4705"/>
                </a:cubicBezTo>
                <a:cubicBezTo>
                  <a:pt x="22417" y="4305"/>
                  <a:pt x="21649" y="3871"/>
                  <a:pt x="20849" y="3471"/>
                </a:cubicBezTo>
                <a:cubicBezTo>
                  <a:pt x="19281" y="2637"/>
                  <a:pt x="17713" y="1936"/>
                  <a:pt x="16145" y="1403"/>
                </a:cubicBezTo>
                <a:cubicBezTo>
                  <a:pt x="13471" y="454"/>
                  <a:pt x="10895" y="0"/>
                  <a:pt x="8633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6"/>
          <p:cNvSpPr/>
          <p:nvPr/>
        </p:nvSpPr>
        <p:spPr>
          <a:xfrm>
            <a:off x="138625" y="4779975"/>
            <a:ext cx="2223193" cy="130400"/>
          </a:xfrm>
          <a:custGeom>
            <a:avLst/>
            <a:gdLst/>
            <a:ahLst/>
            <a:cxnLst/>
            <a:rect l="l" t="t" r="r" b="b"/>
            <a:pathLst>
              <a:path w="40597" h="5216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17" y="5211"/>
                  <a:pt x="29077" y="5216"/>
                  <a:pt x="29334" y="5216"/>
                </a:cubicBezTo>
                <a:cubicBezTo>
                  <a:pt x="31561" y="5216"/>
                  <a:pt x="33578" y="4842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93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6"/>
          <p:cNvSpPr/>
          <p:nvPr/>
        </p:nvSpPr>
        <p:spPr>
          <a:xfrm>
            <a:off x="-113142" y="4802375"/>
            <a:ext cx="9457881" cy="857450"/>
          </a:xfrm>
          <a:custGeom>
            <a:avLst/>
            <a:gdLst/>
            <a:ahLst/>
            <a:cxnLst/>
            <a:rect l="l" t="t" r="r" b="b"/>
            <a:pathLst>
              <a:path w="114050" h="34298" extrusionOk="0">
                <a:moveTo>
                  <a:pt x="62417" y="1"/>
                </a:moveTo>
                <a:cubicBezTo>
                  <a:pt x="59227" y="1"/>
                  <a:pt x="56064" y="527"/>
                  <a:pt x="53172" y="1775"/>
                </a:cubicBezTo>
                <a:cubicBezTo>
                  <a:pt x="48335" y="3843"/>
                  <a:pt x="44900" y="7846"/>
                  <a:pt x="40196" y="10147"/>
                </a:cubicBezTo>
                <a:cubicBezTo>
                  <a:pt x="37265" y="11593"/>
                  <a:pt x="34298" y="12239"/>
                  <a:pt x="31261" y="12239"/>
                </a:cubicBezTo>
                <a:cubicBezTo>
                  <a:pt x="29183" y="12239"/>
                  <a:pt x="27073" y="11937"/>
                  <a:pt x="24919" y="11382"/>
                </a:cubicBezTo>
                <a:cubicBezTo>
                  <a:pt x="19348" y="9947"/>
                  <a:pt x="13711" y="7045"/>
                  <a:pt x="7840" y="6945"/>
                </a:cubicBezTo>
                <a:cubicBezTo>
                  <a:pt x="7747" y="6944"/>
                  <a:pt x="7654" y="6943"/>
                  <a:pt x="7560" y="6943"/>
                </a:cubicBezTo>
                <a:cubicBezTo>
                  <a:pt x="4994" y="6943"/>
                  <a:pt x="2125" y="7390"/>
                  <a:pt x="1" y="8613"/>
                </a:cubicBezTo>
                <a:cubicBezTo>
                  <a:pt x="1" y="8913"/>
                  <a:pt x="701" y="23157"/>
                  <a:pt x="1402" y="29861"/>
                </a:cubicBezTo>
                <a:cubicBezTo>
                  <a:pt x="2069" y="30929"/>
                  <a:pt x="31090" y="34298"/>
                  <a:pt x="56641" y="34298"/>
                </a:cubicBezTo>
                <a:cubicBezTo>
                  <a:pt x="76489" y="34298"/>
                  <a:pt x="95536" y="32597"/>
                  <a:pt x="113282" y="29194"/>
                </a:cubicBezTo>
                <a:cubicBezTo>
                  <a:pt x="113582" y="22323"/>
                  <a:pt x="113849" y="13783"/>
                  <a:pt x="114049" y="4343"/>
                </a:cubicBezTo>
                <a:cubicBezTo>
                  <a:pt x="113103" y="4143"/>
                  <a:pt x="112132" y="4034"/>
                  <a:pt x="111140" y="4034"/>
                </a:cubicBezTo>
                <a:cubicBezTo>
                  <a:pt x="109822" y="4034"/>
                  <a:pt x="108466" y="4225"/>
                  <a:pt x="107077" y="4643"/>
                </a:cubicBezTo>
                <a:cubicBezTo>
                  <a:pt x="102437" y="6067"/>
                  <a:pt x="97992" y="8292"/>
                  <a:pt x="93139" y="8292"/>
                </a:cubicBezTo>
                <a:cubicBezTo>
                  <a:pt x="92306" y="8292"/>
                  <a:pt x="91460" y="8226"/>
                  <a:pt x="90599" y="8079"/>
                </a:cubicBezTo>
                <a:cubicBezTo>
                  <a:pt x="84461" y="7012"/>
                  <a:pt x="79291" y="3809"/>
                  <a:pt x="73520" y="1908"/>
                </a:cubicBezTo>
                <a:cubicBezTo>
                  <a:pt x="70056" y="747"/>
                  <a:pt x="66217" y="1"/>
                  <a:pt x="624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6"/>
          <p:cNvSpPr/>
          <p:nvPr/>
        </p:nvSpPr>
        <p:spPr>
          <a:xfrm>
            <a:off x="138626" y="5041125"/>
            <a:ext cx="3366608" cy="130450"/>
          </a:xfrm>
          <a:custGeom>
            <a:avLst/>
            <a:gdLst/>
            <a:ahLst/>
            <a:cxnLst/>
            <a:rect l="l" t="t" r="r" b="b"/>
            <a:pathLst>
              <a:path w="40597" h="5218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33" y="5212"/>
                  <a:pt x="29110" y="5217"/>
                  <a:pt x="29383" y="5217"/>
                </a:cubicBezTo>
                <a:cubicBezTo>
                  <a:pt x="31590" y="5217"/>
                  <a:pt x="33589" y="4868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60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6"/>
          <p:cNvSpPr/>
          <p:nvPr/>
        </p:nvSpPr>
        <p:spPr>
          <a:xfrm>
            <a:off x="4337756" y="4856150"/>
            <a:ext cx="4323674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6"/>
          <p:cNvSpPr/>
          <p:nvPr/>
        </p:nvSpPr>
        <p:spPr>
          <a:xfrm>
            <a:off x="1000305" y="5270500"/>
            <a:ext cx="1096332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2" name="Google Shape;332;p6"/>
          <p:cNvGrpSpPr/>
          <p:nvPr/>
        </p:nvGrpSpPr>
        <p:grpSpPr>
          <a:xfrm>
            <a:off x="-113150" y="-181625"/>
            <a:ext cx="9383541" cy="5308605"/>
            <a:chOff x="-113150" y="-181625"/>
            <a:chExt cx="9383541" cy="5308605"/>
          </a:xfrm>
        </p:grpSpPr>
        <p:sp>
          <p:nvSpPr>
            <p:cNvPr id="333" name="Google Shape;333;p6"/>
            <p:cNvSpPr/>
            <p:nvPr/>
          </p:nvSpPr>
          <p:spPr>
            <a:xfrm>
              <a:off x="0" y="65897"/>
              <a:ext cx="9144072" cy="2908969"/>
            </a:xfrm>
            <a:custGeom>
              <a:avLst/>
              <a:gdLst/>
              <a:ahLst/>
              <a:cxnLst/>
              <a:rect l="l" t="t" r="r" b="b"/>
              <a:pathLst>
                <a:path w="65372" h="18967" extrusionOk="0">
                  <a:moveTo>
                    <a:pt x="63642" y="0"/>
                  </a:moveTo>
                  <a:cubicBezTo>
                    <a:pt x="61309" y="0"/>
                    <a:pt x="58344" y="891"/>
                    <a:pt x="57019" y="1409"/>
                  </a:cubicBezTo>
                  <a:cubicBezTo>
                    <a:pt x="51097" y="3735"/>
                    <a:pt x="47082" y="8783"/>
                    <a:pt x="40663" y="10400"/>
                  </a:cubicBezTo>
                  <a:cubicBezTo>
                    <a:pt x="39501" y="10692"/>
                    <a:pt x="38411" y="10817"/>
                    <a:pt x="37372" y="10817"/>
                  </a:cubicBezTo>
                  <a:cubicBezTo>
                    <a:pt x="31257" y="10817"/>
                    <a:pt x="26963" y="6473"/>
                    <a:pt x="20655" y="6284"/>
                  </a:cubicBezTo>
                  <a:cubicBezTo>
                    <a:pt x="20509" y="6279"/>
                    <a:pt x="20363" y="6277"/>
                    <a:pt x="20219" y="6277"/>
                  </a:cubicBezTo>
                  <a:cubicBezTo>
                    <a:pt x="13733" y="6277"/>
                    <a:pt x="9111" y="10589"/>
                    <a:pt x="2683" y="10589"/>
                  </a:cubicBezTo>
                  <a:cubicBezTo>
                    <a:pt x="1824" y="10589"/>
                    <a:pt x="933" y="10512"/>
                    <a:pt x="0" y="10337"/>
                  </a:cubicBezTo>
                  <a:lnTo>
                    <a:pt x="0" y="12852"/>
                  </a:lnTo>
                  <a:cubicBezTo>
                    <a:pt x="292" y="13076"/>
                    <a:pt x="672" y="13145"/>
                    <a:pt x="1146" y="13145"/>
                  </a:cubicBezTo>
                  <a:cubicBezTo>
                    <a:pt x="1893" y="13145"/>
                    <a:pt x="2874" y="12974"/>
                    <a:pt x="4111" y="12974"/>
                  </a:cubicBezTo>
                  <a:cubicBezTo>
                    <a:pt x="4537" y="12974"/>
                    <a:pt x="4994" y="12994"/>
                    <a:pt x="5482" y="13049"/>
                  </a:cubicBezTo>
                  <a:cubicBezTo>
                    <a:pt x="8735" y="13416"/>
                    <a:pt x="10583" y="14541"/>
                    <a:pt x="13256" y="16229"/>
                  </a:cubicBezTo>
                  <a:cubicBezTo>
                    <a:pt x="16521" y="18299"/>
                    <a:pt x="19299" y="18966"/>
                    <a:pt x="22114" y="18966"/>
                  </a:cubicBezTo>
                  <a:cubicBezTo>
                    <a:pt x="25347" y="18966"/>
                    <a:pt x="28629" y="18086"/>
                    <a:pt x="32754" y="17436"/>
                  </a:cubicBezTo>
                  <a:cubicBezTo>
                    <a:pt x="33692" y="17288"/>
                    <a:pt x="34631" y="17231"/>
                    <a:pt x="35567" y="17231"/>
                  </a:cubicBezTo>
                  <a:cubicBezTo>
                    <a:pt x="38717" y="17231"/>
                    <a:pt x="41845" y="17876"/>
                    <a:pt x="44892" y="17876"/>
                  </a:cubicBezTo>
                  <a:cubicBezTo>
                    <a:pt x="46967" y="17876"/>
                    <a:pt x="49004" y="17577"/>
                    <a:pt x="50985" y="16572"/>
                  </a:cubicBezTo>
                  <a:cubicBezTo>
                    <a:pt x="55002" y="14536"/>
                    <a:pt x="58990" y="10629"/>
                    <a:pt x="63723" y="10629"/>
                  </a:cubicBezTo>
                  <a:cubicBezTo>
                    <a:pt x="64262" y="10629"/>
                    <a:pt x="64812" y="10680"/>
                    <a:pt x="65372" y="10790"/>
                  </a:cubicBezTo>
                  <a:lnTo>
                    <a:pt x="65372" y="227"/>
                  </a:lnTo>
                  <a:cubicBezTo>
                    <a:pt x="64874" y="67"/>
                    <a:pt x="64282" y="0"/>
                    <a:pt x="63642" y="0"/>
                  </a:cubicBezTo>
                  <a:close/>
                </a:path>
              </a:pathLst>
            </a:custGeom>
            <a:solidFill>
              <a:srgbClr val="FFFFFF">
                <a:alpha val="26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6"/>
            <p:cNvSpPr/>
            <p:nvPr/>
          </p:nvSpPr>
          <p:spPr>
            <a:xfrm flipH="1">
              <a:off x="1" y="3733781"/>
              <a:ext cx="3205059" cy="785695"/>
            </a:xfrm>
            <a:custGeom>
              <a:avLst/>
              <a:gdLst/>
              <a:ahLst/>
              <a:cxnLst/>
              <a:rect l="l" t="t" r="r" b="b"/>
              <a:pathLst>
                <a:path w="29884" h="7326" extrusionOk="0">
                  <a:moveTo>
                    <a:pt x="10084" y="1"/>
                  </a:moveTo>
                  <a:cubicBezTo>
                    <a:pt x="9159" y="1"/>
                    <a:pt x="8226" y="105"/>
                    <a:pt x="7327" y="202"/>
                  </a:cubicBezTo>
                  <a:cubicBezTo>
                    <a:pt x="5430" y="400"/>
                    <a:pt x="3398" y="670"/>
                    <a:pt x="1656" y="1490"/>
                  </a:cubicBezTo>
                  <a:cubicBezTo>
                    <a:pt x="1111" y="1746"/>
                    <a:pt x="478" y="2113"/>
                    <a:pt x="237" y="2702"/>
                  </a:cubicBezTo>
                  <a:cubicBezTo>
                    <a:pt x="1" y="3267"/>
                    <a:pt x="262" y="3913"/>
                    <a:pt x="687" y="4314"/>
                  </a:cubicBezTo>
                  <a:cubicBezTo>
                    <a:pt x="1275" y="4878"/>
                    <a:pt x="2144" y="5105"/>
                    <a:pt x="2925" y="5245"/>
                  </a:cubicBezTo>
                  <a:cubicBezTo>
                    <a:pt x="3963" y="5428"/>
                    <a:pt x="5024" y="5467"/>
                    <a:pt x="6077" y="5477"/>
                  </a:cubicBezTo>
                  <a:cubicBezTo>
                    <a:pt x="6144" y="5477"/>
                    <a:pt x="6210" y="5477"/>
                    <a:pt x="6277" y="5477"/>
                  </a:cubicBezTo>
                  <a:cubicBezTo>
                    <a:pt x="7171" y="5477"/>
                    <a:pt x="8066" y="5452"/>
                    <a:pt x="8960" y="5452"/>
                  </a:cubicBezTo>
                  <a:cubicBezTo>
                    <a:pt x="9027" y="5452"/>
                    <a:pt x="9094" y="5452"/>
                    <a:pt x="9160" y="5452"/>
                  </a:cubicBezTo>
                  <a:cubicBezTo>
                    <a:pt x="9556" y="5452"/>
                    <a:pt x="9957" y="5457"/>
                    <a:pt x="10352" y="5496"/>
                  </a:cubicBezTo>
                  <a:cubicBezTo>
                    <a:pt x="10922" y="5544"/>
                    <a:pt x="11472" y="5728"/>
                    <a:pt x="12022" y="5891"/>
                  </a:cubicBezTo>
                  <a:cubicBezTo>
                    <a:pt x="13822" y="6418"/>
                    <a:pt x="15593" y="7055"/>
                    <a:pt x="17475" y="7238"/>
                  </a:cubicBezTo>
                  <a:cubicBezTo>
                    <a:pt x="18079" y="7296"/>
                    <a:pt x="18684" y="7319"/>
                    <a:pt x="19289" y="7319"/>
                  </a:cubicBezTo>
                  <a:cubicBezTo>
                    <a:pt x="20635" y="7319"/>
                    <a:pt x="21985" y="7206"/>
                    <a:pt x="23330" y="7113"/>
                  </a:cubicBezTo>
                  <a:cubicBezTo>
                    <a:pt x="24195" y="7055"/>
                    <a:pt x="25072" y="6990"/>
                    <a:pt x="25943" y="6990"/>
                  </a:cubicBezTo>
                  <a:cubicBezTo>
                    <a:pt x="26024" y="6990"/>
                    <a:pt x="26105" y="6990"/>
                    <a:pt x="26186" y="6992"/>
                  </a:cubicBezTo>
                  <a:cubicBezTo>
                    <a:pt x="26722" y="7002"/>
                    <a:pt x="27257" y="7084"/>
                    <a:pt x="27794" y="7147"/>
                  </a:cubicBezTo>
                  <a:cubicBezTo>
                    <a:pt x="28455" y="7229"/>
                    <a:pt x="29121" y="7305"/>
                    <a:pt x="29787" y="7321"/>
                  </a:cubicBezTo>
                  <a:cubicBezTo>
                    <a:pt x="29821" y="7325"/>
                    <a:pt x="29854" y="7325"/>
                    <a:pt x="29883" y="7325"/>
                  </a:cubicBezTo>
                  <a:lnTo>
                    <a:pt x="29883" y="810"/>
                  </a:lnTo>
                  <a:cubicBezTo>
                    <a:pt x="29136" y="661"/>
                    <a:pt x="28372" y="600"/>
                    <a:pt x="27600" y="600"/>
                  </a:cubicBezTo>
                  <a:cubicBezTo>
                    <a:pt x="26024" y="600"/>
                    <a:pt x="24421" y="855"/>
                    <a:pt x="22885" y="1133"/>
                  </a:cubicBezTo>
                  <a:cubicBezTo>
                    <a:pt x="21409" y="1404"/>
                    <a:pt x="19898" y="1738"/>
                    <a:pt x="18389" y="1738"/>
                  </a:cubicBezTo>
                  <a:cubicBezTo>
                    <a:pt x="17965" y="1738"/>
                    <a:pt x="17541" y="1711"/>
                    <a:pt x="17118" y="1650"/>
                  </a:cubicBezTo>
                  <a:cubicBezTo>
                    <a:pt x="15381" y="1394"/>
                    <a:pt x="13788" y="612"/>
                    <a:pt x="12089" y="211"/>
                  </a:cubicBezTo>
                  <a:cubicBezTo>
                    <a:pt x="11436" y="57"/>
                    <a:pt x="10762" y="1"/>
                    <a:pt x="10084" y="1"/>
                  </a:cubicBezTo>
                  <a:close/>
                </a:path>
              </a:pathLst>
            </a:custGeom>
            <a:solidFill>
              <a:srgbClr val="FFFFFF">
                <a:alpha val="26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6"/>
            <p:cNvSpPr/>
            <p:nvPr/>
          </p:nvSpPr>
          <p:spPr>
            <a:xfrm flipH="1">
              <a:off x="4603163" y="2896563"/>
              <a:ext cx="4540923" cy="1153485"/>
            </a:xfrm>
            <a:custGeom>
              <a:avLst/>
              <a:gdLst/>
              <a:ahLst/>
              <a:cxnLst/>
              <a:rect l="l" t="t" r="r" b="b"/>
              <a:pathLst>
                <a:path w="43347" h="11011" extrusionOk="0">
                  <a:moveTo>
                    <a:pt x="1457" y="1"/>
                  </a:moveTo>
                  <a:cubicBezTo>
                    <a:pt x="968" y="1"/>
                    <a:pt x="482" y="37"/>
                    <a:pt x="0" y="89"/>
                  </a:cubicBezTo>
                  <a:lnTo>
                    <a:pt x="0" y="11000"/>
                  </a:lnTo>
                  <a:cubicBezTo>
                    <a:pt x="926" y="11000"/>
                    <a:pt x="1854" y="11011"/>
                    <a:pt x="2782" y="11011"/>
                  </a:cubicBezTo>
                  <a:cubicBezTo>
                    <a:pt x="3655" y="11011"/>
                    <a:pt x="4527" y="11002"/>
                    <a:pt x="5396" y="10967"/>
                  </a:cubicBezTo>
                  <a:cubicBezTo>
                    <a:pt x="7230" y="10894"/>
                    <a:pt x="9058" y="10696"/>
                    <a:pt x="10864" y="10368"/>
                  </a:cubicBezTo>
                  <a:cubicBezTo>
                    <a:pt x="11737" y="10209"/>
                    <a:pt x="12606" y="10025"/>
                    <a:pt x="13450" y="9760"/>
                  </a:cubicBezTo>
                  <a:cubicBezTo>
                    <a:pt x="14261" y="9504"/>
                    <a:pt x="15063" y="9201"/>
                    <a:pt x="15878" y="8954"/>
                  </a:cubicBezTo>
                  <a:cubicBezTo>
                    <a:pt x="16562" y="8749"/>
                    <a:pt x="17300" y="8535"/>
                    <a:pt x="18026" y="8535"/>
                  </a:cubicBezTo>
                  <a:cubicBezTo>
                    <a:pt x="18084" y="8535"/>
                    <a:pt x="18142" y="8536"/>
                    <a:pt x="18199" y="8539"/>
                  </a:cubicBezTo>
                  <a:cubicBezTo>
                    <a:pt x="18981" y="8577"/>
                    <a:pt x="19710" y="8882"/>
                    <a:pt x="20477" y="9007"/>
                  </a:cubicBezTo>
                  <a:cubicBezTo>
                    <a:pt x="20757" y="9055"/>
                    <a:pt x="21039" y="9075"/>
                    <a:pt x="21323" y="9075"/>
                  </a:cubicBezTo>
                  <a:cubicBezTo>
                    <a:pt x="21950" y="9075"/>
                    <a:pt x="22582" y="8977"/>
                    <a:pt x="23193" y="8867"/>
                  </a:cubicBezTo>
                  <a:cubicBezTo>
                    <a:pt x="24057" y="8713"/>
                    <a:pt x="24922" y="8524"/>
                    <a:pt x="25781" y="8361"/>
                  </a:cubicBezTo>
                  <a:cubicBezTo>
                    <a:pt x="27485" y="8032"/>
                    <a:pt x="29183" y="7670"/>
                    <a:pt x="30906" y="7453"/>
                  </a:cubicBezTo>
                  <a:cubicBezTo>
                    <a:pt x="31833" y="7335"/>
                    <a:pt x="32766" y="7267"/>
                    <a:pt x="33700" y="7267"/>
                  </a:cubicBezTo>
                  <a:cubicBezTo>
                    <a:pt x="34488" y="7267"/>
                    <a:pt x="35276" y="7316"/>
                    <a:pt x="36060" y="7424"/>
                  </a:cubicBezTo>
                  <a:cubicBezTo>
                    <a:pt x="37046" y="7558"/>
                    <a:pt x="38006" y="7709"/>
                    <a:pt x="38991" y="7709"/>
                  </a:cubicBezTo>
                  <a:cubicBezTo>
                    <a:pt x="39211" y="7709"/>
                    <a:pt x="39432" y="7701"/>
                    <a:pt x="39655" y="7684"/>
                  </a:cubicBezTo>
                  <a:cubicBezTo>
                    <a:pt x="40798" y="7598"/>
                    <a:pt x="42112" y="7299"/>
                    <a:pt x="42845" y="6339"/>
                  </a:cubicBezTo>
                  <a:cubicBezTo>
                    <a:pt x="43139" y="5947"/>
                    <a:pt x="43347" y="5450"/>
                    <a:pt x="43197" y="4963"/>
                  </a:cubicBezTo>
                  <a:cubicBezTo>
                    <a:pt x="43063" y="4524"/>
                    <a:pt x="42686" y="4200"/>
                    <a:pt x="42310" y="3964"/>
                  </a:cubicBezTo>
                  <a:cubicBezTo>
                    <a:pt x="41493" y="3448"/>
                    <a:pt x="40504" y="3178"/>
                    <a:pt x="39559" y="3033"/>
                  </a:cubicBezTo>
                  <a:cubicBezTo>
                    <a:pt x="38840" y="2922"/>
                    <a:pt x="38106" y="2907"/>
                    <a:pt x="37382" y="2888"/>
                  </a:cubicBezTo>
                  <a:cubicBezTo>
                    <a:pt x="36995" y="2878"/>
                    <a:pt x="36608" y="2874"/>
                    <a:pt x="36220" y="2874"/>
                  </a:cubicBezTo>
                  <a:cubicBezTo>
                    <a:pt x="35693" y="2874"/>
                    <a:pt x="35166" y="2882"/>
                    <a:pt x="34641" y="2893"/>
                  </a:cubicBezTo>
                  <a:cubicBezTo>
                    <a:pt x="32836" y="2931"/>
                    <a:pt x="31031" y="2941"/>
                    <a:pt x="29227" y="3004"/>
                  </a:cubicBezTo>
                  <a:cubicBezTo>
                    <a:pt x="28134" y="3041"/>
                    <a:pt x="27036" y="3106"/>
                    <a:pt x="25938" y="3106"/>
                  </a:cubicBezTo>
                  <a:cubicBezTo>
                    <a:pt x="25305" y="3106"/>
                    <a:pt x="24671" y="3084"/>
                    <a:pt x="24039" y="3023"/>
                  </a:cubicBezTo>
                  <a:cubicBezTo>
                    <a:pt x="23271" y="2946"/>
                    <a:pt x="22514" y="2811"/>
                    <a:pt x="21785" y="2526"/>
                  </a:cubicBezTo>
                  <a:cubicBezTo>
                    <a:pt x="21085" y="2256"/>
                    <a:pt x="20424" y="1893"/>
                    <a:pt x="19758" y="1552"/>
                  </a:cubicBezTo>
                  <a:cubicBezTo>
                    <a:pt x="19068" y="1194"/>
                    <a:pt x="18358" y="857"/>
                    <a:pt x="17600" y="677"/>
                  </a:cubicBezTo>
                  <a:cubicBezTo>
                    <a:pt x="17080" y="555"/>
                    <a:pt x="16549" y="503"/>
                    <a:pt x="16016" y="503"/>
                  </a:cubicBezTo>
                  <a:cubicBezTo>
                    <a:pt x="15754" y="503"/>
                    <a:pt x="15492" y="516"/>
                    <a:pt x="15231" y="538"/>
                  </a:cubicBezTo>
                  <a:cubicBezTo>
                    <a:pt x="13624" y="673"/>
                    <a:pt x="12080" y="1169"/>
                    <a:pt x="10502" y="1483"/>
                  </a:cubicBezTo>
                  <a:cubicBezTo>
                    <a:pt x="9705" y="1645"/>
                    <a:pt x="8875" y="1768"/>
                    <a:pt x="8053" y="1768"/>
                  </a:cubicBezTo>
                  <a:cubicBezTo>
                    <a:pt x="7350" y="1768"/>
                    <a:pt x="6652" y="1678"/>
                    <a:pt x="5985" y="1445"/>
                  </a:cubicBezTo>
                  <a:cubicBezTo>
                    <a:pt x="5276" y="1198"/>
                    <a:pt x="4614" y="842"/>
                    <a:pt x="3929" y="538"/>
                  </a:cubicBezTo>
                  <a:cubicBezTo>
                    <a:pt x="3185" y="209"/>
                    <a:pt x="2438" y="17"/>
                    <a:pt x="1622" y="2"/>
                  </a:cubicBezTo>
                  <a:cubicBezTo>
                    <a:pt x="1567" y="1"/>
                    <a:pt x="1512" y="1"/>
                    <a:pt x="1457" y="1"/>
                  </a:cubicBezTo>
                  <a:close/>
                </a:path>
              </a:pathLst>
            </a:custGeom>
            <a:solidFill>
              <a:srgbClr val="FFFFFF">
                <a:alpha val="26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195525" y="65888"/>
              <a:ext cx="1015244" cy="923875"/>
            </a:xfrm>
            <a:custGeom>
              <a:avLst/>
              <a:gdLst/>
              <a:ahLst/>
              <a:cxnLst/>
              <a:rect l="l" t="t" r="r" b="b"/>
              <a:pathLst>
                <a:path w="15545" h="14146" extrusionOk="0">
                  <a:moveTo>
                    <a:pt x="7759" y="1"/>
                  </a:moveTo>
                  <a:cubicBezTo>
                    <a:pt x="4542" y="1"/>
                    <a:pt x="1643" y="2211"/>
                    <a:pt x="868" y="5484"/>
                  </a:cubicBezTo>
                  <a:cubicBezTo>
                    <a:pt x="0" y="9286"/>
                    <a:pt x="2369" y="13089"/>
                    <a:pt x="6171" y="13956"/>
                  </a:cubicBezTo>
                  <a:cubicBezTo>
                    <a:pt x="6712" y="14084"/>
                    <a:pt x="7253" y="14146"/>
                    <a:pt x="7785" y="14146"/>
                  </a:cubicBezTo>
                  <a:cubicBezTo>
                    <a:pt x="10996" y="14146"/>
                    <a:pt x="13900" y="11915"/>
                    <a:pt x="14644" y="8653"/>
                  </a:cubicBezTo>
                  <a:cubicBezTo>
                    <a:pt x="15545" y="4850"/>
                    <a:pt x="13143" y="1080"/>
                    <a:pt x="9340" y="180"/>
                  </a:cubicBezTo>
                  <a:cubicBezTo>
                    <a:pt x="8810" y="59"/>
                    <a:pt x="8281" y="1"/>
                    <a:pt x="7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-113150" y="-181625"/>
              <a:ext cx="1270925" cy="850750"/>
            </a:xfrm>
            <a:custGeom>
              <a:avLst/>
              <a:gdLst/>
              <a:ahLst/>
              <a:cxnLst/>
              <a:rect l="l" t="t" r="r" b="b"/>
              <a:pathLst>
                <a:path w="50837" h="34030" extrusionOk="0">
                  <a:moveTo>
                    <a:pt x="50836" y="1"/>
                  </a:moveTo>
                  <a:cubicBezTo>
                    <a:pt x="32557" y="234"/>
                    <a:pt x="16545" y="2536"/>
                    <a:pt x="3102" y="6805"/>
                  </a:cubicBezTo>
                  <a:cubicBezTo>
                    <a:pt x="2402" y="11442"/>
                    <a:pt x="1201" y="19848"/>
                    <a:pt x="0" y="30689"/>
                  </a:cubicBezTo>
                  <a:cubicBezTo>
                    <a:pt x="360" y="32267"/>
                    <a:pt x="4053" y="34030"/>
                    <a:pt x="7052" y="34030"/>
                  </a:cubicBezTo>
                  <a:cubicBezTo>
                    <a:pt x="7667" y="34030"/>
                    <a:pt x="8252" y="33956"/>
                    <a:pt x="8773" y="33791"/>
                  </a:cubicBezTo>
                  <a:cubicBezTo>
                    <a:pt x="12876" y="32524"/>
                    <a:pt x="14210" y="28721"/>
                    <a:pt x="14110" y="25686"/>
                  </a:cubicBezTo>
                  <a:lnTo>
                    <a:pt x="14110" y="25686"/>
                  </a:lnTo>
                  <a:cubicBezTo>
                    <a:pt x="16153" y="26692"/>
                    <a:pt x="18376" y="27132"/>
                    <a:pt x="20635" y="27132"/>
                  </a:cubicBezTo>
                  <a:cubicBezTo>
                    <a:pt x="26011" y="27132"/>
                    <a:pt x="31587" y="24638"/>
                    <a:pt x="35392" y="21349"/>
                  </a:cubicBezTo>
                  <a:cubicBezTo>
                    <a:pt x="40763" y="16679"/>
                    <a:pt x="42130" y="10108"/>
                    <a:pt x="40462" y="3636"/>
                  </a:cubicBezTo>
                  <a:lnTo>
                    <a:pt x="40462" y="3636"/>
                  </a:lnTo>
                  <a:cubicBezTo>
                    <a:pt x="40849" y="3688"/>
                    <a:pt x="41263" y="3713"/>
                    <a:pt x="41696" y="3713"/>
                  </a:cubicBezTo>
                  <a:cubicBezTo>
                    <a:pt x="45182" y="3713"/>
                    <a:pt x="49857" y="2107"/>
                    <a:pt x="50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6"/>
            <p:cNvSpPr/>
            <p:nvPr/>
          </p:nvSpPr>
          <p:spPr>
            <a:xfrm>
              <a:off x="-72725" y="1981925"/>
              <a:ext cx="657150" cy="759700"/>
            </a:xfrm>
            <a:custGeom>
              <a:avLst/>
              <a:gdLst/>
              <a:ahLst/>
              <a:cxnLst/>
              <a:rect l="l" t="t" r="r" b="b"/>
              <a:pathLst>
                <a:path w="26286" h="30388" extrusionOk="0">
                  <a:moveTo>
                    <a:pt x="2135" y="0"/>
                  </a:moveTo>
                  <a:cubicBezTo>
                    <a:pt x="1301" y="9040"/>
                    <a:pt x="534" y="19081"/>
                    <a:pt x="1" y="29622"/>
                  </a:cubicBezTo>
                  <a:cubicBezTo>
                    <a:pt x="741" y="30155"/>
                    <a:pt x="1666" y="30387"/>
                    <a:pt x="2665" y="30387"/>
                  </a:cubicBezTo>
                  <a:cubicBezTo>
                    <a:pt x="6164" y="30387"/>
                    <a:pt x="10571" y="27536"/>
                    <a:pt x="11142" y="24785"/>
                  </a:cubicBezTo>
                  <a:cubicBezTo>
                    <a:pt x="12299" y="25165"/>
                    <a:pt x="13445" y="25341"/>
                    <a:pt x="14559" y="25341"/>
                  </a:cubicBezTo>
                  <a:cubicBezTo>
                    <a:pt x="18327" y="25341"/>
                    <a:pt x="21722" y="23332"/>
                    <a:pt x="23884" y="20448"/>
                  </a:cubicBezTo>
                  <a:cubicBezTo>
                    <a:pt x="25952" y="17680"/>
                    <a:pt x="26286" y="12676"/>
                    <a:pt x="24551" y="9707"/>
                  </a:cubicBezTo>
                  <a:cubicBezTo>
                    <a:pt x="24385" y="9441"/>
                    <a:pt x="24184" y="9174"/>
                    <a:pt x="23984" y="8907"/>
                  </a:cubicBezTo>
                  <a:cubicBezTo>
                    <a:pt x="22083" y="6405"/>
                    <a:pt x="19281" y="5004"/>
                    <a:pt x="16179" y="4470"/>
                  </a:cubicBezTo>
                  <a:cubicBezTo>
                    <a:pt x="15720" y="4399"/>
                    <a:pt x="14591" y="4272"/>
                    <a:pt x="13332" y="4272"/>
                  </a:cubicBezTo>
                  <a:cubicBezTo>
                    <a:pt x="11661" y="4272"/>
                    <a:pt x="9763" y="4496"/>
                    <a:pt x="8907" y="5371"/>
                  </a:cubicBezTo>
                  <a:cubicBezTo>
                    <a:pt x="9074" y="2069"/>
                    <a:pt x="5238" y="234"/>
                    <a:pt x="21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6"/>
            <p:cNvSpPr/>
            <p:nvPr/>
          </p:nvSpPr>
          <p:spPr>
            <a:xfrm rot="246705">
              <a:off x="8749429" y="201549"/>
              <a:ext cx="477837" cy="1220018"/>
            </a:xfrm>
            <a:custGeom>
              <a:avLst/>
              <a:gdLst/>
              <a:ahLst/>
              <a:cxnLst/>
              <a:rect l="l" t="t" r="r" b="b"/>
              <a:pathLst>
                <a:path w="19114" h="48802" extrusionOk="0">
                  <a:moveTo>
                    <a:pt x="15077" y="0"/>
                  </a:moveTo>
                  <a:cubicBezTo>
                    <a:pt x="15044" y="0"/>
                    <a:pt x="15011" y="33"/>
                    <a:pt x="14977" y="33"/>
                  </a:cubicBezTo>
                  <a:cubicBezTo>
                    <a:pt x="11575" y="934"/>
                    <a:pt x="7305" y="2135"/>
                    <a:pt x="5137" y="4970"/>
                  </a:cubicBezTo>
                  <a:cubicBezTo>
                    <a:pt x="3036" y="7672"/>
                    <a:pt x="3636" y="11442"/>
                    <a:pt x="6338" y="13310"/>
                  </a:cubicBezTo>
                  <a:cubicBezTo>
                    <a:pt x="1668" y="15611"/>
                    <a:pt x="0" y="25718"/>
                    <a:pt x="1601" y="29588"/>
                  </a:cubicBezTo>
                  <a:cubicBezTo>
                    <a:pt x="3131" y="33156"/>
                    <a:pt x="8342" y="40042"/>
                    <a:pt x="13428" y="40042"/>
                  </a:cubicBezTo>
                  <a:cubicBezTo>
                    <a:pt x="13667" y="40042"/>
                    <a:pt x="13906" y="40027"/>
                    <a:pt x="14143" y="39995"/>
                  </a:cubicBezTo>
                  <a:lnTo>
                    <a:pt x="14143" y="39995"/>
                  </a:lnTo>
                  <a:cubicBezTo>
                    <a:pt x="12309" y="46333"/>
                    <a:pt x="18980" y="48635"/>
                    <a:pt x="19114" y="48802"/>
                  </a:cubicBezTo>
                  <a:cubicBezTo>
                    <a:pt x="18613" y="29855"/>
                    <a:pt x="17412" y="12075"/>
                    <a:pt x="150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0" name="Google Shape;340;p6"/>
            <p:cNvGrpSpPr/>
            <p:nvPr/>
          </p:nvGrpSpPr>
          <p:grpSpPr>
            <a:xfrm>
              <a:off x="3796845" y="4831976"/>
              <a:ext cx="482908" cy="295004"/>
              <a:chOff x="5373175" y="4552275"/>
              <a:chExt cx="422825" cy="258300"/>
            </a:xfrm>
          </p:grpSpPr>
          <p:sp>
            <p:nvSpPr>
              <p:cNvPr id="341" name="Google Shape;341;p6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6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6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6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6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6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6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6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6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50" name="Google Shape;350;p6"/>
          <p:cNvSpPr txBox="1">
            <a:spLocks noGrp="1"/>
          </p:cNvSpPr>
          <p:nvPr>
            <p:ph type="title"/>
          </p:nvPr>
        </p:nvSpPr>
        <p:spPr>
          <a:xfrm>
            <a:off x="703150" y="445025"/>
            <a:ext cx="7737600" cy="5727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9"/>
          <p:cNvSpPr/>
          <p:nvPr/>
        </p:nvSpPr>
        <p:spPr>
          <a:xfrm>
            <a:off x="-149050" y="4519475"/>
            <a:ext cx="9513111" cy="607950"/>
          </a:xfrm>
          <a:custGeom>
            <a:avLst/>
            <a:gdLst/>
            <a:ahLst/>
            <a:cxnLst/>
            <a:rect l="l" t="t" r="r" b="b"/>
            <a:pathLst>
              <a:path w="114716" h="24318" extrusionOk="0">
                <a:moveTo>
                  <a:pt x="62879" y="0"/>
                </a:moveTo>
                <a:cubicBezTo>
                  <a:pt x="59679" y="0"/>
                  <a:pt x="56506" y="526"/>
                  <a:pt x="53605" y="1777"/>
                </a:cubicBezTo>
                <a:cubicBezTo>
                  <a:pt x="48768" y="3846"/>
                  <a:pt x="45333" y="7848"/>
                  <a:pt x="40629" y="10150"/>
                </a:cubicBezTo>
                <a:cubicBezTo>
                  <a:pt x="37698" y="11596"/>
                  <a:pt x="34731" y="12242"/>
                  <a:pt x="31694" y="12242"/>
                </a:cubicBezTo>
                <a:cubicBezTo>
                  <a:pt x="29616" y="12242"/>
                  <a:pt x="27506" y="11940"/>
                  <a:pt x="25352" y="11384"/>
                </a:cubicBezTo>
                <a:cubicBezTo>
                  <a:pt x="19781" y="9950"/>
                  <a:pt x="14144" y="7014"/>
                  <a:pt x="8273" y="6948"/>
                </a:cubicBezTo>
                <a:cubicBezTo>
                  <a:pt x="8204" y="6947"/>
                  <a:pt x="8134" y="6946"/>
                  <a:pt x="8063" y="6946"/>
                </a:cubicBezTo>
                <a:cubicBezTo>
                  <a:pt x="5461" y="6946"/>
                  <a:pt x="2211" y="7548"/>
                  <a:pt x="67" y="8782"/>
                </a:cubicBezTo>
                <a:cubicBezTo>
                  <a:pt x="0" y="10951"/>
                  <a:pt x="301" y="19123"/>
                  <a:pt x="367" y="20658"/>
                </a:cubicBezTo>
                <a:cubicBezTo>
                  <a:pt x="2500" y="19526"/>
                  <a:pt x="5541" y="19022"/>
                  <a:pt x="8034" y="19022"/>
                </a:cubicBezTo>
                <a:cubicBezTo>
                  <a:pt x="8114" y="19022"/>
                  <a:pt x="8194" y="19022"/>
                  <a:pt x="8273" y="19023"/>
                </a:cubicBezTo>
                <a:cubicBezTo>
                  <a:pt x="14144" y="19123"/>
                  <a:pt x="19781" y="22025"/>
                  <a:pt x="25352" y="23460"/>
                </a:cubicBezTo>
                <a:cubicBezTo>
                  <a:pt x="27506" y="24015"/>
                  <a:pt x="29616" y="24317"/>
                  <a:pt x="31694" y="24317"/>
                </a:cubicBezTo>
                <a:cubicBezTo>
                  <a:pt x="34731" y="24317"/>
                  <a:pt x="37698" y="23671"/>
                  <a:pt x="40629" y="22225"/>
                </a:cubicBezTo>
                <a:cubicBezTo>
                  <a:pt x="45333" y="19924"/>
                  <a:pt x="48768" y="15921"/>
                  <a:pt x="53605" y="13853"/>
                </a:cubicBezTo>
                <a:cubicBezTo>
                  <a:pt x="56497" y="12605"/>
                  <a:pt x="59660" y="12079"/>
                  <a:pt x="62850" y="12079"/>
                </a:cubicBezTo>
                <a:cubicBezTo>
                  <a:pt x="66650" y="12079"/>
                  <a:pt x="70489" y="12825"/>
                  <a:pt x="73953" y="13986"/>
                </a:cubicBezTo>
                <a:cubicBezTo>
                  <a:pt x="79724" y="15887"/>
                  <a:pt x="84894" y="19090"/>
                  <a:pt x="91032" y="20124"/>
                </a:cubicBezTo>
                <a:cubicBezTo>
                  <a:pt x="91916" y="20280"/>
                  <a:pt x="92784" y="20349"/>
                  <a:pt x="93640" y="20349"/>
                </a:cubicBezTo>
                <a:cubicBezTo>
                  <a:pt x="98466" y="20349"/>
                  <a:pt x="102892" y="18138"/>
                  <a:pt x="107510" y="16721"/>
                </a:cubicBezTo>
                <a:cubicBezTo>
                  <a:pt x="108899" y="16303"/>
                  <a:pt x="110255" y="16112"/>
                  <a:pt x="111573" y="16112"/>
                </a:cubicBezTo>
                <a:cubicBezTo>
                  <a:pt x="112565" y="16112"/>
                  <a:pt x="113536" y="16221"/>
                  <a:pt x="114482" y="16421"/>
                </a:cubicBezTo>
                <a:cubicBezTo>
                  <a:pt x="114582" y="12552"/>
                  <a:pt x="114649" y="8516"/>
                  <a:pt x="114716" y="4379"/>
                </a:cubicBezTo>
                <a:cubicBezTo>
                  <a:pt x="113687" y="4156"/>
                  <a:pt x="112639" y="4032"/>
                  <a:pt x="111571" y="4032"/>
                </a:cubicBezTo>
                <a:cubicBezTo>
                  <a:pt x="110248" y="4032"/>
                  <a:pt x="108894" y="4222"/>
                  <a:pt x="107510" y="4646"/>
                </a:cubicBezTo>
                <a:cubicBezTo>
                  <a:pt x="102892" y="6063"/>
                  <a:pt x="98466" y="8274"/>
                  <a:pt x="93640" y="8274"/>
                </a:cubicBezTo>
                <a:cubicBezTo>
                  <a:pt x="92784" y="8274"/>
                  <a:pt x="91916" y="8204"/>
                  <a:pt x="91032" y="8049"/>
                </a:cubicBezTo>
                <a:cubicBezTo>
                  <a:pt x="84894" y="7014"/>
                  <a:pt x="79724" y="3812"/>
                  <a:pt x="73953" y="1877"/>
                </a:cubicBezTo>
                <a:cubicBezTo>
                  <a:pt x="70498" y="738"/>
                  <a:pt x="66670" y="0"/>
                  <a:pt x="628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9"/>
          <p:cNvSpPr/>
          <p:nvPr/>
        </p:nvSpPr>
        <p:spPr>
          <a:xfrm>
            <a:off x="4337756" y="4594725"/>
            <a:ext cx="4323674" cy="221375"/>
          </a:xfrm>
          <a:custGeom>
            <a:avLst/>
            <a:gdLst/>
            <a:ahLst/>
            <a:cxnLst/>
            <a:rect l="l" t="t" r="r" b="b"/>
            <a:pathLst>
              <a:path w="52138" h="8855" extrusionOk="0">
                <a:moveTo>
                  <a:pt x="8633" y="0"/>
                </a:moveTo>
                <a:cubicBezTo>
                  <a:pt x="8271" y="0"/>
                  <a:pt x="7918" y="12"/>
                  <a:pt x="7573" y="35"/>
                </a:cubicBezTo>
                <a:cubicBezTo>
                  <a:pt x="5104" y="135"/>
                  <a:pt x="3136" y="769"/>
                  <a:pt x="1869" y="1336"/>
                </a:cubicBezTo>
                <a:cubicBezTo>
                  <a:pt x="1235" y="1603"/>
                  <a:pt x="768" y="1870"/>
                  <a:pt x="468" y="2070"/>
                </a:cubicBezTo>
                <a:cubicBezTo>
                  <a:pt x="134" y="2237"/>
                  <a:pt x="1" y="2337"/>
                  <a:pt x="1" y="2370"/>
                </a:cubicBezTo>
                <a:cubicBezTo>
                  <a:pt x="1" y="2370"/>
                  <a:pt x="201" y="2303"/>
                  <a:pt x="534" y="2170"/>
                </a:cubicBezTo>
                <a:cubicBezTo>
                  <a:pt x="868" y="2036"/>
                  <a:pt x="1335" y="1770"/>
                  <a:pt x="1969" y="1569"/>
                </a:cubicBezTo>
                <a:cubicBezTo>
                  <a:pt x="3236" y="1069"/>
                  <a:pt x="5171" y="535"/>
                  <a:pt x="7606" y="469"/>
                </a:cubicBezTo>
                <a:cubicBezTo>
                  <a:pt x="7756" y="464"/>
                  <a:pt x="7907" y="462"/>
                  <a:pt x="8060" y="462"/>
                </a:cubicBezTo>
                <a:cubicBezTo>
                  <a:pt x="10370" y="462"/>
                  <a:pt x="13099" y="935"/>
                  <a:pt x="15945" y="1936"/>
                </a:cubicBezTo>
                <a:cubicBezTo>
                  <a:pt x="17446" y="2503"/>
                  <a:pt x="19014" y="3171"/>
                  <a:pt x="20549" y="4004"/>
                </a:cubicBezTo>
                <a:cubicBezTo>
                  <a:pt x="21349" y="4438"/>
                  <a:pt x="22116" y="4872"/>
                  <a:pt x="22950" y="5272"/>
                </a:cubicBezTo>
                <a:cubicBezTo>
                  <a:pt x="23784" y="5672"/>
                  <a:pt x="24618" y="6106"/>
                  <a:pt x="25485" y="6440"/>
                </a:cubicBezTo>
                <a:cubicBezTo>
                  <a:pt x="27220" y="7207"/>
                  <a:pt x="28988" y="7740"/>
                  <a:pt x="30723" y="8141"/>
                </a:cubicBezTo>
                <a:cubicBezTo>
                  <a:pt x="31190" y="8241"/>
                  <a:pt x="31623" y="8341"/>
                  <a:pt x="32023" y="8408"/>
                </a:cubicBezTo>
                <a:cubicBezTo>
                  <a:pt x="32457" y="8508"/>
                  <a:pt x="32891" y="8541"/>
                  <a:pt x="33324" y="8608"/>
                </a:cubicBezTo>
                <a:cubicBezTo>
                  <a:pt x="34192" y="8741"/>
                  <a:pt x="35026" y="8775"/>
                  <a:pt x="35826" y="8841"/>
                </a:cubicBezTo>
                <a:cubicBezTo>
                  <a:pt x="36131" y="8850"/>
                  <a:pt x="36432" y="8855"/>
                  <a:pt x="36731" y="8855"/>
                </a:cubicBezTo>
                <a:cubicBezTo>
                  <a:pt x="39666" y="8855"/>
                  <a:pt x="42286" y="8428"/>
                  <a:pt x="44466" y="7974"/>
                </a:cubicBezTo>
                <a:cubicBezTo>
                  <a:pt x="45700" y="7707"/>
                  <a:pt x="46767" y="7407"/>
                  <a:pt x="47701" y="7173"/>
                </a:cubicBezTo>
                <a:cubicBezTo>
                  <a:pt x="48635" y="6873"/>
                  <a:pt x="49436" y="6640"/>
                  <a:pt x="50103" y="6440"/>
                </a:cubicBezTo>
                <a:cubicBezTo>
                  <a:pt x="51404" y="5973"/>
                  <a:pt x="52138" y="5739"/>
                  <a:pt x="52104" y="5672"/>
                </a:cubicBezTo>
                <a:cubicBezTo>
                  <a:pt x="52104" y="5670"/>
                  <a:pt x="52101" y="5669"/>
                  <a:pt x="52093" y="5669"/>
                </a:cubicBezTo>
                <a:cubicBezTo>
                  <a:pt x="51995" y="5669"/>
                  <a:pt x="51274" y="5866"/>
                  <a:pt x="50036" y="6206"/>
                </a:cubicBezTo>
                <a:cubicBezTo>
                  <a:pt x="49369" y="6373"/>
                  <a:pt x="48569" y="6573"/>
                  <a:pt x="47601" y="6840"/>
                </a:cubicBezTo>
                <a:cubicBezTo>
                  <a:pt x="46667" y="7040"/>
                  <a:pt x="45600" y="7307"/>
                  <a:pt x="44399" y="7540"/>
                </a:cubicBezTo>
                <a:cubicBezTo>
                  <a:pt x="42358" y="7909"/>
                  <a:pt x="39955" y="8277"/>
                  <a:pt x="37294" y="8277"/>
                </a:cubicBezTo>
                <a:cubicBezTo>
                  <a:pt x="36824" y="8277"/>
                  <a:pt x="36345" y="8266"/>
                  <a:pt x="35860" y="8241"/>
                </a:cubicBezTo>
                <a:cubicBezTo>
                  <a:pt x="35059" y="8174"/>
                  <a:pt x="34258" y="8141"/>
                  <a:pt x="33424" y="8007"/>
                </a:cubicBezTo>
                <a:cubicBezTo>
                  <a:pt x="32991" y="7941"/>
                  <a:pt x="32557" y="7907"/>
                  <a:pt x="32157" y="7807"/>
                </a:cubicBezTo>
                <a:cubicBezTo>
                  <a:pt x="31723" y="7740"/>
                  <a:pt x="31323" y="7640"/>
                  <a:pt x="30889" y="7540"/>
                </a:cubicBezTo>
                <a:cubicBezTo>
                  <a:pt x="29188" y="7107"/>
                  <a:pt x="27454" y="6606"/>
                  <a:pt x="25752" y="5839"/>
                </a:cubicBezTo>
                <a:cubicBezTo>
                  <a:pt x="24885" y="5539"/>
                  <a:pt x="24051" y="5105"/>
                  <a:pt x="23217" y="4705"/>
                </a:cubicBezTo>
                <a:cubicBezTo>
                  <a:pt x="22417" y="4305"/>
                  <a:pt x="21649" y="3871"/>
                  <a:pt x="20849" y="3471"/>
                </a:cubicBezTo>
                <a:cubicBezTo>
                  <a:pt x="19281" y="2637"/>
                  <a:pt x="17713" y="1936"/>
                  <a:pt x="16145" y="1403"/>
                </a:cubicBezTo>
                <a:cubicBezTo>
                  <a:pt x="13471" y="454"/>
                  <a:pt x="10895" y="0"/>
                  <a:pt x="8633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9"/>
          <p:cNvSpPr/>
          <p:nvPr/>
        </p:nvSpPr>
        <p:spPr>
          <a:xfrm>
            <a:off x="138625" y="4779975"/>
            <a:ext cx="2223193" cy="130400"/>
          </a:xfrm>
          <a:custGeom>
            <a:avLst/>
            <a:gdLst/>
            <a:ahLst/>
            <a:cxnLst/>
            <a:rect l="l" t="t" r="r" b="b"/>
            <a:pathLst>
              <a:path w="40597" h="5216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17" y="5211"/>
                  <a:pt x="29077" y="5216"/>
                  <a:pt x="29334" y="5216"/>
                </a:cubicBezTo>
                <a:cubicBezTo>
                  <a:pt x="31561" y="5216"/>
                  <a:pt x="33578" y="4842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93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9"/>
          <p:cNvSpPr/>
          <p:nvPr/>
        </p:nvSpPr>
        <p:spPr>
          <a:xfrm>
            <a:off x="-113142" y="4802375"/>
            <a:ext cx="9457881" cy="857450"/>
          </a:xfrm>
          <a:custGeom>
            <a:avLst/>
            <a:gdLst/>
            <a:ahLst/>
            <a:cxnLst/>
            <a:rect l="l" t="t" r="r" b="b"/>
            <a:pathLst>
              <a:path w="114050" h="34298" extrusionOk="0">
                <a:moveTo>
                  <a:pt x="62417" y="1"/>
                </a:moveTo>
                <a:cubicBezTo>
                  <a:pt x="59227" y="1"/>
                  <a:pt x="56064" y="527"/>
                  <a:pt x="53172" y="1775"/>
                </a:cubicBezTo>
                <a:cubicBezTo>
                  <a:pt x="48335" y="3843"/>
                  <a:pt x="44900" y="7846"/>
                  <a:pt x="40196" y="10147"/>
                </a:cubicBezTo>
                <a:cubicBezTo>
                  <a:pt x="37265" y="11593"/>
                  <a:pt x="34298" y="12239"/>
                  <a:pt x="31261" y="12239"/>
                </a:cubicBezTo>
                <a:cubicBezTo>
                  <a:pt x="29183" y="12239"/>
                  <a:pt x="27073" y="11937"/>
                  <a:pt x="24919" y="11382"/>
                </a:cubicBezTo>
                <a:cubicBezTo>
                  <a:pt x="19348" y="9947"/>
                  <a:pt x="13711" y="7045"/>
                  <a:pt x="7840" y="6945"/>
                </a:cubicBezTo>
                <a:cubicBezTo>
                  <a:pt x="7747" y="6944"/>
                  <a:pt x="7654" y="6943"/>
                  <a:pt x="7560" y="6943"/>
                </a:cubicBezTo>
                <a:cubicBezTo>
                  <a:pt x="4994" y="6943"/>
                  <a:pt x="2125" y="7390"/>
                  <a:pt x="1" y="8613"/>
                </a:cubicBezTo>
                <a:cubicBezTo>
                  <a:pt x="1" y="8913"/>
                  <a:pt x="701" y="23157"/>
                  <a:pt x="1402" y="29861"/>
                </a:cubicBezTo>
                <a:cubicBezTo>
                  <a:pt x="2069" y="30929"/>
                  <a:pt x="31090" y="34298"/>
                  <a:pt x="56641" y="34298"/>
                </a:cubicBezTo>
                <a:cubicBezTo>
                  <a:pt x="76489" y="34298"/>
                  <a:pt x="95536" y="32597"/>
                  <a:pt x="113282" y="29194"/>
                </a:cubicBezTo>
                <a:cubicBezTo>
                  <a:pt x="113582" y="22323"/>
                  <a:pt x="113849" y="13783"/>
                  <a:pt x="114049" y="4343"/>
                </a:cubicBezTo>
                <a:cubicBezTo>
                  <a:pt x="113103" y="4143"/>
                  <a:pt x="112132" y="4034"/>
                  <a:pt x="111140" y="4034"/>
                </a:cubicBezTo>
                <a:cubicBezTo>
                  <a:pt x="109822" y="4034"/>
                  <a:pt x="108466" y="4225"/>
                  <a:pt x="107077" y="4643"/>
                </a:cubicBezTo>
                <a:cubicBezTo>
                  <a:pt x="102437" y="6067"/>
                  <a:pt x="97992" y="8292"/>
                  <a:pt x="93139" y="8292"/>
                </a:cubicBezTo>
                <a:cubicBezTo>
                  <a:pt x="92306" y="8292"/>
                  <a:pt x="91460" y="8226"/>
                  <a:pt x="90599" y="8079"/>
                </a:cubicBezTo>
                <a:cubicBezTo>
                  <a:pt x="84461" y="7012"/>
                  <a:pt x="79291" y="3809"/>
                  <a:pt x="73520" y="1908"/>
                </a:cubicBezTo>
                <a:cubicBezTo>
                  <a:pt x="70056" y="747"/>
                  <a:pt x="66217" y="1"/>
                  <a:pt x="624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9"/>
          <p:cNvSpPr/>
          <p:nvPr/>
        </p:nvSpPr>
        <p:spPr>
          <a:xfrm>
            <a:off x="138626" y="5041125"/>
            <a:ext cx="3366608" cy="130450"/>
          </a:xfrm>
          <a:custGeom>
            <a:avLst/>
            <a:gdLst/>
            <a:ahLst/>
            <a:cxnLst/>
            <a:rect l="l" t="t" r="r" b="b"/>
            <a:pathLst>
              <a:path w="40597" h="5218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33" y="5212"/>
                  <a:pt x="29110" y="5217"/>
                  <a:pt x="29383" y="5217"/>
                </a:cubicBezTo>
                <a:cubicBezTo>
                  <a:pt x="31590" y="5217"/>
                  <a:pt x="33589" y="4868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60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9"/>
          <p:cNvSpPr/>
          <p:nvPr/>
        </p:nvSpPr>
        <p:spPr>
          <a:xfrm>
            <a:off x="4337756" y="4856150"/>
            <a:ext cx="4323674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9"/>
          <p:cNvSpPr/>
          <p:nvPr/>
        </p:nvSpPr>
        <p:spPr>
          <a:xfrm>
            <a:off x="1000305" y="5270500"/>
            <a:ext cx="1096332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9"/>
          <p:cNvSpPr/>
          <p:nvPr/>
        </p:nvSpPr>
        <p:spPr>
          <a:xfrm>
            <a:off x="0" y="65897"/>
            <a:ext cx="9144072" cy="2908969"/>
          </a:xfrm>
          <a:custGeom>
            <a:avLst/>
            <a:gdLst/>
            <a:ahLst/>
            <a:cxnLst/>
            <a:rect l="l" t="t" r="r" b="b"/>
            <a:pathLst>
              <a:path w="65372" h="18967" extrusionOk="0">
                <a:moveTo>
                  <a:pt x="63642" y="0"/>
                </a:moveTo>
                <a:cubicBezTo>
                  <a:pt x="61309" y="0"/>
                  <a:pt x="58344" y="891"/>
                  <a:pt x="57019" y="1409"/>
                </a:cubicBezTo>
                <a:cubicBezTo>
                  <a:pt x="51097" y="3735"/>
                  <a:pt x="47082" y="8783"/>
                  <a:pt x="40663" y="10400"/>
                </a:cubicBezTo>
                <a:cubicBezTo>
                  <a:pt x="39501" y="10692"/>
                  <a:pt x="38411" y="10817"/>
                  <a:pt x="37372" y="10817"/>
                </a:cubicBezTo>
                <a:cubicBezTo>
                  <a:pt x="31257" y="10817"/>
                  <a:pt x="26963" y="6473"/>
                  <a:pt x="20655" y="6284"/>
                </a:cubicBezTo>
                <a:cubicBezTo>
                  <a:pt x="20509" y="6279"/>
                  <a:pt x="20363" y="6277"/>
                  <a:pt x="20219" y="6277"/>
                </a:cubicBezTo>
                <a:cubicBezTo>
                  <a:pt x="13733" y="6277"/>
                  <a:pt x="9111" y="10589"/>
                  <a:pt x="2683" y="10589"/>
                </a:cubicBezTo>
                <a:cubicBezTo>
                  <a:pt x="1824" y="10589"/>
                  <a:pt x="933" y="10512"/>
                  <a:pt x="0" y="10337"/>
                </a:cubicBezTo>
                <a:lnTo>
                  <a:pt x="0" y="12852"/>
                </a:lnTo>
                <a:cubicBezTo>
                  <a:pt x="292" y="13076"/>
                  <a:pt x="672" y="13145"/>
                  <a:pt x="1146" y="13145"/>
                </a:cubicBezTo>
                <a:cubicBezTo>
                  <a:pt x="1893" y="13145"/>
                  <a:pt x="2874" y="12974"/>
                  <a:pt x="4111" y="12974"/>
                </a:cubicBezTo>
                <a:cubicBezTo>
                  <a:pt x="4537" y="12974"/>
                  <a:pt x="4994" y="12994"/>
                  <a:pt x="5482" y="13049"/>
                </a:cubicBezTo>
                <a:cubicBezTo>
                  <a:pt x="8735" y="13416"/>
                  <a:pt x="10583" y="14541"/>
                  <a:pt x="13256" y="16229"/>
                </a:cubicBezTo>
                <a:cubicBezTo>
                  <a:pt x="16521" y="18299"/>
                  <a:pt x="19299" y="18966"/>
                  <a:pt x="22114" y="18966"/>
                </a:cubicBezTo>
                <a:cubicBezTo>
                  <a:pt x="25347" y="18966"/>
                  <a:pt x="28629" y="18086"/>
                  <a:pt x="32754" y="17436"/>
                </a:cubicBezTo>
                <a:cubicBezTo>
                  <a:pt x="33692" y="17288"/>
                  <a:pt x="34631" y="17231"/>
                  <a:pt x="35567" y="17231"/>
                </a:cubicBezTo>
                <a:cubicBezTo>
                  <a:pt x="38717" y="17231"/>
                  <a:pt x="41845" y="17876"/>
                  <a:pt x="44892" y="17876"/>
                </a:cubicBezTo>
                <a:cubicBezTo>
                  <a:pt x="46967" y="17876"/>
                  <a:pt x="49004" y="17577"/>
                  <a:pt x="50985" y="16572"/>
                </a:cubicBezTo>
                <a:cubicBezTo>
                  <a:pt x="55002" y="14536"/>
                  <a:pt x="58990" y="10629"/>
                  <a:pt x="63723" y="10629"/>
                </a:cubicBezTo>
                <a:cubicBezTo>
                  <a:pt x="64262" y="10629"/>
                  <a:pt x="64812" y="10680"/>
                  <a:pt x="65372" y="10790"/>
                </a:cubicBezTo>
                <a:lnTo>
                  <a:pt x="65372" y="227"/>
                </a:lnTo>
                <a:cubicBezTo>
                  <a:pt x="64874" y="67"/>
                  <a:pt x="64282" y="0"/>
                  <a:pt x="63642" y="0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9"/>
          <p:cNvSpPr/>
          <p:nvPr/>
        </p:nvSpPr>
        <p:spPr>
          <a:xfrm flipH="1">
            <a:off x="1" y="3733781"/>
            <a:ext cx="3205059" cy="785695"/>
          </a:xfrm>
          <a:custGeom>
            <a:avLst/>
            <a:gdLst/>
            <a:ahLst/>
            <a:cxnLst/>
            <a:rect l="l" t="t" r="r" b="b"/>
            <a:pathLst>
              <a:path w="29884" h="7326" extrusionOk="0">
                <a:moveTo>
                  <a:pt x="10084" y="1"/>
                </a:moveTo>
                <a:cubicBezTo>
                  <a:pt x="9159" y="1"/>
                  <a:pt x="8226" y="105"/>
                  <a:pt x="7327" y="202"/>
                </a:cubicBezTo>
                <a:cubicBezTo>
                  <a:pt x="5430" y="400"/>
                  <a:pt x="3398" y="670"/>
                  <a:pt x="1656" y="1490"/>
                </a:cubicBezTo>
                <a:cubicBezTo>
                  <a:pt x="1111" y="1746"/>
                  <a:pt x="478" y="2113"/>
                  <a:pt x="237" y="2702"/>
                </a:cubicBezTo>
                <a:cubicBezTo>
                  <a:pt x="1" y="3267"/>
                  <a:pt x="262" y="3913"/>
                  <a:pt x="687" y="4314"/>
                </a:cubicBezTo>
                <a:cubicBezTo>
                  <a:pt x="1275" y="4878"/>
                  <a:pt x="2144" y="5105"/>
                  <a:pt x="2925" y="5245"/>
                </a:cubicBezTo>
                <a:cubicBezTo>
                  <a:pt x="3963" y="5428"/>
                  <a:pt x="5024" y="5467"/>
                  <a:pt x="6077" y="5477"/>
                </a:cubicBezTo>
                <a:cubicBezTo>
                  <a:pt x="6144" y="5477"/>
                  <a:pt x="6210" y="5477"/>
                  <a:pt x="6277" y="5477"/>
                </a:cubicBezTo>
                <a:cubicBezTo>
                  <a:pt x="7171" y="5477"/>
                  <a:pt x="8066" y="5452"/>
                  <a:pt x="8960" y="5452"/>
                </a:cubicBezTo>
                <a:cubicBezTo>
                  <a:pt x="9027" y="5452"/>
                  <a:pt x="9094" y="5452"/>
                  <a:pt x="9160" y="5452"/>
                </a:cubicBezTo>
                <a:cubicBezTo>
                  <a:pt x="9556" y="5452"/>
                  <a:pt x="9957" y="5457"/>
                  <a:pt x="10352" y="5496"/>
                </a:cubicBezTo>
                <a:cubicBezTo>
                  <a:pt x="10922" y="5544"/>
                  <a:pt x="11472" y="5728"/>
                  <a:pt x="12022" y="5891"/>
                </a:cubicBezTo>
                <a:cubicBezTo>
                  <a:pt x="13822" y="6418"/>
                  <a:pt x="15593" y="7055"/>
                  <a:pt x="17475" y="7238"/>
                </a:cubicBezTo>
                <a:cubicBezTo>
                  <a:pt x="18079" y="7296"/>
                  <a:pt x="18684" y="7319"/>
                  <a:pt x="19289" y="7319"/>
                </a:cubicBezTo>
                <a:cubicBezTo>
                  <a:pt x="20635" y="7319"/>
                  <a:pt x="21985" y="7206"/>
                  <a:pt x="23330" y="7113"/>
                </a:cubicBezTo>
                <a:cubicBezTo>
                  <a:pt x="24195" y="7055"/>
                  <a:pt x="25072" y="6990"/>
                  <a:pt x="25943" y="6990"/>
                </a:cubicBezTo>
                <a:cubicBezTo>
                  <a:pt x="26024" y="6990"/>
                  <a:pt x="26105" y="6990"/>
                  <a:pt x="26186" y="6992"/>
                </a:cubicBezTo>
                <a:cubicBezTo>
                  <a:pt x="26722" y="7002"/>
                  <a:pt x="27257" y="7084"/>
                  <a:pt x="27794" y="7147"/>
                </a:cubicBezTo>
                <a:cubicBezTo>
                  <a:pt x="28455" y="7229"/>
                  <a:pt x="29121" y="7305"/>
                  <a:pt x="29787" y="7321"/>
                </a:cubicBezTo>
                <a:cubicBezTo>
                  <a:pt x="29821" y="7325"/>
                  <a:pt x="29854" y="7325"/>
                  <a:pt x="29883" y="7325"/>
                </a:cubicBezTo>
                <a:lnTo>
                  <a:pt x="29883" y="810"/>
                </a:lnTo>
                <a:cubicBezTo>
                  <a:pt x="29136" y="661"/>
                  <a:pt x="28372" y="600"/>
                  <a:pt x="27600" y="600"/>
                </a:cubicBezTo>
                <a:cubicBezTo>
                  <a:pt x="26024" y="600"/>
                  <a:pt x="24421" y="855"/>
                  <a:pt x="22885" y="1133"/>
                </a:cubicBezTo>
                <a:cubicBezTo>
                  <a:pt x="21409" y="1404"/>
                  <a:pt x="19898" y="1738"/>
                  <a:pt x="18389" y="1738"/>
                </a:cubicBezTo>
                <a:cubicBezTo>
                  <a:pt x="17965" y="1738"/>
                  <a:pt x="17541" y="1711"/>
                  <a:pt x="17118" y="1650"/>
                </a:cubicBezTo>
                <a:cubicBezTo>
                  <a:pt x="15381" y="1394"/>
                  <a:pt x="13788" y="612"/>
                  <a:pt x="12089" y="211"/>
                </a:cubicBezTo>
                <a:cubicBezTo>
                  <a:pt x="11436" y="57"/>
                  <a:pt x="10762" y="1"/>
                  <a:pt x="10084" y="1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9"/>
          <p:cNvSpPr/>
          <p:nvPr/>
        </p:nvSpPr>
        <p:spPr>
          <a:xfrm flipH="1">
            <a:off x="4603163" y="2896563"/>
            <a:ext cx="4540923" cy="1153485"/>
          </a:xfrm>
          <a:custGeom>
            <a:avLst/>
            <a:gdLst/>
            <a:ahLst/>
            <a:cxnLst/>
            <a:rect l="l" t="t" r="r" b="b"/>
            <a:pathLst>
              <a:path w="43347" h="11011" extrusionOk="0">
                <a:moveTo>
                  <a:pt x="1457" y="1"/>
                </a:moveTo>
                <a:cubicBezTo>
                  <a:pt x="968" y="1"/>
                  <a:pt x="482" y="37"/>
                  <a:pt x="0" y="89"/>
                </a:cubicBezTo>
                <a:lnTo>
                  <a:pt x="0" y="11000"/>
                </a:lnTo>
                <a:cubicBezTo>
                  <a:pt x="926" y="11000"/>
                  <a:pt x="1854" y="11011"/>
                  <a:pt x="2782" y="11011"/>
                </a:cubicBezTo>
                <a:cubicBezTo>
                  <a:pt x="3655" y="11011"/>
                  <a:pt x="4527" y="11002"/>
                  <a:pt x="5396" y="10967"/>
                </a:cubicBezTo>
                <a:cubicBezTo>
                  <a:pt x="7230" y="10894"/>
                  <a:pt x="9058" y="10696"/>
                  <a:pt x="10864" y="10368"/>
                </a:cubicBezTo>
                <a:cubicBezTo>
                  <a:pt x="11737" y="10209"/>
                  <a:pt x="12606" y="10025"/>
                  <a:pt x="13450" y="9760"/>
                </a:cubicBezTo>
                <a:cubicBezTo>
                  <a:pt x="14261" y="9504"/>
                  <a:pt x="15063" y="9201"/>
                  <a:pt x="15878" y="8954"/>
                </a:cubicBezTo>
                <a:cubicBezTo>
                  <a:pt x="16562" y="8749"/>
                  <a:pt x="17300" y="8535"/>
                  <a:pt x="18026" y="8535"/>
                </a:cubicBezTo>
                <a:cubicBezTo>
                  <a:pt x="18084" y="8535"/>
                  <a:pt x="18142" y="8536"/>
                  <a:pt x="18199" y="8539"/>
                </a:cubicBezTo>
                <a:cubicBezTo>
                  <a:pt x="18981" y="8577"/>
                  <a:pt x="19710" y="8882"/>
                  <a:pt x="20477" y="9007"/>
                </a:cubicBezTo>
                <a:cubicBezTo>
                  <a:pt x="20757" y="9055"/>
                  <a:pt x="21039" y="9075"/>
                  <a:pt x="21323" y="9075"/>
                </a:cubicBezTo>
                <a:cubicBezTo>
                  <a:pt x="21950" y="9075"/>
                  <a:pt x="22582" y="8977"/>
                  <a:pt x="23193" y="8867"/>
                </a:cubicBezTo>
                <a:cubicBezTo>
                  <a:pt x="24057" y="8713"/>
                  <a:pt x="24922" y="8524"/>
                  <a:pt x="25781" y="8361"/>
                </a:cubicBezTo>
                <a:cubicBezTo>
                  <a:pt x="27485" y="8032"/>
                  <a:pt x="29183" y="7670"/>
                  <a:pt x="30906" y="7453"/>
                </a:cubicBezTo>
                <a:cubicBezTo>
                  <a:pt x="31833" y="7335"/>
                  <a:pt x="32766" y="7267"/>
                  <a:pt x="33700" y="7267"/>
                </a:cubicBezTo>
                <a:cubicBezTo>
                  <a:pt x="34488" y="7267"/>
                  <a:pt x="35276" y="7316"/>
                  <a:pt x="36060" y="7424"/>
                </a:cubicBezTo>
                <a:cubicBezTo>
                  <a:pt x="37046" y="7558"/>
                  <a:pt x="38006" y="7709"/>
                  <a:pt x="38991" y="7709"/>
                </a:cubicBezTo>
                <a:cubicBezTo>
                  <a:pt x="39211" y="7709"/>
                  <a:pt x="39432" y="7701"/>
                  <a:pt x="39655" y="7684"/>
                </a:cubicBezTo>
                <a:cubicBezTo>
                  <a:pt x="40798" y="7598"/>
                  <a:pt x="42112" y="7299"/>
                  <a:pt x="42845" y="6339"/>
                </a:cubicBezTo>
                <a:cubicBezTo>
                  <a:pt x="43139" y="5947"/>
                  <a:pt x="43347" y="5450"/>
                  <a:pt x="43197" y="4963"/>
                </a:cubicBezTo>
                <a:cubicBezTo>
                  <a:pt x="43063" y="4524"/>
                  <a:pt x="42686" y="4200"/>
                  <a:pt x="42310" y="3964"/>
                </a:cubicBezTo>
                <a:cubicBezTo>
                  <a:pt x="41493" y="3448"/>
                  <a:pt x="40504" y="3178"/>
                  <a:pt x="39559" y="3033"/>
                </a:cubicBezTo>
                <a:cubicBezTo>
                  <a:pt x="38840" y="2922"/>
                  <a:pt x="38106" y="2907"/>
                  <a:pt x="37382" y="2888"/>
                </a:cubicBezTo>
                <a:cubicBezTo>
                  <a:pt x="36995" y="2878"/>
                  <a:pt x="36608" y="2874"/>
                  <a:pt x="36220" y="2874"/>
                </a:cubicBezTo>
                <a:cubicBezTo>
                  <a:pt x="35693" y="2874"/>
                  <a:pt x="35166" y="2882"/>
                  <a:pt x="34641" y="2893"/>
                </a:cubicBezTo>
                <a:cubicBezTo>
                  <a:pt x="32836" y="2931"/>
                  <a:pt x="31031" y="2941"/>
                  <a:pt x="29227" y="3004"/>
                </a:cubicBezTo>
                <a:cubicBezTo>
                  <a:pt x="28134" y="3041"/>
                  <a:pt x="27036" y="3106"/>
                  <a:pt x="25938" y="3106"/>
                </a:cubicBezTo>
                <a:cubicBezTo>
                  <a:pt x="25305" y="3106"/>
                  <a:pt x="24671" y="3084"/>
                  <a:pt x="24039" y="3023"/>
                </a:cubicBezTo>
                <a:cubicBezTo>
                  <a:pt x="23271" y="2946"/>
                  <a:pt x="22514" y="2811"/>
                  <a:pt x="21785" y="2526"/>
                </a:cubicBezTo>
                <a:cubicBezTo>
                  <a:pt x="21085" y="2256"/>
                  <a:pt x="20424" y="1893"/>
                  <a:pt x="19758" y="1552"/>
                </a:cubicBezTo>
                <a:cubicBezTo>
                  <a:pt x="19068" y="1194"/>
                  <a:pt x="18358" y="857"/>
                  <a:pt x="17600" y="677"/>
                </a:cubicBezTo>
                <a:cubicBezTo>
                  <a:pt x="17080" y="555"/>
                  <a:pt x="16549" y="503"/>
                  <a:pt x="16016" y="503"/>
                </a:cubicBezTo>
                <a:cubicBezTo>
                  <a:pt x="15754" y="503"/>
                  <a:pt x="15492" y="516"/>
                  <a:pt x="15231" y="538"/>
                </a:cubicBezTo>
                <a:cubicBezTo>
                  <a:pt x="13624" y="673"/>
                  <a:pt x="12080" y="1169"/>
                  <a:pt x="10502" y="1483"/>
                </a:cubicBezTo>
                <a:cubicBezTo>
                  <a:pt x="9705" y="1645"/>
                  <a:pt x="8875" y="1768"/>
                  <a:pt x="8053" y="1768"/>
                </a:cubicBezTo>
                <a:cubicBezTo>
                  <a:pt x="7350" y="1768"/>
                  <a:pt x="6652" y="1678"/>
                  <a:pt x="5985" y="1445"/>
                </a:cubicBezTo>
                <a:cubicBezTo>
                  <a:pt x="5276" y="1198"/>
                  <a:pt x="4614" y="842"/>
                  <a:pt x="3929" y="538"/>
                </a:cubicBezTo>
                <a:cubicBezTo>
                  <a:pt x="3185" y="209"/>
                  <a:pt x="2438" y="17"/>
                  <a:pt x="1622" y="2"/>
                </a:cubicBezTo>
                <a:cubicBezTo>
                  <a:pt x="1567" y="1"/>
                  <a:pt x="1512" y="1"/>
                  <a:pt x="1457" y="1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9"/>
          <p:cNvSpPr/>
          <p:nvPr/>
        </p:nvSpPr>
        <p:spPr>
          <a:xfrm>
            <a:off x="195525" y="65888"/>
            <a:ext cx="1015244" cy="923875"/>
          </a:xfrm>
          <a:custGeom>
            <a:avLst/>
            <a:gdLst/>
            <a:ahLst/>
            <a:cxnLst/>
            <a:rect l="l" t="t" r="r" b="b"/>
            <a:pathLst>
              <a:path w="15545" h="14146" extrusionOk="0">
                <a:moveTo>
                  <a:pt x="7759" y="1"/>
                </a:moveTo>
                <a:cubicBezTo>
                  <a:pt x="4542" y="1"/>
                  <a:pt x="1643" y="2211"/>
                  <a:pt x="868" y="5484"/>
                </a:cubicBezTo>
                <a:cubicBezTo>
                  <a:pt x="0" y="9286"/>
                  <a:pt x="2369" y="13089"/>
                  <a:pt x="6171" y="13956"/>
                </a:cubicBezTo>
                <a:cubicBezTo>
                  <a:pt x="6712" y="14084"/>
                  <a:pt x="7253" y="14146"/>
                  <a:pt x="7785" y="14146"/>
                </a:cubicBezTo>
                <a:cubicBezTo>
                  <a:pt x="10996" y="14146"/>
                  <a:pt x="13900" y="11915"/>
                  <a:pt x="14644" y="8653"/>
                </a:cubicBezTo>
                <a:cubicBezTo>
                  <a:pt x="15545" y="4850"/>
                  <a:pt x="13143" y="1080"/>
                  <a:pt x="9340" y="180"/>
                </a:cubicBezTo>
                <a:cubicBezTo>
                  <a:pt x="8810" y="59"/>
                  <a:pt x="8281" y="1"/>
                  <a:pt x="775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9"/>
          <p:cNvSpPr/>
          <p:nvPr/>
        </p:nvSpPr>
        <p:spPr>
          <a:xfrm>
            <a:off x="-113150" y="-181625"/>
            <a:ext cx="1270925" cy="850750"/>
          </a:xfrm>
          <a:custGeom>
            <a:avLst/>
            <a:gdLst/>
            <a:ahLst/>
            <a:cxnLst/>
            <a:rect l="l" t="t" r="r" b="b"/>
            <a:pathLst>
              <a:path w="50837" h="34030" extrusionOk="0">
                <a:moveTo>
                  <a:pt x="50836" y="1"/>
                </a:moveTo>
                <a:cubicBezTo>
                  <a:pt x="32557" y="234"/>
                  <a:pt x="16545" y="2536"/>
                  <a:pt x="3102" y="6805"/>
                </a:cubicBezTo>
                <a:cubicBezTo>
                  <a:pt x="2402" y="11442"/>
                  <a:pt x="1201" y="19848"/>
                  <a:pt x="0" y="30689"/>
                </a:cubicBezTo>
                <a:cubicBezTo>
                  <a:pt x="360" y="32267"/>
                  <a:pt x="4053" y="34030"/>
                  <a:pt x="7052" y="34030"/>
                </a:cubicBezTo>
                <a:cubicBezTo>
                  <a:pt x="7667" y="34030"/>
                  <a:pt x="8252" y="33956"/>
                  <a:pt x="8773" y="33791"/>
                </a:cubicBezTo>
                <a:cubicBezTo>
                  <a:pt x="12876" y="32524"/>
                  <a:pt x="14210" y="28721"/>
                  <a:pt x="14110" y="25686"/>
                </a:cubicBezTo>
                <a:lnTo>
                  <a:pt x="14110" y="25686"/>
                </a:lnTo>
                <a:cubicBezTo>
                  <a:pt x="16153" y="26692"/>
                  <a:pt x="18376" y="27132"/>
                  <a:pt x="20635" y="27132"/>
                </a:cubicBezTo>
                <a:cubicBezTo>
                  <a:pt x="26011" y="27132"/>
                  <a:pt x="31587" y="24638"/>
                  <a:pt x="35392" y="21349"/>
                </a:cubicBezTo>
                <a:cubicBezTo>
                  <a:pt x="40763" y="16679"/>
                  <a:pt x="42130" y="10108"/>
                  <a:pt x="40462" y="3636"/>
                </a:cubicBezTo>
                <a:lnTo>
                  <a:pt x="40462" y="3636"/>
                </a:lnTo>
                <a:cubicBezTo>
                  <a:pt x="40849" y="3688"/>
                  <a:pt x="41263" y="3713"/>
                  <a:pt x="41696" y="3713"/>
                </a:cubicBezTo>
                <a:cubicBezTo>
                  <a:pt x="45182" y="3713"/>
                  <a:pt x="49857" y="2107"/>
                  <a:pt x="508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9"/>
          <p:cNvSpPr/>
          <p:nvPr/>
        </p:nvSpPr>
        <p:spPr>
          <a:xfrm>
            <a:off x="-72725" y="1981925"/>
            <a:ext cx="657150" cy="759700"/>
          </a:xfrm>
          <a:custGeom>
            <a:avLst/>
            <a:gdLst/>
            <a:ahLst/>
            <a:cxnLst/>
            <a:rect l="l" t="t" r="r" b="b"/>
            <a:pathLst>
              <a:path w="26286" h="30388" extrusionOk="0">
                <a:moveTo>
                  <a:pt x="2135" y="0"/>
                </a:moveTo>
                <a:cubicBezTo>
                  <a:pt x="1301" y="9040"/>
                  <a:pt x="534" y="19081"/>
                  <a:pt x="1" y="29622"/>
                </a:cubicBezTo>
                <a:cubicBezTo>
                  <a:pt x="741" y="30155"/>
                  <a:pt x="1666" y="30387"/>
                  <a:pt x="2665" y="30387"/>
                </a:cubicBezTo>
                <a:cubicBezTo>
                  <a:pt x="6164" y="30387"/>
                  <a:pt x="10571" y="27536"/>
                  <a:pt x="11142" y="24785"/>
                </a:cubicBezTo>
                <a:cubicBezTo>
                  <a:pt x="12299" y="25165"/>
                  <a:pt x="13445" y="25341"/>
                  <a:pt x="14559" y="25341"/>
                </a:cubicBezTo>
                <a:cubicBezTo>
                  <a:pt x="18327" y="25341"/>
                  <a:pt x="21722" y="23332"/>
                  <a:pt x="23884" y="20448"/>
                </a:cubicBezTo>
                <a:cubicBezTo>
                  <a:pt x="25952" y="17680"/>
                  <a:pt x="26286" y="12676"/>
                  <a:pt x="24551" y="9707"/>
                </a:cubicBezTo>
                <a:cubicBezTo>
                  <a:pt x="24385" y="9441"/>
                  <a:pt x="24184" y="9174"/>
                  <a:pt x="23984" y="8907"/>
                </a:cubicBezTo>
                <a:cubicBezTo>
                  <a:pt x="22083" y="6405"/>
                  <a:pt x="19281" y="5004"/>
                  <a:pt x="16179" y="4470"/>
                </a:cubicBezTo>
                <a:cubicBezTo>
                  <a:pt x="15720" y="4399"/>
                  <a:pt x="14591" y="4272"/>
                  <a:pt x="13332" y="4272"/>
                </a:cubicBezTo>
                <a:cubicBezTo>
                  <a:pt x="11661" y="4272"/>
                  <a:pt x="9763" y="4496"/>
                  <a:pt x="8907" y="5371"/>
                </a:cubicBezTo>
                <a:cubicBezTo>
                  <a:pt x="9074" y="2069"/>
                  <a:pt x="5238" y="234"/>
                  <a:pt x="21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9"/>
          <p:cNvSpPr/>
          <p:nvPr/>
        </p:nvSpPr>
        <p:spPr>
          <a:xfrm rot="246705">
            <a:off x="8749429" y="201549"/>
            <a:ext cx="477837" cy="1220018"/>
          </a:xfrm>
          <a:custGeom>
            <a:avLst/>
            <a:gdLst/>
            <a:ahLst/>
            <a:cxnLst/>
            <a:rect l="l" t="t" r="r" b="b"/>
            <a:pathLst>
              <a:path w="19114" h="48802" extrusionOk="0">
                <a:moveTo>
                  <a:pt x="15077" y="0"/>
                </a:moveTo>
                <a:cubicBezTo>
                  <a:pt x="15044" y="0"/>
                  <a:pt x="15011" y="33"/>
                  <a:pt x="14977" y="33"/>
                </a:cubicBezTo>
                <a:cubicBezTo>
                  <a:pt x="11575" y="934"/>
                  <a:pt x="7305" y="2135"/>
                  <a:pt x="5137" y="4970"/>
                </a:cubicBezTo>
                <a:cubicBezTo>
                  <a:pt x="3036" y="7672"/>
                  <a:pt x="3636" y="11442"/>
                  <a:pt x="6338" y="13310"/>
                </a:cubicBezTo>
                <a:cubicBezTo>
                  <a:pt x="1668" y="15611"/>
                  <a:pt x="0" y="25718"/>
                  <a:pt x="1601" y="29588"/>
                </a:cubicBezTo>
                <a:cubicBezTo>
                  <a:pt x="3131" y="33156"/>
                  <a:pt x="8342" y="40042"/>
                  <a:pt x="13428" y="40042"/>
                </a:cubicBezTo>
                <a:cubicBezTo>
                  <a:pt x="13667" y="40042"/>
                  <a:pt x="13906" y="40027"/>
                  <a:pt x="14143" y="39995"/>
                </a:cubicBezTo>
                <a:lnTo>
                  <a:pt x="14143" y="39995"/>
                </a:lnTo>
                <a:cubicBezTo>
                  <a:pt x="12309" y="46333"/>
                  <a:pt x="18980" y="48635"/>
                  <a:pt x="19114" y="48802"/>
                </a:cubicBezTo>
                <a:cubicBezTo>
                  <a:pt x="18613" y="29855"/>
                  <a:pt x="17412" y="12075"/>
                  <a:pt x="150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5" name="Google Shape;425;p9"/>
          <p:cNvGrpSpPr/>
          <p:nvPr/>
        </p:nvGrpSpPr>
        <p:grpSpPr>
          <a:xfrm rot="1026894">
            <a:off x="5000854" y="4871540"/>
            <a:ext cx="482898" cy="294998"/>
            <a:chOff x="5373175" y="4552275"/>
            <a:chExt cx="422825" cy="258300"/>
          </a:xfrm>
        </p:grpSpPr>
        <p:sp>
          <p:nvSpPr>
            <p:cNvPr id="426" name="Google Shape;426;p9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9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9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9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9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9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9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9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9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" name="Google Shape;435;p9"/>
          <p:cNvGrpSpPr/>
          <p:nvPr/>
        </p:nvGrpSpPr>
        <p:grpSpPr>
          <a:xfrm>
            <a:off x="4161195" y="4623063"/>
            <a:ext cx="482908" cy="295004"/>
            <a:chOff x="5373175" y="4552275"/>
            <a:chExt cx="422825" cy="258300"/>
          </a:xfrm>
        </p:grpSpPr>
        <p:sp>
          <p:nvSpPr>
            <p:cNvPr id="436" name="Google Shape;436;p9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9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9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9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9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9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9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9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9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5" name="Google Shape;445;p9"/>
          <p:cNvGrpSpPr/>
          <p:nvPr/>
        </p:nvGrpSpPr>
        <p:grpSpPr>
          <a:xfrm flipH="1">
            <a:off x="2483262" y="4843738"/>
            <a:ext cx="358260" cy="218858"/>
            <a:chOff x="5373175" y="4552275"/>
            <a:chExt cx="422825" cy="258300"/>
          </a:xfrm>
        </p:grpSpPr>
        <p:sp>
          <p:nvSpPr>
            <p:cNvPr id="446" name="Google Shape;446;p9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9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9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9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9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9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9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9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9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5" name="Google Shape;455;p9"/>
          <p:cNvGrpSpPr/>
          <p:nvPr/>
        </p:nvGrpSpPr>
        <p:grpSpPr>
          <a:xfrm flipH="1">
            <a:off x="6175545" y="4756051"/>
            <a:ext cx="482908" cy="295004"/>
            <a:chOff x="5373175" y="4552275"/>
            <a:chExt cx="422825" cy="258300"/>
          </a:xfrm>
        </p:grpSpPr>
        <p:sp>
          <p:nvSpPr>
            <p:cNvPr id="456" name="Google Shape;456;p9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9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9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9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9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9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9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9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9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5" name="Google Shape;465;p9"/>
          <p:cNvSpPr/>
          <p:nvPr/>
        </p:nvSpPr>
        <p:spPr>
          <a:xfrm rot="-656958">
            <a:off x="4866475" y="5093215"/>
            <a:ext cx="242703" cy="62676"/>
          </a:xfrm>
          <a:custGeom>
            <a:avLst/>
            <a:gdLst/>
            <a:ahLst/>
            <a:cxnLst/>
            <a:rect l="l" t="t" r="r" b="b"/>
            <a:pathLst>
              <a:path w="3304" h="1362" extrusionOk="0">
                <a:moveTo>
                  <a:pt x="1304" y="0"/>
                </a:moveTo>
                <a:cubicBezTo>
                  <a:pt x="1165" y="0"/>
                  <a:pt x="1027" y="19"/>
                  <a:pt x="902" y="61"/>
                </a:cubicBezTo>
                <a:cubicBezTo>
                  <a:pt x="735" y="94"/>
                  <a:pt x="568" y="161"/>
                  <a:pt x="435" y="194"/>
                </a:cubicBezTo>
                <a:cubicBezTo>
                  <a:pt x="301" y="294"/>
                  <a:pt x="134" y="361"/>
                  <a:pt x="1" y="461"/>
                </a:cubicBezTo>
                <a:cubicBezTo>
                  <a:pt x="168" y="394"/>
                  <a:pt x="301" y="328"/>
                  <a:pt x="468" y="294"/>
                </a:cubicBezTo>
                <a:lnTo>
                  <a:pt x="701" y="261"/>
                </a:lnTo>
                <a:lnTo>
                  <a:pt x="802" y="228"/>
                </a:lnTo>
                <a:lnTo>
                  <a:pt x="935" y="228"/>
                </a:lnTo>
                <a:lnTo>
                  <a:pt x="1168" y="194"/>
                </a:lnTo>
                <a:lnTo>
                  <a:pt x="1369" y="194"/>
                </a:lnTo>
                <a:cubicBezTo>
                  <a:pt x="1469" y="194"/>
                  <a:pt x="1535" y="228"/>
                  <a:pt x="1602" y="228"/>
                </a:cubicBezTo>
                <a:lnTo>
                  <a:pt x="1702" y="261"/>
                </a:lnTo>
                <a:cubicBezTo>
                  <a:pt x="1769" y="261"/>
                  <a:pt x="1802" y="261"/>
                  <a:pt x="1836" y="294"/>
                </a:cubicBezTo>
                <a:cubicBezTo>
                  <a:pt x="2102" y="361"/>
                  <a:pt x="2369" y="494"/>
                  <a:pt x="2636" y="695"/>
                </a:cubicBezTo>
                <a:cubicBezTo>
                  <a:pt x="2870" y="895"/>
                  <a:pt x="3103" y="1095"/>
                  <a:pt x="3303" y="1362"/>
                </a:cubicBezTo>
                <a:cubicBezTo>
                  <a:pt x="3170" y="1061"/>
                  <a:pt x="2970" y="795"/>
                  <a:pt x="2736" y="561"/>
                </a:cubicBezTo>
                <a:cubicBezTo>
                  <a:pt x="2469" y="361"/>
                  <a:pt x="2203" y="161"/>
                  <a:pt x="1869" y="94"/>
                </a:cubicBezTo>
                <a:cubicBezTo>
                  <a:pt x="1695" y="36"/>
                  <a:pt x="1498" y="0"/>
                  <a:pt x="130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9"/>
          <p:cNvSpPr/>
          <p:nvPr/>
        </p:nvSpPr>
        <p:spPr>
          <a:xfrm rot="-656958">
            <a:off x="4062623" y="4913778"/>
            <a:ext cx="242703" cy="62676"/>
          </a:xfrm>
          <a:custGeom>
            <a:avLst/>
            <a:gdLst/>
            <a:ahLst/>
            <a:cxnLst/>
            <a:rect l="l" t="t" r="r" b="b"/>
            <a:pathLst>
              <a:path w="3304" h="1362" extrusionOk="0">
                <a:moveTo>
                  <a:pt x="1304" y="0"/>
                </a:moveTo>
                <a:cubicBezTo>
                  <a:pt x="1165" y="0"/>
                  <a:pt x="1027" y="19"/>
                  <a:pt x="902" y="61"/>
                </a:cubicBezTo>
                <a:cubicBezTo>
                  <a:pt x="735" y="94"/>
                  <a:pt x="568" y="161"/>
                  <a:pt x="435" y="194"/>
                </a:cubicBezTo>
                <a:cubicBezTo>
                  <a:pt x="301" y="294"/>
                  <a:pt x="134" y="361"/>
                  <a:pt x="1" y="461"/>
                </a:cubicBezTo>
                <a:cubicBezTo>
                  <a:pt x="168" y="394"/>
                  <a:pt x="301" y="328"/>
                  <a:pt x="468" y="294"/>
                </a:cubicBezTo>
                <a:lnTo>
                  <a:pt x="701" y="261"/>
                </a:lnTo>
                <a:lnTo>
                  <a:pt x="802" y="228"/>
                </a:lnTo>
                <a:lnTo>
                  <a:pt x="935" y="228"/>
                </a:lnTo>
                <a:lnTo>
                  <a:pt x="1168" y="194"/>
                </a:lnTo>
                <a:lnTo>
                  <a:pt x="1369" y="194"/>
                </a:lnTo>
                <a:cubicBezTo>
                  <a:pt x="1469" y="194"/>
                  <a:pt x="1535" y="228"/>
                  <a:pt x="1602" y="228"/>
                </a:cubicBezTo>
                <a:lnTo>
                  <a:pt x="1702" y="261"/>
                </a:lnTo>
                <a:cubicBezTo>
                  <a:pt x="1769" y="261"/>
                  <a:pt x="1802" y="261"/>
                  <a:pt x="1836" y="294"/>
                </a:cubicBezTo>
                <a:cubicBezTo>
                  <a:pt x="2102" y="361"/>
                  <a:pt x="2369" y="494"/>
                  <a:pt x="2636" y="695"/>
                </a:cubicBezTo>
                <a:cubicBezTo>
                  <a:pt x="2870" y="895"/>
                  <a:pt x="3103" y="1095"/>
                  <a:pt x="3303" y="1362"/>
                </a:cubicBezTo>
                <a:cubicBezTo>
                  <a:pt x="3170" y="1061"/>
                  <a:pt x="2970" y="795"/>
                  <a:pt x="2736" y="561"/>
                </a:cubicBezTo>
                <a:cubicBezTo>
                  <a:pt x="2469" y="361"/>
                  <a:pt x="2203" y="161"/>
                  <a:pt x="1869" y="94"/>
                </a:cubicBezTo>
                <a:cubicBezTo>
                  <a:pt x="1695" y="36"/>
                  <a:pt x="1498" y="0"/>
                  <a:pt x="130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9"/>
          <p:cNvSpPr/>
          <p:nvPr/>
        </p:nvSpPr>
        <p:spPr>
          <a:xfrm rot="-656958">
            <a:off x="6507198" y="5049015"/>
            <a:ext cx="242703" cy="62676"/>
          </a:xfrm>
          <a:custGeom>
            <a:avLst/>
            <a:gdLst/>
            <a:ahLst/>
            <a:cxnLst/>
            <a:rect l="l" t="t" r="r" b="b"/>
            <a:pathLst>
              <a:path w="3304" h="1362" extrusionOk="0">
                <a:moveTo>
                  <a:pt x="1304" y="0"/>
                </a:moveTo>
                <a:cubicBezTo>
                  <a:pt x="1165" y="0"/>
                  <a:pt x="1027" y="19"/>
                  <a:pt x="902" y="61"/>
                </a:cubicBezTo>
                <a:cubicBezTo>
                  <a:pt x="735" y="94"/>
                  <a:pt x="568" y="161"/>
                  <a:pt x="435" y="194"/>
                </a:cubicBezTo>
                <a:cubicBezTo>
                  <a:pt x="301" y="294"/>
                  <a:pt x="134" y="361"/>
                  <a:pt x="1" y="461"/>
                </a:cubicBezTo>
                <a:cubicBezTo>
                  <a:pt x="168" y="394"/>
                  <a:pt x="301" y="328"/>
                  <a:pt x="468" y="294"/>
                </a:cubicBezTo>
                <a:lnTo>
                  <a:pt x="701" y="261"/>
                </a:lnTo>
                <a:lnTo>
                  <a:pt x="802" y="228"/>
                </a:lnTo>
                <a:lnTo>
                  <a:pt x="935" y="228"/>
                </a:lnTo>
                <a:lnTo>
                  <a:pt x="1168" y="194"/>
                </a:lnTo>
                <a:lnTo>
                  <a:pt x="1369" y="194"/>
                </a:lnTo>
                <a:cubicBezTo>
                  <a:pt x="1469" y="194"/>
                  <a:pt x="1535" y="228"/>
                  <a:pt x="1602" y="228"/>
                </a:cubicBezTo>
                <a:lnTo>
                  <a:pt x="1702" y="261"/>
                </a:lnTo>
                <a:cubicBezTo>
                  <a:pt x="1769" y="261"/>
                  <a:pt x="1802" y="261"/>
                  <a:pt x="1836" y="294"/>
                </a:cubicBezTo>
                <a:cubicBezTo>
                  <a:pt x="2102" y="361"/>
                  <a:pt x="2369" y="494"/>
                  <a:pt x="2636" y="695"/>
                </a:cubicBezTo>
                <a:cubicBezTo>
                  <a:pt x="2870" y="895"/>
                  <a:pt x="3103" y="1095"/>
                  <a:pt x="3303" y="1362"/>
                </a:cubicBezTo>
                <a:cubicBezTo>
                  <a:pt x="3170" y="1061"/>
                  <a:pt x="2970" y="795"/>
                  <a:pt x="2736" y="561"/>
                </a:cubicBezTo>
                <a:cubicBezTo>
                  <a:pt x="2469" y="361"/>
                  <a:pt x="2203" y="161"/>
                  <a:pt x="1869" y="94"/>
                </a:cubicBezTo>
                <a:cubicBezTo>
                  <a:pt x="1695" y="36"/>
                  <a:pt x="1498" y="0"/>
                  <a:pt x="130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8" name="Google Shape;468;p9"/>
          <p:cNvGrpSpPr/>
          <p:nvPr/>
        </p:nvGrpSpPr>
        <p:grpSpPr>
          <a:xfrm rot="9900040" flipH="1">
            <a:off x="1504095" y="4159714"/>
            <a:ext cx="709679" cy="380589"/>
            <a:chOff x="2043300" y="2220225"/>
            <a:chExt cx="709700" cy="380600"/>
          </a:xfrm>
        </p:grpSpPr>
        <p:sp>
          <p:nvSpPr>
            <p:cNvPr id="469" name="Google Shape;469;p9"/>
            <p:cNvSpPr/>
            <p:nvPr/>
          </p:nvSpPr>
          <p:spPr>
            <a:xfrm>
              <a:off x="2632050" y="2409575"/>
              <a:ext cx="120950" cy="60700"/>
            </a:xfrm>
            <a:custGeom>
              <a:avLst/>
              <a:gdLst/>
              <a:ahLst/>
              <a:cxnLst/>
              <a:rect l="l" t="t" r="r" b="b"/>
              <a:pathLst>
                <a:path w="4838" h="2428" extrusionOk="0">
                  <a:moveTo>
                    <a:pt x="4175" y="1"/>
                  </a:moveTo>
                  <a:cubicBezTo>
                    <a:pt x="3886" y="1"/>
                    <a:pt x="3487" y="111"/>
                    <a:pt x="3136" y="204"/>
                  </a:cubicBezTo>
                  <a:cubicBezTo>
                    <a:pt x="2769" y="304"/>
                    <a:pt x="2502" y="404"/>
                    <a:pt x="2502" y="404"/>
                  </a:cubicBezTo>
                  <a:cubicBezTo>
                    <a:pt x="2502" y="404"/>
                    <a:pt x="1" y="2072"/>
                    <a:pt x="1301" y="2406"/>
                  </a:cubicBezTo>
                  <a:cubicBezTo>
                    <a:pt x="1384" y="2420"/>
                    <a:pt x="1473" y="2428"/>
                    <a:pt x="1565" y="2428"/>
                  </a:cubicBezTo>
                  <a:cubicBezTo>
                    <a:pt x="1695" y="2428"/>
                    <a:pt x="1832" y="2412"/>
                    <a:pt x="1969" y="2373"/>
                  </a:cubicBezTo>
                  <a:cubicBezTo>
                    <a:pt x="3270" y="2006"/>
                    <a:pt x="4837" y="271"/>
                    <a:pt x="4470" y="71"/>
                  </a:cubicBezTo>
                  <a:cubicBezTo>
                    <a:pt x="4401" y="21"/>
                    <a:pt x="4298" y="1"/>
                    <a:pt x="41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9"/>
            <p:cNvSpPr/>
            <p:nvPr/>
          </p:nvSpPr>
          <p:spPr>
            <a:xfrm>
              <a:off x="2148375" y="2292075"/>
              <a:ext cx="143450" cy="155150"/>
            </a:xfrm>
            <a:custGeom>
              <a:avLst/>
              <a:gdLst/>
              <a:ahLst/>
              <a:cxnLst/>
              <a:rect l="l" t="t" r="r" b="b"/>
              <a:pathLst>
                <a:path w="5738" h="6206" extrusionOk="0">
                  <a:moveTo>
                    <a:pt x="4003" y="1"/>
                  </a:moveTo>
                  <a:cubicBezTo>
                    <a:pt x="4003" y="1"/>
                    <a:pt x="0" y="2669"/>
                    <a:pt x="1802" y="6205"/>
                  </a:cubicBezTo>
                  <a:cubicBezTo>
                    <a:pt x="1802" y="6205"/>
                    <a:pt x="5738" y="3470"/>
                    <a:pt x="40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9"/>
            <p:cNvSpPr/>
            <p:nvPr/>
          </p:nvSpPr>
          <p:spPr>
            <a:xfrm>
              <a:off x="2043300" y="2365925"/>
              <a:ext cx="150125" cy="84000"/>
            </a:xfrm>
            <a:custGeom>
              <a:avLst/>
              <a:gdLst/>
              <a:ahLst/>
              <a:cxnLst/>
              <a:rect l="l" t="t" r="r" b="b"/>
              <a:pathLst>
                <a:path w="6005" h="3360" extrusionOk="0">
                  <a:moveTo>
                    <a:pt x="1241" y="0"/>
                  </a:moveTo>
                  <a:cubicBezTo>
                    <a:pt x="852" y="0"/>
                    <a:pt x="439" y="46"/>
                    <a:pt x="0" y="149"/>
                  </a:cubicBezTo>
                  <a:cubicBezTo>
                    <a:pt x="0" y="149"/>
                    <a:pt x="1168" y="2784"/>
                    <a:pt x="3937" y="3285"/>
                  </a:cubicBezTo>
                  <a:cubicBezTo>
                    <a:pt x="4220" y="3335"/>
                    <a:pt x="4512" y="3360"/>
                    <a:pt x="4820" y="3360"/>
                  </a:cubicBezTo>
                  <a:cubicBezTo>
                    <a:pt x="5129" y="3360"/>
                    <a:pt x="5454" y="3335"/>
                    <a:pt x="5805" y="3285"/>
                  </a:cubicBezTo>
                  <a:cubicBezTo>
                    <a:pt x="5871" y="3285"/>
                    <a:pt x="5938" y="3251"/>
                    <a:pt x="6005" y="3251"/>
                  </a:cubicBezTo>
                  <a:cubicBezTo>
                    <a:pt x="6005" y="3251"/>
                    <a:pt x="5971" y="3251"/>
                    <a:pt x="5971" y="3218"/>
                  </a:cubicBezTo>
                  <a:cubicBezTo>
                    <a:pt x="5938" y="3151"/>
                    <a:pt x="5838" y="2951"/>
                    <a:pt x="5671" y="2718"/>
                  </a:cubicBezTo>
                  <a:lnTo>
                    <a:pt x="5671" y="2651"/>
                  </a:lnTo>
                  <a:cubicBezTo>
                    <a:pt x="5069" y="1733"/>
                    <a:pt x="3627" y="0"/>
                    <a:pt x="12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9"/>
            <p:cNvSpPr/>
            <p:nvPr/>
          </p:nvSpPr>
          <p:spPr>
            <a:xfrm>
              <a:off x="2184225" y="2220225"/>
              <a:ext cx="549600" cy="380600"/>
            </a:xfrm>
            <a:custGeom>
              <a:avLst/>
              <a:gdLst/>
              <a:ahLst/>
              <a:cxnLst/>
              <a:rect l="l" t="t" r="r" b="b"/>
              <a:pathLst>
                <a:path w="21984" h="15224" extrusionOk="0">
                  <a:moveTo>
                    <a:pt x="17943" y="1"/>
                  </a:moveTo>
                  <a:cubicBezTo>
                    <a:pt x="17378" y="1"/>
                    <a:pt x="16783" y="109"/>
                    <a:pt x="16179" y="340"/>
                  </a:cubicBezTo>
                  <a:cubicBezTo>
                    <a:pt x="15745" y="506"/>
                    <a:pt x="15378" y="807"/>
                    <a:pt x="15045" y="1207"/>
                  </a:cubicBezTo>
                  <a:cubicBezTo>
                    <a:pt x="14811" y="1474"/>
                    <a:pt x="14611" y="1741"/>
                    <a:pt x="14411" y="2074"/>
                  </a:cubicBezTo>
                  <a:cubicBezTo>
                    <a:pt x="13677" y="3308"/>
                    <a:pt x="13043" y="4976"/>
                    <a:pt x="12410" y="6577"/>
                  </a:cubicBezTo>
                  <a:cubicBezTo>
                    <a:pt x="12143" y="7311"/>
                    <a:pt x="11843" y="8012"/>
                    <a:pt x="11542" y="8646"/>
                  </a:cubicBezTo>
                  <a:cubicBezTo>
                    <a:pt x="10842" y="10047"/>
                    <a:pt x="10108" y="11147"/>
                    <a:pt x="9107" y="11348"/>
                  </a:cubicBezTo>
                  <a:cubicBezTo>
                    <a:pt x="8507" y="11477"/>
                    <a:pt x="7886" y="11542"/>
                    <a:pt x="7263" y="11542"/>
                  </a:cubicBezTo>
                  <a:cubicBezTo>
                    <a:pt x="5327" y="11542"/>
                    <a:pt x="3366" y="10916"/>
                    <a:pt x="1902" y="9680"/>
                  </a:cubicBezTo>
                  <a:cubicBezTo>
                    <a:pt x="1769" y="9546"/>
                    <a:pt x="1635" y="9446"/>
                    <a:pt x="1502" y="9313"/>
                  </a:cubicBezTo>
                  <a:cubicBezTo>
                    <a:pt x="1335" y="9146"/>
                    <a:pt x="1102" y="8879"/>
                    <a:pt x="835" y="8679"/>
                  </a:cubicBezTo>
                  <a:cubicBezTo>
                    <a:pt x="651" y="8548"/>
                    <a:pt x="467" y="8458"/>
                    <a:pt x="268" y="8458"/>
                  </a:cubicBezTo>
                  <a:cubicBezTo>
                    <a:pt x="213" y="8458"/>
                    <a:pt x="158" y="8465"/>
                    <a:pt x="101" y="8479"/>
                  </a:cubicBezTo>
                  <a:cubicBezTo>
                    <a:pt x="101" y="8512"/>
                    <a:pt x="67" y="8512"/>
                    <a:pt x="67" y="8512"/>
                  </a:cubicBezTo>
                  <a:cubicBezTo>
                    <a:pt x="67" y="8512"/>
                    <a:pt x="34" y="8512"/>
                    <a:pt x="34" y="8546"/>
                  </a:cubicBezTo>
                  <a:cubicBezTo>
                    <a:pt x="1" y="8612"/>
                    <a:pt x="34" y="8812"/>
                    <a:pt x="168" y="9113"/>
                  </a:cubicBezTo>
                  <a:cubicBezTo>
                    <a:pt x="759" y="10761"/>
                    <a:pt x="3554" y="15223"/>
                    <a:pt x="9500" y="15223"/>
                  </a:cubicBezTo>
                  <a:cubicBezTo>
                    <a:pt x="9931" y="15223"/>
                    <a:pt x="10378" y="15200"/>
                    <a:pt x="10842" y="15150"/>
                  </a:cubicBezTo>
                  <a:cubicBezTo>
                    <a:pt x="15445" y="14650"/>
                    <a:pt x="18247" y="12415"/>
                    <a:pt x="19882" y="9947"/>
                  </a:cubicBezTo>
                  <a:cubicBezTo>
                    <a:pt x="20382" y="9213"/>
                    <a:pt x="20749" y="8479"/>
                    <a:pt x="21049" y="7778"/>
                  </a:cubicBezTo>
                  <a:cubicBezTo>
                    <a:pt x="21516" y="6711"/>
                    <a:pt x="21750" y="5677"/>
                    <a:pt x="21883" y="4843"/>
                  </a:cubicBezTo>
                  <a:cubicBezTo>
                    <a:pt x="21883" y="4743"/>
                    <a:pt x="21916" y="4609"/>
                    <a:pt x="21916" y="4509"/>
                  </a:cubicBezTo>
                  <a:cubicBezTo>
                    <a:pt x="21983" y="3909"/>
                    <a:pt x="21950" y="3308"/>
                    <a:pt x="21783" y="2808"/>
                  </a:cubicBezTo>
                  <a:cubicBezTo>
                    <a:pt x="21416" y="1574"/>
                    <a:pt x="20515" y="640"/>
                    <a:pt x="19348" y="240"/>
                  </a:cubicBezTo>
                  <a:cubicBezTo>
                    <a:pt x="18911" y="84"/>
                    <a:pt x="18439" y="1"/>
                    <a:pt x="179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9"/>
            <p:cNvSpPr/>
            <p:nvPr/>
          </p:nvSpPr>
          <p:spPr>
            <a:xfrm>
              <a:off x="2538650" y="2248825"/>
              <a:ext cx="67500" cy="52875"/>
            </a:xfrm>
            <a:custGeom>
              <a:avLst/>
              <a:gdLst/>
              <a:ahLst/>
              <a:cxnLst/>
              <a:rect l="l" t="t" r="r" b="b"/>
              <a:pathLst>
                <a:path w="2700" h="2115" extrusionOk="0">
                  <a:moveTo>
                    <a:pt x="1214" y="1"/>
                  </a:moveTo>
                  <a:cubicBezTo>
                    <a:pt x="881" y="1"/>
                    <a:pt x="597" y="167"/>
                    <a:pt x="367" y="530"/>
                  </a:cubicBezTo>
                  <a:cubicBezTo>
                    <a:pt x="1" y="1164"/>
                    <a:pt x="401" y="1764"/>
                    <a:pt x="901" y="2064"/>
                  </a:cubicBezTo>
                  <a:cubicBezTo>
                    <a:pt x="961" y="2099"/>
                    <a:pt x="1026" y="2115"/>
                    <a:pt x="1095" y="2115"/>
                  </a:cubicBezTo>
                  <a:cubicBezTo>
                    <a:pt x="1751" y="2115"/>
                    <a:pt x="2700" y="656"/>
                    <a:pt x="2035" y="263"/>
                  </a:cubicBezTo>
                  <a:cubicBezTo>
                    <a:pt x="1737" y="92"/>
                    <a:pt x="146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9"/>
            <p:cNvSpPr/>
            <p:nvPr/>
          </p:nvSpPr>
          <p:spPr>
            <a:xfrm>
              <a:off x="2697100" y="2288750"/>
              <a:ext cx="54225" cy="53400"/>
            </a:xfrm>
            <a:custGeom>
              <a:avLst/>
              <a:gdLst/>
              <a:ahLst/>
              <a:cxnLst/>
              <a:rect l="l" t="t" r="r" b="b"/>
              <a:pathLst>
                <a:path w="2169" h="2136" extrusionOk="0">
                  <a:moveTo>
                    <a:pt x="968" y="0"/>
                  </a:moveTo>
                  <a:cubicBezTo>
                    <a:pt x="234" y="0"/>
                    <a:pt x="0" y="2135"/>
                    <a:pt x="834" y="2135"/>
                  </a:cubicBezTo>
                  <a:cubicBezTo>
                    <a:pt x="1034" y="2135"/>
                    <a:pt x="1201" y="2135"/>
                    <a:pt x="1368" y="2102"/>
                  </a:cubicBezTo>
                  <a:cubicBezTo>
                    <a:pt x="1868" y="1968"/>
                    <a:pt x="2169" y="1668"/>
                    <a:pt x="2169" y="1101"/>
                  </a:cubicBezTo>
                  <a:cubicBezTo>
                    <a:pt x="2169" y="501"/>
                    <a:pt x="1768" y="167"/>
                    <a:pt x="1268" y="67"/>
                  </a:cubicBezTo>
                  <a:cubicBezTo>
                    <a:pt x="1168" y="34"/>
                    <a:pt x="1068" y="34"/>
                    <a:pt x="9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9"/>
            <p:cNvSpPr/>
            <p:nvPr/>
          </p:nvSpPr>
          <p:spPr>
            <a:xfrm>
              <a:off x="2552000" y="2403825"/>
              <a:ext cx="94250" cy="57575"/>
            </a:xfrm>
            <a:custGeom>
              <a:avLst/>
              <a:gdLst/>
              <a:ahLst/>
              <a:cxnLst/>
              <a:rect l="l" t="t" r="r" b="b"/>
              <a:pathLst>
                <a:path w="3770" h="2303" extrusionOk="0">
                  <a:moveTo>
                    <a:pt x="2569" y="1"/>
                  </a:moveTo>
                  <a:cubicBezTo>
                    <a:pt x="2469" y="1"/>
                    <a:pt x="2335" y="34"/>
                    <a:pt x="2269" y="67"/>
                  </a:cubicBezTo>
                  <a:cubicBezTo>
                    <a:pt x="2202" y="134"/>
                    <a:pt x="2135" y="201"/>
                    <a:pt x="2102" y="234"/>
                  </a:cubicBezTo>
                  <a:cubicBezTo>
                    <a:pt x="1968" y="368"/>
                    <a:pt x="1902" y="501"/>
                    <a:pt x="1802" y="634"/>
                  </a:cubicBezTo>
                  <a:cubicBezTo>
                    <a:pt x="1695" y="805"/>
                    <a:pt x="1616" y="988"/>
                    <a:pt x="1538" y="1168"/>
                  </a:cubicBezTo>
                  <a:lnTo>
                    <a:pt x="1538" y="1168"/>
                  </a:lnTo>
                  <a:cubicBezTo>
                    <a:pt x="1514" y="1046"/>
                    <a:pt x="1471" y="923"/>
                    <a:pt x="1401" y="801"/>
                  </a:cubicBezTo>
                  <a:cubicBezTo>
                    <a:pt x="1315" y="715"/>
                    <a:pt x="1203" y="628"/>
                    <a:pt x="1088" y="628"/>
                  </a:cubicBezTo>
                  <a:cubicBezTo>
                    <a:pt x="1070" y="628"/>
                    <a:pt x="1052" y="630"/>
                    <a:pt x="1034" y="634"/>
                  </a:cubicBezTo>
                  <a:cubicBezTo>
                    <a:pt x="901" y="634"/>
                    <a:pt x="767" y="701"/>
                    <a:pt x="701" y="801"/>
                  </a:cubicBezTo>
                  <a:cubicBezTo>
                    <a:pt x="501" y="968"/>
                    <a:pt x="401" y="1168"/>
                    <a:pt x="267" y="1368"/>
                  </a:cubicBezTo>
                  <a:cubicBezTo>
                    <a:pt x="167" y="1568"/>
                    <a:pt x="67" y="1802"/>
                    <a:pt x="0" y="2002"/>
                  </a:cubicBezTo>
                  <a:cubicBezTo>
                    <a:pt x="100" y="1802"/>
                    <a:pt x="200" y="1602"/>
                    <a:pt x="334" y="1402"/>
                  </a:cubicBezTo>
                  <a:cubicBezTo>
                    <a:pt x="467" y="1202"/>
                    <a:pt x="601" y="1035"/>
                    <a:pt x="767" y="868"/>
                  </a:cubicBezTo>
                  <a:cubicBezTo>
                    <a:pt x="834" y="801"/>
                    <a:pt x="934" y="768"/>
                    <a:pt x="1034" y="768"/>
                  </a:cubicBezTo>
                  <a:cubicBezTo>
                    <a:pt x="1134" y="768"/>
                    <a:pt x="1201" y="801"/>
                    <a:pt x="1268" y="901"/>
                  </a:cubicBezTo>
                  <a:cubicBezTo>
                    <a:pt x="1368" y="1035"/>
                    <a:pt x="1401" y="1302"/>
                    <a:pt x="1401" y="1502"/>
                  </a:cubicBezTo>
                  <a:lnTo>
                    <a:pt x="1401" y="1935"/>
                  </a:lnTo>
                  <a:lnTo>
                    <a:pt x="1568" y="1535"/>
                  </a:lnTo>
                  <a:cubicBezTo>
                    <a:pt x="1701" y="1268"/>
                    <a:pt x="1835" y="1001"/>
                    <a:pt x="1968" y="735"/>
                  </a:cubicBezTo>
                  <a:cubicBezTo>
                    <a:pt x="2035" y="601"/>
                    <a:pt x="2135" y="468"/>
                    <a:pt x="2235" y="368"/>
                  </a:cubicBezTo>
                  <a:cubicBezTo>
                    <a:pt x="2322" y="281"/>
                    <a:pt x="2408" y="194"/>
                    <a:pt x="2495" y="194"/>
                  </a:cubicBezTo>
                  <a:cubicBezTo>
                    <a:pt x="2509" y="194"/>
                    <a:pt x="2522" y="196"/>
                    <a:pt x="2535" y="201"/>
                  </a:cubicBezTo>
                  <a:cubicBezTo>
                    <a:pt x="2602" y="234"/>
                    <a:pt x="2669" y="334"/>
                    <a:pt x="2702" y="468"/>
                  </a:cubicBezTo>
                  <a:cubicBezTo>
                    <a:pt x="2736" y="601"/>
                    <a:pt x="2736" y="768"/>
                    <a:pt x="2736" y="901"/>
                  </a:cubicBezTo>
                  <a:cubicBezTo>
                    <a:pt x="2704" y="1186"/>
                    <a:pt x="2672" y="1471"/>
                    <a:pt x="2612" y="1756"/>
                  </a:cubicBezTo>
                  <a:lnTo>
                    <a:pt x="2612" y="1756"/>
                  </a:lnTo>
                  <a:cubicBezTo>
                    <a:pt x="2609" y="1760"/>
                    <a:pt x="2605" y="1764"/>
                    <a:pt x="2602" y="1769"/>
                  </a:cubicBezTo>
                  <a:lnTo>
                    <a:pt x="2609" y="1771"/>
                  </a:lnTo>
                  <a:lnTo>
                    <a:pt x="2609" y="1771"/>
                  </a:lnTo>
                  <a:cubicBezTo>
                    <a:pt x="2607" y="1782"/>
                    <a:pt x="2604" y="1792"/>
                    <a:pt x="2602" y="1802"/>
                  </a:cubicBezTo>
                  <a:lnTo>
                    <a:pt x="2502" y="2269"/>
                  </a:lnTo>
                  <a:lnTo>
                    <a:pt x="2736" y="1869"/>
                  </a:lnTo>
                  <a:cubicBezTo>
                    <a:pt x="2743" y="1856"/>
                    <a:pt x="2751" y="1844"/>
                    <a:pt x="2759" y="1831"/>
                  </a:cubicBezTo>
                  <a:lnTo>
                    <a:pt x="2759" y="1831"/>
                  </a:lnTo>
                  <a:lnTo>
                    <a:pt x="2769" y="1835"/>
                  </a:lnTo>
                  <a:cubicBezTo>
                    <a:pt x="2771" y="1825"/>
                    <a:pt x="2773" y="1815"/>
                    <a:pt x="2776" y="1804"/>
                  </a:cubicBezTo>
                  <a:lnTo>
                    <a:pt x="2776" y="1804"/>
                  </a:lnTo>
                  <a:cubicBezTo>
                    <a:pt x="2870" y="1660"/>
                    <a:pt x="2986" y="1522"/>
                    <a:pt x="3102" y="1435"/>
                  </a:cubicBezTo>
                  <a:cubicBezTo>
                    <a:pt x="3198" y="1339"/>
                    <a:pt x="3311" y="1261"/>
                    <a:pt x="3416" y="1261"/>
                  </a:cubicBezTo>
                  <a:cubicBezTo>
                    <a:pt x="3458" y="1261"/>
                    <a:pt x="3498" y="1273"/>
                    <a:pt x="3536" y="1302"/>
                  </a:cubicBezTo>
                  <a:cubicBezTo>
                    <a:pt x="3703" y="1368"/>
                    <a:pt x="3703" y="1602"/>
                    <a:pt x="3670" y="1769"/>
                  </a:cubicBezTo>
                  <a:cubicBezTo>
                    <a:pt x="3636" y="1969"/>
                    <a:pt x="3569" y="2136"/>
                    <a:pt x="3469" y="2302"/>
                  </a:cubicBezTo>
                  <a:cubicBezTo>
                    <a:pt x="3569" y="2136"/>
                    <a:pt x="3670" y="1969"/>
                    <a:pt x="3736" y="1769"/>
                  </a:cubicBezTo>
                  <a:cubicBezTo>
                    <a:pt x="3736" y="1702"/>
                    <a:pt x="3770" y="1602"/>
                    <a:pt x="3770" y="1502"/>
                  </a:cubicBezTo>
                  <a:cubicBezTo>
                    <a:pt x="3736" y="1402"/>
                    <a:pt x="3703" y="1268"/>
                    <a:pt x="3603" y="1202"/>
                  </a:cubicBezTo>
                  <a:cubicBezTo>
                    <a:pt x="3544" y="1162"/>
                    <a:pt x="3474" y="1146"/>
                    <a:pt x="3406" y="1146"/>
                  </a:cubicBezTo>
                  <a:cubicBezTo>
                    <a:pt x="3358" y="1146"/>
                    <a:pt x="3311" y="1154"/>
                    <a:pt x="3269" y="1168"/>
                  </a:cubicBezTo>
                  <a:cubicBezTo>
                    <a:pt x="3169" y="1202"/>
                    <a:pt x="3102" y="1268"/>
                    <a:pt x="3002" y="1335"/>
                  </a:cubicBezTo>
                  <a:cubicBezTo>
                    <a:pt x="2942" y="1383"/>
                    <a:pt x="2891" y="1431"/>
                    <a:pt x="2844" y="1480"/>
                  </a:cubicBezTo>
                  <a:lnTo>
                    <a:pt x="2844" y="1480"/>
                  </a:lnTo>
                  <a:cubicBezTo>
                    <a:pt x="2878" y="1299"/>
                    <a:pt x="2902" y="1117"/>
                    <a:pt x="2902" y="935"/>
                  </a:cubicBezTo>
                  <a:cubicBezTo>
                    <a:pt x="2936" y="768"/>
                    <a:pt x="2936" y="601"/>
                    <a:pt x="2902" y="434"/>
                  </a:cubicBezTo>
                  <a:cubicBezTo>
                    <a:pt x="2869" y="368"/>
                    <a:pt x="2836" y="268"/>
                    <a:pt x="2802" y="201"/>
                  </a:cubicBezTo>
                  <a:cubicBezTo>
                    <a:pt x="2769" y="167"/>
                    <a:pt x="2736" y="134"/>
                    <a:pt x="2702" y="101"/>
                  </a:cubicBezTo>
                  <a:lnTo>
                    <a:pt x="2635" y="34"/>
                  </a:lnTo>
                  <a:cubicBezTo>
                    <a:pt x="2602" y="34"/>
                    <a:pt x="2602" y="34"/>
                    <a:pt x="2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6" name="Google Shape;476;p9"/>
          <p:cNvSpPr/>
          <p:nvPr/>
        </p:nvSpPr>
        <p:spPr>
          <a:xfrm rot="-1800044">
            <a:off x="1271973" y="4498985"/>
            <a:ext cx="228520" cy="84298"/>
          </a:xfrm>
          <a:custGeom>
            <a:avLst/>
            <a:gdLst/>
            <a:ahLst/>
            <a:cxnLst/>
            <a:rect l="l" t="t" r="r" b="b"/>
            <a:pathLst>
              <a:path w="9141" h="3372" extrusionOk="0">
                <a:moveTo>
                  <a:pt x="3199" y="0"/>
                </a:moveTo>
                <a:cubicBezTo>
                  <a:pt x="3155" y="0"/>
                  <a:pt x="3112" y="1"/>
                  <a:pt x="3069" y="3"/>
                </a:cubicBezTo>
                <a:cubicBezTo>
                  <a:pt x="0" y="136"/>
                  <a:pt x="67" y="2037"/>
                  <a:pt x="667" y="2671"/>
                </a:cubicBezTo>
                <a:cubicBezTo>
                  <a:pt x="1041" y="3054"/>
                  <a:pt x="1563" y="3172"/>
                  <a:pt x="2202" y="3172"/>
                </a:cubicBezTo>
                <a:cubicBezTo>
                  <a:pt x="3252" y="3172"/>
                  <a:pt x="4617" y="2850"/>
                  <a:pt x="6148" y="2850"/>
                </a:cubicBezTo>
                <a:cubicBezTo>
                  <a:pt x="7094" y="2850"/>
                  <a:pt x="8103" y="2973"/>
                  <a:pt x="9140" y="3372"/>
                </a:cubicBezTo>
                <a:cubicBezTo>
                  <a:pt x="9140" y="3372"/>
                  <a:pt x="6190" y="0"/>
                  <a:pt x="3199" y="0"/>
                </a:cubicBezTo>
                <a:close/>
              </a:path>
            </a:pathLst>
          </a:custGeom>
          <a:solidFill>
            <a:srgbClr val="FFFFFF">
              <a:alpha val="529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9"/>
          <p:cNvSpPr/>
          <p:nvPr/>
        </p:nvSpPr>
        <p:spPr>
          <a:xfrm rot="-1800044">
            <a:off x="1387476" y="4573119"/>
            <a:ext cx="159846" cy="73248"/>
          </a:xfrm>
          <a:custGeom>
            <a:avLst/>
            <a:gdLst/>
            <a:ahLst/>
            <a:cxnLst/>
            <a:rect l="l" t="t" r="r" b="b"/>
            <a:pathLst>
              <a:path w="6394" h="2930" extrusionOk="0">
                <a:moveTo>
                  <a:pt x="3929" y="0"/>
                </a:moveTo>
                <a:cubicBezTo>
                  <a:pt x="3282" y="0"/>
                  <a:pt x="2582" y="81"/>
                  <a:pt x="1924" y="318"/>
                </a:cubicBezTo>
                <a:cubicBezTo>
                  <a:pt x="1" y="1023"/>
                  <a:pt x="696" y="2930"/>
                  <a:pt x="1937" y="2930"/>
                </a:cubicBezTo>
                <a:cubicBezTo>
                  <a:pt x="1987" y="2930"/>
                  <a:pt x="2039" y="2926"/>
                  <a:pt x="2091" y="2920"/>
                </a:cubicBezTo>
                <a:cubicBezTo>
                  <a:pt x="3992" y="2753"/>
                  <a:pt x="4459" y="718"/>
                  <a:pt x="6394" y="351"/>
                </a:cubicBezTo>
                <a:cubicBezTo>
                  <a:pt x="6394" y="351"/>
                  <a:pt x="5279" y="0"/>
                  <a:pt x="392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9"/>
          <p:cNvSpPr/>
          <p:nvPr/>
        </p:nvSpPr>
        <p:spPr>
          <a:xfrm rot="1300680">
            <a:off x="1353142" y="4155134"/>
            <a:ext cx="228531" cy="84302"/>
          </a:xfrm>
          <a:custGeom>
            <a:avLst/>
            <a:gdLst/>
            <a:ahLst/>
            <a:cxnLst/>
            <a:rect l="l" t="t" r="r" b="b"/>
            <a:pathLst>
              <a:path w="9141" h="3372" extrusionOk="0">
                <a:moveTo>
                  <a:pt x="3199" y="0"/>
                </a:moveTo>
                <a:cubicBezTo>
                  <a:pt x="3155" y="0"/>
                  <a:pt x="3112" y="1"/>
                  <a:pt x="3069" y="3"/>
                </a:cubicBezTo>
                <a:cubicBezTo>
                  <a:pt x="0" y="136"/>
                  <a:pt x="67" y="2037"/>
                  <a:pt x="667" y="2671"/>
                </a:cubicBezTo>
                <a:cubicBezTo>
                  <a:pt x="1041" y="3054"/>
                  <a:pt x="1563" y="3172"/>
                  <a:pt x="2202" y="3172"/>
                </a:cubicBezTo>
                <a:cubicBezTo>
                  <a:pt x="3252" y="3172"/>
                  <a:pt x="4617" y="2850"/>
                  <a:pt x="6148" y="2850"/>
                </a:cubicBezTo>
                <a:cubicBezTo>
                  <a:pt x="7094" y="2850"/>
                  <a:pt x="8103" y="2973"/>
                  <a:pt x="9140" y="3372"/>
                </a:cubicBezTo>
                <a:cubicBezTo>
                  <a:pt x="9140" y="3372"/>
                  <a:pt x="6190" y="0"/>
                  <a:pt x="3199" y="0"/>
                </a:cubicBezTo>
                <a:close/>
              </a:path>
            </a:pathLst>
          </a:custGeom>
          <a:solidFill>
            <a:srgbClr val="FFFFFF">
              <a:alpha val="529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9"/>
          <p:cNvSpPr/>
          <p:nvPr/>
        </p:nvSpPr>
        <p:spPr>
          <a:xfrm rot="1300680">
            <a:off x="1383983" y="4266880"/>
            <a:ext cx="159854" cy="73252"/>
          </a:xfrm>
          <a:custGeom>
            <a:avLst/>
            <a:gdLst/>
            <a:ahLst/>
            <a:cxnLst/>
            <a:rect l="l" t="t" r="r" b="b"/>
            <a:pathLst>
              <a:path w="6394" h="2930" extrusionOk="0">
                <a:moveTo>
                  <a:pt x="3929" y="0"/>
                </a:moveTo>
                <a:cubicBezTo>
                  <a:pt x="3282" y="0"/>
                  <a:pt x="2582" y="81"/>
                  <a:pt x="1924" y="318"/>
                </a:cubicBezTo>
                <a:cubicBezTo>
                  <a:pt x="1" y="1023"/>
                  <a:pt x="696" y="2930"/>
                  <a:pt x="1937" y="2930"/>
                </a:cubicBezTo>
                <a:cubicBezTo>
                  <a:pt x="1987" y="2930"/>
                  <a:pt x="2039" y="2926"/>
                  <a:pt x="2091" y="2920"/>
                </a:cubicBezTo>
                <a:cubicBezTo>
                  <a:pt x="3992" y="2753"/>
                  <a:pt x="4459" y="718"/>
                  <a:pt x="6394" y="351"/>
                </a:cubicBezTo>
                <a:cubicBezTo>
                  <a:pt x="6394" y="351"/>
                  <a:pt x="5279" y="0"/>
                  <a:pt x="392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0" name="Google Shape;480;p9"/>
          <p:cNvGrpSpPr/>
          <p:nvPr/>
        </p:nvGrpSpPr>
        <p:grpSpPr>
          <a:xfrm flipH="1">
            <a:off x="824070" y="4889863"/>
            <a:ext cx="482908" cy="295004"/>
            <a:chOff x="5373175" y="4552275"/>
            <a:chExt cx="422825" cy="258300"/>
          </a:xfrm>
        </p:grpSpPr>
        <p:sp>
          <p:nvSpPr>
            <p:cNvPr id="481" name="Google Shape;481;p9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9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9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9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9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9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9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9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9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0" name="Google Shape;490;p9"/>
          <p:cNvSpPr/>
          <p:nvPr/>
        </p:nvSpPr>
        <p:spPr>
          <a:xfrm rot="-656958">
            <a:off x="1161523" y="5185690"/>
            <a:ext cx="242703" cy="62676"/>
          </a:xfrm>
          <a:custGeom>
            <a:avLst/>
            <a:gdLst/>
            <a:ahLst/>
            <a:cxnLst/>
            <a:rect l="l" t="t" r="r" b="b"/>
            <a:pathLst>
              <a:path w="3304" h="1362" extrusionOk="0">
                <a:moveTo>
                  <a:pt x="1304" y="0"/>
                </a:moveTo>
                <a:cubicBezTo>
                  <a:pt x="1165" y="0"/>
                  <a:pt x="1027" y="19"/>
                  <a:pt x="902" y="61"/>
                </a:cubicBezTo>
                <a:cubicBezTo>
                  <a:pt x="735" y="94"/>
                  <a:pt x="568" y="161"/>
                  <a:pt x="435" y="194"/>
                </a:cubicBezTo>
                <a:cubicBezTo>
                  <a:pt x="301" y="294"/>
                  <a:pt x="134" y="361"/>
                  <a:pt x="1" y="461"/>
                </a:cubicBezTo>
                <a:cubicBezTo>
                  <a:pt x="168" y="394"/>
                  <a:pt x="301" y="328"/>
                  <a:pt x="468" y="294"/>
                </a:cubicBezTo>
                <a:lnTo>
                  <a:pt x="701" y="261"/>
                </a:lnTo>
                <a:lnTo>
                  <a:pt x="802" y="228"/>
                </a:lnTo>
                <a:lnTo>
                  <a:pt x="935" y="228"/>
                </a:lnTo>
                <a:lnTo>
                  <a:pt x="1168" y="194"/>
                </a:lnTo>
                <a:lnTo>
                  <a:pt x="1369" y="194"/>
                </a:lnTo>
                <a:cubicBezTo>
                  <a:pt x="1469" y="194"/>
                  <a:pt x="1535" y="228"/>
                  <a:pt x="1602" y="228"/>
                </a:cubicBezTo>
                <a:lnTo>
                  <a:pt x="1702" y="261"/>
                </a:lnTo>
                <a:cubicBezTo>
                  <a:pt x="1769" y="261"/>
                  <a:pt x="1802" y="261"/>
                  <a:pt x="1836" y="294"/>
                </a:cubicBezTo>
                <a:cubicBezTo>
                  <a:pt x="2102" y="361"/>
                  <a:pt x="2369" y="494"/>
                  <a:pt x="2636" y="695"/>
                </a:cubicBezTo>
                <a:cubicBezTo>
                  <a:pt x="2870" y="895"/>
                  <a:pt x="3103" y="1095"/>
                  <a:pt x="3303" y="1362"/>
                </a:cubicBezTo>
                <a:cubicBezTo>
                  <a:pt x="3170" y="1061"/>
                  <a:pt x="2970" y="795"/>
                  <a:pt x="2736" y="561"/>
                </a:cubicBezTo>
                <a:cubicBezTo>
                  <a:pt x="2469" y="361"/>
                  <a:pt x="2203" y="161"/>
                  <a:pt x="1869" y="94"/>
                </a:cubicBezTo>
                <a:cubicBezTo>
                  <a:pt x="1695" y="36"/>
                  <a:pt x="1498" y="0"/>
                  <a:pt x="130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9"/>
          <p:cNvSpPr txBox="1">
            <a:spLocks noGrp="1"/>
          </p:cNvSpPr>
          <p:nvPr>
            <p:ph type="title"/>
          </p:nvPr>
        </p:nvSpPr>
        <p:spPr>
          <a:xfrm>
            <a:off x="1246000" y="1311325"/>
            <a:ext cx="6651900" cy="17199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1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92" name="Google Shape;492;p9"/>
          <p:cNvSpPr txBox="1">
            <a:spLocks noGrp="1"/>
          </p:cNvSpPr>
          <p:nvPr>
            <p:ph type="subTitle" idx="1"/>
          </p:nvPr>
        </p:nvSpPr>
        <p:spPr>
          <a:xfrm>
            <a:off x="2135550" y="3153500"/>
            <a:ext cx="4872900" cy="80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0"/>
          <p:cNvSpPr/>
          <p:nvPr/>
        </p:nvSpPr>
        <p:spPr>
          <a:xfrm>
            <a:off x="-149050" y="4519475"/>
            <a:ext cx="9513111" cy="607950"/>
          </a:xfrm>
          <a:custGeom>
            <a:avLst/>
            <a:gdLst/>
            <a:ahLst/>
            <a:cxnLst/>
            <a:rect l="l" t="t" r="r" b="b"/>
            <a:pathLst>
              <a:path w="114716" h="24318" extrusionOk="0">
                <a:moveTo>
                  <a:pt x="62879" y="0"/>
                </a:moveTo>
                <a:cubicBezTo>
                  <a:pt x="59679" y="0"/>
                  <a:pt x="56506" y="526"/>
                  <a:pt x="53605" y="1777"/>
                </a:cubicBezTo>
                <a:cubicBezTo>
                  <a:pt x="48768" y="3846"/>
                  <a:pt x="45333" y="7848"/>
                  <a:pt x="40629" y="10150"/>
                </a:cubicBezTo>
                <a:cubicBezTo>
                  <a:pt x="37698" y="11596"/>
                  <a:pt x="34731" y="12242"/>
                  <a:pt x="31694" y="12242"/>
                </a:cubicBezTo>
                <a:cubicBezTo>
                  <a:pt x="29616" y="12242"/>
                  <a:pt x="27506" y="11940"/>
                  <a:pt x="25352" y="11384"/>
                </a:cubicBezTo>
                <a:cubicBezTo>
                  <a:pt x="19781" y="9950"/>
                  <a:pt x="14144" y="7014"/>
                  <a:pt x="8273" y="6948"/>
                </a:cubicBezTo>
                <a:cubicBezTo>
                  <a:pt x="8204" y="6947"/>
                  <a:pt x="8134" y="6946"/>
                  <a:pt x="8063" y="6946"/>
                </a:cubicBezTo>
                <a:cubicBezTo>
                  <a:pt x="5461" y="6946"/>
                  <a:pt x="2211" y="7548"/>
                  <a:pt x="67" y="8782"/>
                </a:cubicBezTo>
                <a:cubicBezTo>
                  <a:pt x="0" y="10951"/>
                  <a:pt x="301" y="19123"/>
                  <a:pt x="367" y="20658"/>
                </a:cubicBezTo>
                <a:cubicBezTo>
                  <a:pt x="2500" y="19526"/>
                  <a:pt x="5541" y="19022"/>
                  <a:pt x="8034" y="19022"/>
                </a:cubicBezTo>
                <a:cubicBezTo>
                  <a:pt x="8114" y="19022"/>
                  <a:pt x="8194" y="19022"/>
                  <a:pt x="8273" y="19023"/>
                </a:cubicBezTo>
                <a:cubicBezTo>
                  <a:pt x="14144" y="19123"/>
                  <a:pt x="19781" y="22025"/>
                  <a:pt x="25352" y="23460"/>
                </a:cubicBezTo>
                <a:cubicBezTo>
                  <a:pt x="27506" y="24015"/>
                  <a:pt x="29616" y="24317"/>
                  <a:pt x="31694" y="24317"/>
                </a:cubicBezTo>
                <a:cubicBezTo>
                  <a:pt x="34731" y="24317"/>
                  <a:pt x="37698" y="23671"/>
                  <a:pt x="40629" y="22225"/>
                </a:cubicBezTo>
                <a:cubicBezTo>
                  <a:pt x="45333" y="19924"/>
                  <a:pt x="48768" y="15921"/>
                  <a:pt x="53605" y="13853"/>
                </a:cubicBezTo>
                <a:cubicBezTo>
                  <a:pt x="56497" y="12605"/>
                  <a:pt x="59660" y="12079"/>
                  <a:pt x="62850" y="12079"/>
                </a:cubicBezTo>
                <a:cubicBezTo>
                  <a:pt x="66650" y="12079"/>
                  <a:pt x="70489" y="12825"/>
                  <a:pt x="73953" y="13986"/>
                </a:cubicBezTo>
                <a:cubicBezTo>
                  <a:pt x="79724" y="15887"/>
                  <a:pt x="84894" y="19090"/>
                  <a:pt x="91032" y="20124"/>
                </a:cubicBezTo>
                <a:cubicBezTo>
                  <a:pt x="91916" y="20280"/>
                  <a:pt x="92784" y="20349"/>
                  <a:pt x="93640" y="20349"/>
                </a:cubicBezTo>
                <a:cubicBezTo>
                  <a:pt x="98466" y="20349"/>
                  <a:pt x="102892" y="18138"/>
                  <a:pt x="107510" y="16721"/>
                </a:cubicBezTo>
                <a:cubicBezTo>
                  <a:pt x="108899" y="16303"/>
                  <a:pt x="110255" y="16112"/>
                  <a:pt x="111573" y="16112"/>
                </a:cubicBezTo>
                <a:cubicBezTo>
                  <a:pt x="112565" y="16112"/>
                  <a:pt x="113536" y="16221"/>
                  <a:pt x="114482" y="16421"/>
                </a:cubicBezTo>
                <a:cubicBezTo>
                  <a:pt x="114582" y="12552"/>
                  <a:pt x="114649" y="8516"/>
                  <a:pt x="114716" y="4379"/>
                </a:cubicBezTo>
                <a:cubicBezTo>
                  <a:pt x="113687" y="4156"/>
                  <a:pt x="112639" y="4032"/>
                  <a:pt x="111571" y="4032"/>
                </a:cubicBezTo>
                <a:cubicBezTo>
                  <a:pt x="110248" y="4032"/>
                  <a:pt x="108894" y="4222"/>
                  <a:pt x="107510" y="4646"/>
                </a:cubicBezTo>
                <a:cubicBezTo>
                  <a:pt x="102892" y="6063"/>
                  <a:pt x="98466" y="8274"/>
                  <a:pt x="93640" y="8274"/>
                </a:cubicBezTo>
                <a:cubicBezTo>
                  <a:pt x="92784" y="8274"/>
                  <a:pt x="91916" y="8204"/>
                  <a:pt x="91032" y="8049"/>
                </a:cubicBezTo>
                <a:cubicBezTo>
                  <a:pt x="84894" y="7014"/>
                  <a:pt x="79724" y="3812"/>
                  <a:pt x="73953" y="1877"/>
                </a:cubicBezTo>
                <a:cubicBezTo>
                  <a:pt x="70498" y="738"/>
                  <a:pt x="66670" y="0"/>
                  <a:pt x="628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10"/>
          <p:cNvSpPr/>
          <p:nvPr/>
        </p:nvSpPr>
        <p:spPr>
          <a:xfrm>
            <a:off x="4337756" y="4594725"/>
            <a:ext cx="4323674" cy="221375"/>
          </a:xfrm>
          <a:custGeom>
            <a:avLst/>
            <a:gdLst/>
            <a:ahLst/>
            <a:cxnLst/>
            <a:rect l="l" t="t" r="r" b="b"/>
            <a:pathLst>
              <a:path w="52138" h="8855" extrusionOk="0">
                <a:moveTo>
                  <a:pt x="8633" y="0"/>
                </a:moveTo>
                <a:cubicBezTo>
                  <a:pt x="8271" y="0"/>
                  <a:pt x="7918" y="12"/>
                  <a:pt x="7573" y="35"/>
                </a:cubicBezTo>
                <a:cubicBezTo>
                  <a:pt x="5104" y="135"/>
                  <a:pt x="3136" y="769"/>
                  <a:pt x="1869" y="1336"/>
                </a:cubicBezTo>
                <a:cubicBezTo>
                  <a:pt x="1235" y="1603"/>
                  <a:pt x="768" y="1870"/>
                  <a:pt x="468" y="2070"/>
                </a:cubicBezTo>
                <a:cubicBezTo>
                  <a:pt x="134" y="2237"/>
                  <a:pt x="1" y="2337"/>
                  <a:pt x="1" y="2370"/>
                </a:cubicBezTo>
                <a:cubicBezTo>
                  <a:pt x="1" y="2370"/>
                  <a:pt x="201" y="2303"/>
                  <a:pt x="534" y="2170"/>
                </a:cubicBezTo>
                <a:cubicBezTo>
                  <a:pt x="868" y="2036"/>
                  <a:pt x="1335" y="1770"/>
                  <a:pt x="1969" y="1569"/>
                </a:cubicBezTo>
                <a:cubicBezTo>
                  <a:pt x="3236" y="1069"/>
                  <a:pt x="5171" y="535"/>
                  <a:pt x="7606" y="469"/>
                </a:cubicBezTo>
                <a:cubicBezTo>
                  <a:pt x="7756" y="464"/>
                  <a:pt x="7907" y="462"/>
                  <a:pt x="8060" y="462"/>
                </a:cubicBezTo>
                <a:cubicBezTo>
                  <a:pt x="10370" y="462"/>
                  <a:pt x="13099" y="935"/>
                  <a:pt x="15945" y="1936"/>
                </a:cubicBezTo>
                <a:cubicBezTo>
                  <a:pt x="17446" y="2503"/>
                  <a:pt x="19014" y="3171"/>
                  <a:pt x="20549" y="4004"/>
                </a:cubicBezTo>
                <a:cubicBezTo>
                  <a:pt x="21349" y="4438"/>
                  <a:pt x="22116" y="4872"/>
                  <a:pt x="22950" y="5272"/>
                </a:cubicBezTo>
                <a:cubicBezTo>
                  <a:pt x="23784" y="5672"/>
                  <a:pt x="24618" y="6106"/>
                  <a:pt x="25485" y="6440"/>
                </a:cubicBezTo>
                <a:cubicBezTo>
                  <a:pt x="27220" y="7207"/>
                  <a:pt x="28988" y="7740"/>
                  <a:pt x="30723" y="8141"/>
                </a:cubicBezTo>
                <a:cubicBezTo>
                  <a:pt x="31190" y="8241"/>
                  <a:pt x="31623" y="8341"/>
                  <a:pt x="32023" y="8408"/>
                </a:cubicBezTo>
                <a:cubicBezTo>
                  <a:pt x="32457" y="8508"/>
                  <a:pt x="32891" y="8541"/>
                  <a:pt x="33324" y="8608"/>
                </a:cubicBezTo>
                <a:cubicBezTo>
                  <a:pt x="34192" y="8741"/>
                  <a:pt x="35026" y="8775"/>
                  <a:pt x="35826" y="8841"/>
                </a:cubicBezTo>
                <a:cubicBezTo>
                  <a:pt x="36131" y="8850"/>
                  <a:pt x="36432" y="8855"/>
                  <a:pt x="36731" y="8855"/>
                </a:cubicBezTo>
                <a:cubicBezTo>
                  <a:pt x="39666" y="8855"/>
                  <a:pt x="42286" y="8428"/>
                  <a:pt x="44466" y="7974"/>
                </a:cubicBezTo>
                <a:cubicBezTo>
                  <a:pt x="45700" y="7707"/>
                  <a:pt x="46767" y="7407"/>
                  <a:pt x="47701" y="7173"/>
                </a:cubicBezTo>
                <a:cubicBezTo>
                  <a:pt x="48635" y="6873"/>
                  <a:pt x="49436" y="6640"/>
                  <a:pt x="50103" y="6440"/>
                </a:cubicBezTo>
                <a:cubicBezTo>
                  <a:pt x="51404" y="5973"/>
                  <a:pt x="52138" y="5739"/>
                  <a:pt x="52104" y="5672"/>
                </a:cubicBezTo>
                <a:cubicBezTo>
                  <a:pt x="52104" y="5670"/>
                  <a:pt x="52101" y="5669"/>
                  <a:pt x="52093" y="5669"/>
                </a:cubicBezTo>
                <a:cubicBezTo>
                  <a:pt x="51995" y="5669"/>
                  <a:pt x="51274" y="5866"/>
                  <a:pt x="50036" y="6206"/>
                </a:cubicBezTo>
                <a:cubicBezTo>
                  <a:pt x="49369" y="6373"/>
                  <a:pt x="48569" y="6573"/>
                  <a:pt x="47601" y="6840"/>
                </a:cubicBezTo>
                <a:cubicBezTo>
                  <a:pt x="46667" y="7040"/>
                  <a:pt x="45600" y="7307"/>
                  <a:pt x="44399" y="7540"/>
                </a:cubicBezTo>
                <a:cubicBezTo>
                  <a:pt x="42358" y="7909"/>
                  <a:pt x="39955" y="8277"/>
                  <a:pt x="37294" y="8277"/>
                </a:cubicBezTo>
                <a:cubicBezTo>
                  <a:pt x="36824" y="8277"/>
                  <a:pt x="36345" y="8266"/>
                  <a:pt x="35860" y="8241"/>
                </a:cubicBezTo>
                <a:cubicBezTo>
                  <a:pt x="35059" y="8174"/>
                  <a:pt x="34258" y="8141"/>
                  <a:pt x="33424" y="8007"/>
                </a:cubicBezTo>
                <a:cubicBezTo>
                  <a:pt x="32991" y="7941"/>
                  <a:pt x="32557" y="7907"/>
                  <a:pt x="32157" y="7807"/>
                </a:cubicBezTo>
                <a:cubicBezTo>
                  <a:pt x="31723" y="7740"/>
                  <a:pt x="31323" y="7640"/>
                  <a:pt x="30889" y="7540"/>
                </a:cubicBezTo>
                <a:cubicBezTo>
                  <a:pt x="29188" y="7107"/>
                  <a:pt x="27454" y="6606"/>
                  <a:pt x="25752" y="5839"/>
                </a:cubicBezTo>
                <a:cubicBezTo>
                  <a:pt x="24885" y="5539"/>
                  <a:pt x="24051" y="5105"/>
                  <a:pt x="23217" y="4705"/>
                </a:cubicBezTo>
                <a:cubicBezTo>
                  <a:pt x="22417" y="4305"/>
                  <a:pt x="21649" y="3871"/>
                  <a:pt x="20849" y="3471"/>
                </a:cubicBezTo>
                <a:cubicBezTo>
                  <a:pt x="19281" y="2637"/>
                  <a:pt x="17713" y="1936"/>
                  <a:pt x="16145" y="1403"/>
                </a:cubicBezTo>
                <a:cubicBezTo>
                  <a:pt x="13471" y="454"/>
                  <a:pt x="10895" y="0"/>
                  <a:pt x="8633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10"/>
          <p:cNvSpPr/>
          <p:nvPr/>
        </p:nvSpPr>
        <p:spPr>
          <a:xfrm>
            <a:off x="138625" y="4779975"/>
            <a:ext cx="2223193" cy="130400"/>
          </a:xfrm>
          <a:custGeom>
            <a:avLst/>
            <a:gdLst/>
            <a:ahLst/>
            <a:cxnLst/>
            <a:rect l="l" t="t" r="r" b="b"/>
            <a:pathLst>
              <a:path w="40597" h="5216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17" y="5211"/>
                  <a:pt x="29077" y="5216"/>
                  <a:pt x="29334" y="5216"/>
                </a:cubicBezTo>
                <a:cubicBezTo>
                  <a:pt x="31561" y="5216"/>
                  <a:pt x="33578" y="4842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93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10"/>
          <p:cNvSpPr/>
          <p:nvPr/>
        </p:nvSpPr>
        <p:spPr>
          <a:xfrm>
            <a:off x="-113142" y="4802375"/>
            <a:ext cx="9457881" cy="857450"/>
          </a:xfrm>
          <a:custGeom>
            <a:avLst/>
            <a:gdLst/>
            <a:ahLst/>
            <a:cxnLst/>
            <a:rect l="l" t="t" r="r" b="b"/>
            <a:pathLst>
              <a:path w="114050" h="34298" extrusionOk="0">
                <a:moveTo>
                  <a:pt x="62417" y="1"/>
                </a:moveTo>
                <a:cubicBezTo>
                  <a:pt x="59227" y="1"/>
                  <a:pt x="56064" y="527"/>
                  <a:pt x="53172" y="1775"/>
                </a:cubicBezTo>
                <a:cubicBezTo>
                  <a:pt x="48335" y="3843"/>
                  <a:pt x="44900" y="7846"/>
                  <a:pt x="40196" y="10147"/>
                </a:cubicBezTo>
                <a:cubicBezTo>
                  <a:pt x="37265" y="11593"/>
                  <a:pt x="34298" y="12239"/>
                  <a:pt x="31261" y="12239"/>
                </a:cubicBezTo>
                <a:cubicBezTo>
                  <a:pt x="29183" y="12239"/>
                  <a:pt x="27073" y="11937"/>
                  <a:pt x="24919" y="11382"/>
                </a:cubicBezTo>
                <a:cubicBezTo>
                  <a:pt x="19348" y="9947"/>
                  <a:pt x="13711" y="7045"/>
                  <a:pt x="7840" y="6945"/>
                </a:cubicBezTo>
                <a:cubicBezTo>
                  <a:pt x="7747" y="6944"/>
                  <a:pt x="7654" y="6943"/>
                  <a:pt x="7560" y="6943"/>
                </a:cubicBezTo>
                <a:cubicBezTo>
                  <a:pt x="4994" y="6943"/>
                  <a:pt x="2125" y="7390"/>
                  <a:pt x="1" y="8613"/>
                </a:cubicBezTo>
                <a:cubicBezTo>
                  <a:pt x="1" y="8913"/>
                  <a:pt x="701" y="23157"/>
                  <a:pt x="1402" y="29861"/>
                </a:cubicBezTo>
                <a:cubicBezTo>
                  <a:pt x="2069" y="30929"/>
                  <a:pt x="31090" y="34298"/>
                  <a:pt x="56641" y="34298"/>
                </a:cubicBezTo>
                <a:cubicBezTo>
                  <a:pt x="76489" y="34298"/>
                  <a:pt x="95536" y="32597"/>
                  <a:pt x="113282" y="29194"/>
                </a:cubicBezTo>
                <a:cubicBezTo>
                  <a:pt x="113582" y="22323"/>
                  <a:pt x="113849" y="13783"/>
                  <a:pt x="114049" y="4343"/>
                </a:cubicBezTo>
                <a:cubicBezTo>
                  <a:pt x="113103" y="4143"/>
                  <a:pt x="112132" y="4034"/>
                  <a:pt x="111140" y="4034"/>
                </a:cubicBezTo>
                <a:cubicBezTo>
                  <a:pt x="109822" y="4034"/>
                  <a:pt x="108466" y="4225"/>
                  <a:pt x="107077" y="4643"/>
                </a:cubicBezTo>
                <a:cubicBezTo>
                  <a:pt x="102437" y="6067"/>
                  <a:pt x="97992" y="8292"/>
                  <a:pt x="93139" y="8292"/>
                </a:cubicBezTo>
                <a:cubicBezTo>
                  <a:pt x="92306" y="8292"/>
                  <a:pt x="91460" y="8226"/>
                  <a:pt x="90599" y="8079"/>
                </a:cubicBezTo>
                <a:cubicBezTo>
                  <a:pt x="84461" y="7012"/>
                  <a:pt x="79291" y="3809"/>
                  <a:pt x="73520" y="1908"/>
                </a:cubicBezTo>
                <a:cubicBezTo>
                  <a:pt x="70056" y="747"/>
                  <a:pt x="66217" y="1"/>
                  <a:pt x="624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10"/>
          <p:cNvSpPr/>
          <p:nvPr/>
        </p:nvSpPr>
        <p:spPr>
          <a:xfrm>
            <a:off x="138626" y="5041125"/>
            <a:ext cx="3366608" cy="130450"/>
          </a:xfrm>
          <a:custGeom>
            <a:avLst/>
            <a:gdLst/>
            <a:ahLst/>
            <a:cxnLst/>
            <a:rect l="l" t="t" r="r" b="b"/>
            <a:pathLst>
              <a:path w="40597" h="5218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33" y="5212"/>
                  <a:pt x="29110" y="5217"/>
                  <a:pt x="29383" y="5217"/>
                </a:cubicBezTo>
                <a:cubicBezTo>
                  <a:pt x="31590" y="5217"/>
                  <a:pt x="33589" y="4868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60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10"/>
          <p:cNvSpPr/>
          <p:nvPr/>
        </p:nvSpPr>
        <p:spPr>
          <a:xfrm>
            <a:off x="4337756" y="4856150"/>
            <a:ext cx="4323674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10"/>
          <p:cNvSpPr/>
          <p:nvPr/>
        </p:nvSpPr>
        <p:spPr>
          <a:xfrm>
            <a:off x="1000305" y="5270500"/>
            <a:ext cx="1096332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1" name="Google Shape;501;p10"/>
          <p:cNvGrpSpPr/>
          <p:nvPr/>
        </p:nvGrpSpPr>
        <p:grpSpPr>
          <a:xfrm>
            <a:off x="-113150" y="-181625"/>
            <a:ext cx="9383541" cy="5452471"/>
            <a:chOff x="-113150" y="-181625"/>
            <a:chExt cx="9383541" cy="5452471"/>
          </a:xfrm>
        </p:grpSpPr>
        <p:sp>
          <p:nvSpPr>
            <p:cNvPr id="502" name="Google Shape;502;p10"/>
            <p:cNvSpPr/>
            <p:nvPr/>
          </p:nvSpPr>
          <p:spPr>
            <a:xfrm flipH="1">
              <a:off x="1" y="3733781"/>
              <a:ext cx="3205059" cy="785695"/>
            </a:xfrm>
            <a:custGeom>
              <a:avLst/>
              <a:gdLst/>
              <a:ahLst/>
              <a:cxnLst/>
              <a:rect l="l" t="t" r="r" b="b"/>
              <a:pathLst>
                <a:path w="29884" h="7326" extrusionOk="0">
                  <a:moveTo>
                    <a:pt x="10084" y="1"/>
                  </a:moveTo>
                  <a:cubicBezTo>
                    <a:pt x="9159" y="1"/>
                    <a:pt x="8226" y="105"/>
                    <a:pt x="7327" y="202"/>
                  </a:cubicBezTo>
                  <a:cubicBezTo>
                    <a:pt x="5430" y="400"/>
                    <a:pt x="3398" y="670"/>
                    <a:pt x="1656" y="1490"/>
                  </a:cubicBezTo>
                  <a:cubicBezTo>
                    <a:pt x="1111" y="1746"/>
                    <a:pt x="478" y="2113"/>
                    <a:pt x="237" y="2702"/>
                  </a:cubicBezTo>
                  <a:cubicBezTo>
                    <a:pt x="1" y="3267"/>
                    <a:pt x="262" y="3913"/>
                    <a:pt x="687" y="4314"/>
                  </a:cubicBezTo>
                  <a:cubicBezTo>
                    <a:pt x="1275" y="4878"/>
                    <a:pt x="2144" y="5105"/>
                    <a:pt x="2925" y="5245"/>
                  </a:cubicBezTo>
                  <a:cubicBezTo>
                    <a:pt x="3963" y="5428"/>
                    <a:pt x="5024" y="5467"/>
                    <a:pt x="6077" y="5477"/>
                  </a:cubicBezTo>
                  <a:cubicBezTo>
                    <a:pt x="6144" y="5477"/>
                    <a:pt x="6210" y="5477"/>
                    <a:pt x="6277" y="5477"/>
                  </a:cubicBezTo>
                  <a:cubicBezTo>
                    <a:pt x="7171" y="5477"/>
                    <a:pt x="8066" y="5452"/>
                    <a:pt x="8960" y="5452"/>
                  </a:cubicBezTo>
                  <a:cubicBezTo>
                    <a:pt x="9027" y="5452"/>
                    <a:pt x="9094" y="5452"/>
                    <a:pt x="9160" y="5452"/>
                  </a:cubicBezTo>
                  <a:cubicBezTo>
                    <a:pt x="9556" y="5452"/>
                    <a:pt x="9957" y="5457"/>
                    <a:pt x="10352" y="5496"/>
                  </a:cubicBezTo>
                  <a:cubicBezTo>
                    <a:pt x="10922" y="5544"/>
                    <a:pt x="11472" y="5728"/>
                    <a:pt x="12022" y="5891"/>
                  </a:cubicBezTo>
                  <a:cubicBezTo>
                    <a:pt x="13822" y="6418"/>
                    <a:pt x="15593" y="7055"/>
                    <a:pt x="17475" y="7238"/>
                  </a:cubicBezTo>
                  <a:cubicBezTo>
                    <a:pt x="18079" y="7296"/>
                    <a:pt x="18684" y="7319"/>
                    <a:pt x="19289" y="7319"/>
                  </a:cubicBezTo>
                  <a:cubicBezTo>
                    <a:pt x="20635" y="7319"/>
                    <a:pt x="21985" y="7206"/>
                    <a:pt x="23330" y="7113"/>
                  </a:cubicBezTo>
                  <a:cubicBezTo>
                    <a:pt x="24195" y="7055"/>
                    <a:pt x="25072" y="6990"/>
                    <a:pt x="25943" y="6990"/>
                  </a:cubicBezTo>
                  <a:cubicBezTo>
                    <a:pt x="26024" y="6990"/>
                    <a:pt x="26105" y="6990"/>
                    <a:pt x="26186" y="6992"/>
                  </a:cubicBezTo>
                  <a:cubicBezTo>
                    <a:pt x="26722" y="7002"/>
                    <a:pt x="27257" y="7084"/>
                    <a:pt x="27794" y="7147"/>
                  </a:cubicBezTo>
                  <a:cubicBezTo>
                    <a:pt x="28455" y="7229"/>
                    <a:pt x="29121" y="7305"/>
                    <a:pt x="29787" y="7321"/>
                  </a:cubicBezTo>
                  <a:cubicBezTo>
                    <a:pt x="29821" y="7325"/>
                    <a:pt x="29854" y="7325"/>
                    <a:pt x="29883" y="7325"/>
                  </a:cubicBezTo>
                  <a:lnTo>
                    <a:pt x="29883" y="810"/>
                  </a:lnTo>
                  <a:cubicBezTo>
                    <a:pt x="29136" y="661"/>
                    <a:pt x="28372" y="600"/>
                    <a:pt x="27600" y="600"/>
                  </a:cubicBezTo>
                  <a:cubicBezTo>
                    <a:pt x="26024" y="600"/>
                    <a:pt x="24421" y="855"/>
                    <a:pt x="22885" y="1133"/>
                  </a:cubicBezTo>
                  <a:cubicBezTo>
                    <a:pt x="21409" y="1404"/>
                    <a:pt x="19898" y="1738"/>
                    <a:pt x="18389" y="1738"/>
                  </a:cubicBezTo>
                  <a:cubicBezTo>
                    <a:pt x="17965" y="1738"/>
                    <a:pt x="17541" y="1711"/>
                    <a:pt x="17118" y="1650"/>
                  </a:cubicBezTo>
                  <a:cubicBezTo>
                    <a:pt x="15381" y="1394"/>
                    <a:pt x="13788" y="612"/>
                    <a:pt x="12089" y="211"/>
                  </a:cubicBezTo>
                  <a:cubicBezTo>
                    <a:pt x="11436" y="57"/>
                    <a:pt x="10762" y="1"/>
                    <a:pt x="10084" y="1"/>
                  </a:cubicBezTo>
                  <a:close/>
                </a:path>
              </a:pathLst>
            </a:custGeom>
            <a:solidFill>
              <a:srgbClr val="FFFFFF">
                <a:alpha val="26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0"/>
            <p:cNvSpPr/>
            <p:nvPr/>
          </p:nvSpPr>
          <p:spPr>
            <a:xfrm>
              <a:off x="195525" y="65888"/>
              <a:ext cx="1015244" cy="923875"/>
            </a:xfrm>
            <a:custGeom>
              <a:avLst/>
              <a:gdLst/>
              <a:ahLst/>
              <a:cxnLst/>
              <a:rect l="l" t="t" r="r" b="b"/>
              <a:pathLst>
                <a:path w="15545" h="14146" extrusionOk="0">
                  <a:moveTo>
                    <a:pt x="7759" y="1"/>
                  </a:moveTo>
                  <a:cubicBezTo>
                    <a:pt x="4542" y="1"/>
                    <a:pt x="1643" y="2211"/>
                    <a:pt x="868" y="5484"/>
                  </a:cubicBezTo>
                  <a:cubicBezTo>
                    <a:pt x="0" y="9286"/>
                    <a:pt x="2369" y="13089"/>
                    <a:pt x="6171" y="13956"/>
                  </a:cubicBezTo>
                  <a:cubicBezTo>
                    <a:pt x="6712" y="14084"/>
                    <a:pt x="7253" y="14146"/>
                    <a:pt x="7785" y="14146"/>
                  </a:cubicBezTo>
                  <a:cubicBezTo>
                    <a:pt x="10996" y="14146"/>
                    <a:pt x="13900" y="11915"/>
                    <a:pt x="14644" y="8653"/>
                  </a:cubicBezTo>
                  <a:cubicBezTo>
                    <a:pt x="15545" y="4850"/>
                    <a:pt x="13143" y="1080"/>
                    <a:pt x="9340" y="180"/>
                  </a:cubicBezTo>
                  <a:cubicBezTo>
                    <a:pt x="8810" y="59"/>
                    <a:pt x="8281" y="1"/>
                    <a:pt x="77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0"/>
            <p:cNvSpPr/>
            <p:nvPr/>
          </p:nvSpPr>
          <p:spPr>
            <a:xfrm>
              <a:off x="-113150" y="-181625"/>
              <a:ext cx="1270925" cy="850750"/>
            </a:xfrm>
            <a:custGeom>
              <a:avLst/>
              <a:gdLst/>
              <a:ahLst/>
              <a:cxnLst/>
              <a:rect l="l" t="t" r="r" b="b"/>
              <a:pathLst>
                <a:path w="50837" h="34030" extrusionOk="0">
                  <a:moveTo>
                    <a:pt x="50836" y="1"/>
                  </a:moveTo>
                  <a:cubicBezTo>
                    <a:pt x="32557" y="234"/>
                    <a:pt x="16545" y="2536"/>
                    <a:pt x="3102" y="6805"/>
                  </a:cubicBezTo>
                  <a:cubicBezTo>
                    <a:pt x="2402" y="11442"/>
                    <a:pt x="1201" y="19848"/>
                    <a:pt x="0" y="30689"/>
                  </a:cubicBezTo>
                  <a:cubicBezTo>
                    <a:pt x="360" y="32267"/>
                    <a:pt x="4053" y="34030"/>
                    <a:pt x="7052" y="34030"/>
                  </a:cubicBezTo>
                  <a:cubicBezTo>
                    <a:pt x="7667" y="34030"/>
                    <a:pt x="8252" y="33956"/>
                    <a:pt x="8773" y="33791"/>
                  </a:cubicBezTo>
                  <a:cubicBezTo>
                    <a:pt x="12876" y="32524"/>
                    <a:pt x="14210" y="28721"/>
                    <a:pt x="14110" y="25686"/>
                  </a:cubicBezTo>
                  <a:lnTo>
                    <a:pt x="14110" y="25686"/>
                  </a:lnTo>
                  <a:cubicBezTo>
                    <a:pt x="16153" y="26692"/>
                    <a:pt x="18376" y="27132"/>
                    <a:pt x="20635" y="27132"/>
                  </a:cubicBezTo>
                  <a:cubicBezTo>
                    <a:pt x="26011" y="27132"/>
                    <a:pt x="31587" y="24638"/>
                    <a:pt x="35392" y="21349"/>
                  </a:cubicBezTo>
                  <a:cubicBezTo>
                    <a:pt x="40763" y="16679"/>
                    <a:pt x="42130" y="10108"/>
                    <a:pt x="40462" y="3636"/>
                  </a:cubicBezTo>
                  <a:lnTo>
                    <a:pt x="40462" y="3636"/>
                  </a:lnTo>
                  <a:cubicBezTo>
                    <a:pt x="40849" y="3688"/>
                    <a:pt x="41263" y="3713"/>
                    <a:pt x="41696" y="3713"/>
                  </a:cubicBezTo>
                  <a:cubicBezTo>
                    <a:pt x="45182" y="3713"/>
                    <a:pt x="49857" y="2107"/>
                    <a:pt x="50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0"/>
            <p:cNvSpPr/>
            <p:nvPr/>
          </p:nvSpPr>
          <p:spPr>
            <a:xfrm>
              <a:off x="-72725" y="1981925"/>
              <a:ext cx="657150" cy="759700"/>
            </a:xfrm>
            <a:custGeom>
              <a:avLst/>
              <a:gdLst/>
              <a:ahLst/>
              <a:cxnLst/>
              <a:rect l="l" t="t" r="r" b="b"/>
              <a:pathLst>
                <a:path w="26286" h="30388" extrusionOk="0">
                  <a:moveTo>
                    <a:pt x="2135" y="0"/>
                  </a:moveTo>
                  <a:cubicBezTo>
                    <a:pt x="1301" y="9040"/>
                    <a:pt x="534" y="19081"/>
                    <a:pt x="1" y="29622"/>
                  </a:cubicBezTo>
                  <a:cubicBezTo>
                    <a:pt x="741" y="30155"/>
                    <a:pt x="1666" y="30387"/>
                    <a:pt x="2665" y="30387"/>
                  </a:cubicBezTo>
                  <a:cubicBezTo>
                    <a:pt x="6164" y="30387"/>
                    <a:pt x="10571" y="27536"/>
                    <a:pt x="11142" y="24785"/>
                  </a:cubicBezTo>
                  <a:cubicBezTo>
                    <a:pt x="12299" y="25165"/>
                    <a:pt x="13445" y="25341"/>
                    <a:pt x="14559" y="25341"/>
                  </a:cubicBezTo>
                  <a:cubicBezTo>
                    <a:pt x="18327" y="25341"/>
                    <a:pt x="21722" y="23332"/>
                    <a:pt x="23884" y="20448"/>
                  </a:cubicBezTo>
                  <a:cubicBezTo>
                    <a:pt x="25952" y="17680"/>
                    <a:pt x="26286" y="12676"/>
                    <a:pt x="24551" y="9707"/>
                  </a:cubicBezTo>
                  <a:cubicBezTo>
                    <a:pt x="24385" y="9441"/>
                    <a:pt x="24184" y="9174"/>
                    <a:pt x="23984" y="8907"/>
                  </a:cubicBezTo>
                  <a:cubicBezTo>
                    <a:pt x="22083" y="6405"/>
                    <a:pt x="19281" y="5004"/>
                    <a:pt x="16179" y="4470"/>
                  </a:cubicBezTo>
                  <a:cubicBezTo>
                    <a:pt x="15720" y="4399"/>
                    <a:pt x="14591" y="4272"/>
                    <a:pt x="13332" y="4272"/>
                  </a:cubicBezTo>
                  <a:cubicBezTo>
                    <a:pt x="11661" y="4272"/>
                    <a:pt x="9763" y="4496"/>
                    <a:pt x="8907" y="5371"/>
                  </a:cubicBezTo>
                  <a:cubicBezTo>
                    <a:pt x="9074" y="2069"/>
                    <a:pt x="5238" y="234"/>
                    <a:pt x="21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0"/>
            <p:cNvSpPr/>
            <p:nvPr/>
          </p:nvSpPr>
          <p:spPr>
            <a:xfrm rot="246705">
              <a:off x="8749429" y="201549"/>
              <a:ext cx="477837" cy="1220018"/>
            </a:xfrm>
            <a:custGeom>
              <a:avLst/>
              <a:gdLst/>
              <a:ahLst/>
              <a:cxnLst/>
              <a:rect l="l" t="t" r="r" b="b"/>
              <a:pathLst>
                <a:path w="19114" h="48802" extrusionOk="0">
                  <a:moveTo>
                    <a:pt x="15077" y="0"/>
                  </a:moveTo>
                  <a:cubicBezTo>
                    <a:pt x="15044" y="0"/>
                    <a:pt x="15011" y="33"/>
                    <a:pt x="14977" y="33"/>
                  </a:cubicBezTo>
                  <a:cubicBezTo>
                    <a:pt x="11575" y="934"/>
                    <a:pt x="7305" y="2135"/>
                    <a:pt x="5137" y="4970"/>
                  </a:cubicBezTo>
                  <a:cubicBezTo>
                    <a:pt x="3036" y="7672"/>
                    <a:pt x="3636" y="11442"/>
                    <a:pt x="6338" y="13310"/>
                  </a:cubicBezTo>
                  <a:cubicBezTo>
                    <a:pt x="1668" y="15611"/>
                    <a:pt x="0" y="25718"/>
                    <a:pt x="1601" y="29588"/>
                  </a:cubicBezTo>
                  <a:cubicBezTo>
                    <a:pt x="3131" y="33156"/>
                    <a:pt x="8342" y="40042"/>
                    <a:pt x="13428" y="40042"/>
                  </a:cubicBezTo>
                  <a:cubicBezTo>
                    <a:pt x="13667" y="40042"/>
                    <a:pt x="13906" y="40027"/>
                    <a:pt x="14143" y="39995"/>
                  </a:cubicBezTo>
                  <a:lnTo>
                    <a:pt x="14143" y="39995"/>
                  </a:lnTo>
                  <a:cubicBezTo>
                    <a:pt x="12309" y="46333"/>
                    <a:pt x="18980" y="48635"/>
                    <a:pt x="19114" y="48802"/>
                  </a:cubicBezTo>
                  <a:cubicBezTo>
                    <a:pt x="18613" y="29855"/>
                    <a:pt x="17412" y="12075"/>
                    <a:pt x="150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7" name="Google Shape;507;p10"/>
            <p:cNvGrpSpPr/>
            <p:nvPr/>
          </p:nvGrpSpPr>
          <p:grpSpPr>
            <a:xfrm>
              <a:off x="7314520" y="4696101"/>
              <a:ext cx="482908" cy="295004"/>
              <a:chOff x="5373175" y="4552275"/>
              <a:chExt cx="422825" cy="258300"/>
            </a:xfrm>
          </p:grpSpPr>
          <p:sp>
            <p:nvSpPr>
              <p:cNvPr id="508" name="Google Shape;508;p10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10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10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10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10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10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10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10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10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7" name="Google Shape;517;p10"/>
            <p:cNvGrpSpPr/>
            <p:nvPr/>
          </p:nvGrpSpPr>
          <p:grpSpPr>
            <a:xfrm rot="1026894">
              <a:off x="5000854" y="4871540"/>
              <a:ext cx="482898" cy="294998"/>
              <a:chOff x="5373175" y="4552275"/>
              <a:chExt cx="422825" cy="258300"/>
            </a:xfrm>
          </p:grpSpPr>
          <p:sp>
            <p:nvSpPr>
              <p:cNvPr id="518" name="Google Shape;518;p10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10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10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10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10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10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10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10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10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7" name="Google Shape;527;p10"/>
            <p:cNvGrpSpPr/>
            <p:nvPr/>
          </p:nvGrpSpPr>
          <p:grpSpPr>
            <a:xfrm>
              <a:off x="4161195" y="4623063"/>
              <a:ext cx="482908" cy="295004"/>
              <a:chOff x="5373175" y="4552275"/>
              <a:chExt cx="422825" cy="258300"/>
            </a:xfrm>
          </p:grpSpPr>
          <p:sp>
            <p:nvSpPr>
              <p:cNvPr id="528" name="Google Shape;528;p10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10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10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10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10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10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10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10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10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7" name="Google Shape;537;p10"/>
            <p:cNvGrpSpPr/>
            <p:nvPr/>
          </p:nvGrpSpPr>
          <p:grpSpPr>
            <a:xfrm flipH="1">
              <a:off x="2483262" y="4843738"/>
              <a:ext cx="358260" cy="218858"/>
              <a:chOff x="5373175" y="4552275"/>
              <a:chExt cx="422825" cy="258300"/>
            </a:xfrm>
          </p:grpSpPr>
          <p:sp>
            <p:nvSpPr>
              <p:cNvPr id="538" name="Google Shape;538;p10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10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10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10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10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10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10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10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10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7" name="Google Shape;547;p10"/>
            <p:cNvGrpSpPr/>
            <p:nvPr/>
          </p:nvGrpSpPr>
          <p:grpSpPr>
            <a:xfrm flipH="1">
              <a:off x="6175545" y="4756051"/>
              <a:ext cx="482908" cy="295004"/>
              <a:chOff x="5373175" y="4552275"/>
              <a:chExt cx="422825" cy="258300"/>
            </a:xfrm>
          </p:grpSpPr>
          <p:sp>
            <p:nvSpPr>
              <p:cNvPr id="548" name="Google Shape;548;p10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10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10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10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10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10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10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10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10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57" name="Google Shape;557;p10"/>
            <p:cNvSpPr/>
            <p:nvPr/>
          </p:nvSpPr>
          <p:spPr>
            <a:xfrm rot="-656958">
              <a:off x="4866475" y="5093215"/>
              <a:ext cx="242703" cy="62676"/>
            </a:xfrm>
            <a:custGeom>
              <a:avLst/>
              <a:gdLst/>
              <a:ahLst/>
              <a:cxnLst/>
              <a:rect l="l" t="t" r="r" b="b"/>
              <a:pathLst>
                <a:path w="3304" h="1362" extrusionOk="0">
                  <a:moveTo>
                    <a:pt x="1304" y="0"/>
                  </a:moveTo>
                  <a:cubicBezTo>
                    <a:pt x="1165" y="0"/>
                    <a:pt x="1027" y="19"/>
                    <a:pt x="902" y="61"/>
                  </a:cubicBezTo>
                  <a:cubicBezTo>
                    <a:pt x="735" y="94"/>
                    <a:pt x="568" y="161"/>
                    <a:pt x="435" y="194"/>
                  </a:cubicBezTo>
                  <a:cubicBezTo>
                    <a:pt x="301" y="294"/>
                    <a:pt x="134" y="361"/>
                    <a:pt x="1" y="461"/>
                  </a:cubicBezTo>
                  <a:cubicBezTo>
                    <a:pt x="168" y="394"/>
                    <a:pt x="301" y="328"/>
                    <a:pt x="468" y="294"/>
                  </a:cubicBezTo>
                  <a:lnTo>
                    <a:pt x="701" y="261"/>
                  </a:lnTo>
                  <a:lnTo>
                    <a:pt x="802" y="228"/>
                  </a:lnTo>
                  <a:lnTo>
                    <a:pt x="935" y="228"/>
                  </a:lnTo>
                  <a:lnTo>
                    <a:pt x="1168" y="194"/>
                  </a:lnTo>
                  <a:lnTo>
                    <a:pt x="1369" y="194"/>
                  </a:lnTo>
                  <a:cubicBezTo>
                    <a:pt x="1469" y="194"/>
                    <a:pt x="1535" y="228"/>
                    <a:pt x="1602" y="228"/>
                  </a:cubicBezTo>
                  <a:lnTo>
                    <a:pt x="1702" y="261"/>
                  </a:lnTo>
                  <a:cubicBezTo>
                    <a:pt x="1769" y="261"/>
                    <a:pt x="1802" y="261"/>
                    <a:pt x="1836" y="294"/>
                  </a:cubicBezTo>
                  <a:cubicBezTo>
                    <a:pt x="2102" y="361"/>
                    <a:pt x="2369" y="494"/>
                    <a:pt x="2636" y="695"/>
                  </a:cubicBezTo>
                  <a:cubicBezTo>
                    <a:pt x="2870" y="895"/>
                    <a:pt x="3103" y="1095"/>
                    <a:pt x="3303" y="1362"/>
                  </a:cubicBezTo>
                  <a:cubicBezTo>
                    <a:pt x="3170" y="1061"/>
                    <a:pt x="2970" y="795"/>
                    <a:pt x="2736" y="561"/>
                  </a:cubicBezTo>
                  <a:cubicBezTo>
                    <a:pt x="2469" y="361"/>
                    <a:pt x="2203" y="161"/>
                    <a:pt x="1869" y="94"/>
                  </a:cubicBezTo>
                  <a:cubicBezTo>
                    <a:pt x="1695" y="36"/>
                    <a:pt x="1498" y="0"/>
                    <a:pt x="130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0"/>
            <p:cNvSpPr/>
            <p:nvPr/>
          </p:nvSpPr>
          <p:spPr>
            <a:xfrm rot="-656958">
              <a:off x="4062623" y="4913778"/>
              <a:ext cx="242703" cy="62676"/>
            </a:xfrm>
            <a:custGeom>
              <a:avLst/>
              <a:gdLst/>
              <a:ahLst/>
              <a:cxnLst/>
              <a:rect l="l" t="t" r="r" b="b"/>
              <a:pathLst>
                <a:path w="3304" h="1362" extrusionOk="0">
                  <a:moveTo>
                    <a:pt x="1304" y="0"/>
                  </a:moveTo>
                  <a:cubicBezTo>
                    <a:pt x="1165" y="0"/>
                    <a:pt x="1027" y="19"/>
                    <a:pt x="902" y="61"/>
                  </a:cubicBezTo>
                  <a:cubicBezTo>
                    <a:pt x="735" y="94"/>
                    <a:pt x="568" y="161"/>
                    <a:pt x="435" y="194"/>
                  </a:cubicBezTo>
                  <a:cubicBezTo>
                    <a:pt x="301" y="294"/>
                    <a:pt x="134" y="361"/>
                    <a:pt x="1" y="461"/>
                  </a:cubicBezTo>
                  <a:cubicBezTo>
                    <a:pt x="168" y="394"/>
                    <a:pt x="301" y="328"/>
                    <a:pt x="468" y="294"/>
                  </a:cubicBezTo>
                  <a:lnTo>
                    <a:pt x="701" y="261"/>
                  </a:lnTo>
                  <a:lnTo>
                    <a:pt x="802" y="228"/>
                  </a:lnTo>
                  <a:lnTo>
                    <a:pt x="935" y="228"/>
                  </a:lnTo>
                  <a:lnTo>
                    <a:pt x="1168" y="194"/>
                  </a:lnTo>
                  <a:lnTo>
                    <a:pt x="1369" y="194"/>
                  </a:lnTo>
                  <a:cubicBezTo>
                    <a:pt x="1469" y="194"/>
                    <a:pt x="1535" y="228"/>
                    <a:pt x="1602" y="228"/>
                  </a:cubicBezTo>
                  <a:lnTo>
                    <a:pt x="1702" y="261"/>
                  </a:lnTo>
                  <a:cubicBezTo>
                    <a:pt x="1769" y="261"/>
                    <a:pt x="1802" y="261"/>
                    <a:pt x="1836" y="294"/>
                  </a:cubicBezTo>
                  <a:cubicBezTo>
                    <a:pt x="2102" y="361"/>
                    <a:pt x="2369" y="494"/>
                    <a:pt x="2636" y="695"/>
                  </a:cubicBezTo>
                  <a:cubicBezTo>
                    <a:pt x="2870" y="895"/>
                    <a:pt x="3103" y="1095"/>
                    <a:pt x="3303" y="1362"/>
                  </a:cubicBezTo>
                  <a:cubicBezTo>
                    <a:pt x="3170" y="1061"/>
                    <a:pt x="2970" y="795"/>
                    <a:pt x="2736" y="561"/>
                  </a:cubicBezTo>
                  <a:cubicBezTo>
                    <a:pt x="2469" y="361"/>
                    <a:pt x="2203" y="161"/>
                    <a:pt x="1869" y="94"/>
                  </a:cubicBezTo>
                  <a:cubicBezTo>
                    <a:pt x="1695" y="36"/>
                    <a:pt x="1498" y="0"/>
                    <a:pt x="130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0"/>
            <p:cNvSpPr/>
            <p:nvPr/>
          </p:nvSpPr>
          <p:spPr>
            <a:xfrm rot="-656958">
              <a:off x="6507198" y="5049015"/>
              <a:ext cx="242703" cy="62676"/>
            </a:xfrm>
            <a:custGeom>
              <a:avLst/>
              <a:gdLst/>
              <a:ahLst/>
              <a:cxnLst/>
              <a:rect l="l" t="t" r="r" b="b"/>
              <a:pathLst>
                <a:path w="3304" h="1362" extrusionOk="0">
                  <a:moveTo>
                    <a:pt x="1304" y="0"/>
                  </a:moveTo>
                  <a:cubicBezTo>
                    <a:pt x="1165" y="0"/>
                    <a:pt x="1027" y="19"/>
                    <a:pt x="902" y="61"/>
                  </a:cubicBezTo>
                  <a:cubicBezTo>
                    <a:pt x="735" y="94"/>
                    <a:pt x="568" y="161"/>
                    <a:pt x="435" y="194"/>
                  </a:cubicBezTo>
                  <a:cubicBezTo>
                    <a:pt x="301" y="294"/>
                    <a:pt x="134" y="361"/>
                    <a:pt x="1" y="461"/>
                  </a:cubicBezTo>
                  <a:cubicBezTo>
                    <a:pt x="168" y="394"/>
                    <a:pt x="301" y="328"/>
                    <a:pt x="468" y="294"/>
                  </a:cubicBezTo>
                  <a:lnTo>
                    <a:pt x="701" y="261"/>
                  </a:lnTo>
                  <a:lnTo>
                    <a:pt x="802" y="228"/>
                  </a:lnTo>
                  <a:lnTo>
                    <a:pt x="935" y="228"/>
                  </a:lnTo>
                  <a:lnTo>
                    <a:pt x="1168" y="194"/>
                  </a:lnTo>
                  <a:lnTo>
                    <a:pt x="1369" y="194"/>
                  </a:lnTo>
                  <a:cubicBezTo>
                    <a:pt x="1469" y="194"/>
                    <a:pt x="1535" y="228"/>
                    <a:pt x="1602" y="228"/>
                  </a:cubicBezTo>
                  <a:lnTo>
                    <a:pt x="1702" y="261"/>
                  </a:lnTo>
                  <a:cubicBezTo>
                    <a:pt x="1769" y="261"/>
                    <a:pt x="1802" y="261"/>
                    <a:pt x="1836" y="294"/>
                  </a:cubicBezTo>
                  <a:cubicBezTo>
                    <a:pt x="2102" y="361"/>
                    <a:pt x="2369" y="494"/>
                    <a:pt x="2636" y="695"/>
                  </a:cubicBezTo>
                  <a:cubicBezTo>
                    <a:pt x="2870" y="895"/>
                    <a:pt x="3103" y="1095"/>
                    <a:pt x="3303" y="1362"/>
                  </a:cubicBezTo>
                  <a:cubicBezTo>
                    <a:pt x="3170" y="1061"/>
                    <a:pt x="2970" y="795"/>
                    <a:pt x="2736" y="561"/>
                  </a:cubicBezTo>
                  <a:cubicBezTo>
                    <a:pt x="2469" y="361"/>
                    <a:pt x="2203" y="161"/>
                    <a:pt x="1869" y="94"/>
                  </a:cubicBezTo>
                  <a:cubicBezTo>
                    <a:pt x="1695" y="36"/>
                    <a:pt x="1498" y="0"/>
                    <a:pt x="130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0" name="Google Shape;560;p10"/>
            <p:cNvGrpSpPr/>
            <p:nvPr/>
          </p:nvGrpSpPr>
          <p:grpSpPr>
            <a:xfrm rot="9900040" flipH="1">
              <a:off x="1504095" y="4159714"/>
              <a:ext cx="709679" cy="380589"/>
              <a:chOff x="2043300" y="2220225"/>
              <a:chExt cx="709700" cy="380600"/>
            </a:xfrm>
          </p:grpSpPr>
          <p:sp>
            <p:nvSpPr>
              <p:cNvPr id="561" name="Google Shape;561;p10"/>
              <p:cNvSpPr/>
              <p:nvPr/>
            </p:nvSpPr>
            <p:spPr>
              <a:xfrm>
                <a:off x="2632050" y="2409575"/>
                <a:ext cx="120950" cy="60700"/>
              </a:xfrm>
              <a:custGeom>
                <a:avLst/>
                <a:gdLst/>
                <a:ahLst/>
                <a:cxnLst/>
                <a:rect l="l" t="t" r="r" b="b"/>
                <a:pathLst>
                  <a:path w="4838" h="2428" extrusionOk="0">
                    <a:moveTo>
                      <a:pt x="4175" y="1"/>
                    </a:moveTo>
                    <a:cubicBezTo>
                      <a:pt x="3886" y="1"/>
                      <a:pt x="3487" y="111"/>
                      <a:pt x="3136" y="204"/>
                    </a:cubicBezTo>
                    <a:cubicBezTo>
                      <a:pt x="2769" y="304"/>
                      <a:pt x="2502" y="404"/>
                      <a:pt x="2502" y="404"/>
                    </a:cubicBezTo>
                    <a:cubicBezTo>
                      <a:pt x="2502" y="404"/>
                      <a:pt x="1" y="2072"/>
                      <a:pt x="1301" y="2406"/>
                    </a:cubicBezTo>
                    <a:cubicBezTo>
                      <a:pt x="1384" y="2420"/>
                      <a:pt x="1473" y="2428"/>
                      <a:pt x="1565" y="2428"/>
                    </a:cubicBezTo>
                    <a:cubicBezTo>
                      <a:pt x="1695" y="2428"/>
                      <a:pt x="1832" y="2412"/>
                      <a:pt x="1969" y="2373"/>
                    </a:cubicBezTo>
                    <a:cubicBezTo>
                      <a:pt x="3270" y="2006"/>
                      <a:pt x="4837" y="271"/>
                      <a:pt x="4470" y="71"/>
                    </a:cubicBezTo>
                    <a:cubicBezTo>
                      <a:pt x="4401" y="21"/>
                      <a:pt x="4298" y="1"/>
                      <a:pt x="417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10"/>
              <p:cNvSpPr/>
              <p:nvPr/>
            </p:nvSpPr>
            <p:spPr>
              <a:xfrm>
                <a:off x="2148375" y="2292075"/>
                <a:ext cx="143450" cy="155150"/>
              </a:xfrm>
              <a:custGeom>
                <a:avLst/>
                <a:gdLst/>
                <a:ahLst/>
                <a:cxnLst/>
                <a:rect l="l" t="t" r="r" b="b"/>
                <a:pathLst>
                  <a:path w="5738" h="6206" extrusionOk="0">
                    <a:moveTo>
                      <a:pt x="4003" y="1"/>
                    </a:moveTo>
                    <a:cubicBezTo>
                      <a:pt x="4003" y="1"/>
                      <a:pt x="0" y="2669"/>
                      <a:pt x="1802" y="6205"/>
                    </a:cubicBezTo>
                    <a:cubicBezTo>
                      <a:pt x="1802" y="6205"/>
                      <a:pt x="5738" y="3470"/>
                      <a:pt x="40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10"/>
              <p:cNvSpPr/>
              <p:nvPr/>
            </p:nvSpPr>
            <p:spPr>
              <a:xfrm>
                <a:off x="2043300" y="2365925"/>
                <a:ext cx="150125" cy="84000"/>
              </a:xfrm>
              <a:custGeom>
                <a:avLst/>
                <a:gdLst/>
                <a:ahLst/>
                <a:cxnLst/>
                <a:rect l="l" t="t" r="r" b="b"/>
                <a:pathLst>
                  <a:path w="6005" h="3360" extrusionOk="0">
                    <a:moveTo>
                      <a:pt x="1241" y="0"/>
                    </a:moveTo>
                    <a:cubicBezTo>
                      <a:pt x="852" y="0"/>
                      <a:pt x="439" y="46"/>
                      <a:pt x="0" y="149"/>
                    </a:cubicBezTo>
                    <a:cubicBezTo>
                      <a:pt x="0" y="149"/>
                      <a:pt x="1168" y="2784"/>
                      <a:pt x="3937" y="3285"/>
                    </a:cubicBezTo>
                    <a:cubicBezTo>
                      <a:pt x="4220" y="3335"/>
                      <a:pt x="4512" y="3360"/>
                      <a:pt x="4820" y="3360"/>
                    </a:cubicBezTo>
                    <a:cubicBezTo>
                      <a:pt x="5129" y="3360"/>
                      <a:pt x="5454" y="3335"/>
                      <a:pt x="5805" y="3285"/>
                    </a:cubicBezTo>
                    <a:cubicBezTo>
                      <a:pt x="5871" y="3285"/>
                      <a:pt x="5938" y="3251"/>
                      <a:pt x="6005" y="3251"/>
                    </a:cubicBezTo>
                    <a:cubicBezTo>
                      <a:pt x="6005" y="3251"/>
                      <a:pt x="5971" y="3251"/>
                      <a:pt x="5971" y="3218"/>
                    </a:cubicBezTo>
                    <a:cubicBezTo>
                      <a:pt x="5938" y="3151"/>
                      <a:pt x="5838" y="2951"/>
                      <a:pt x="5671" y="2718"/>
                    </a:cubicBezTo>
                    <a:lnTo>
                      <a:pt x="5671" y="2651"/>
                    </a:lnTo>
                    <a:cubicBezTo>
                      <a:pt x="5069" y="1733"/>
                      <a:pt x="3627" y="0"/>
                      <a:pt x="124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10"/>
              <p:cNvSpPr/>
              <p:nvPr/>
            </p:nvSpPr>
            <p:spPr>
              <a:xfrm>
                <a:off x="2184225" y="2220225"/>
                <a:ext cx="549600" cy="380600"/>
              </a:xfrm>
              <a:custGeom>
                <a:avLst/>
                <a:gdLst/>
                <a:ahLst/>
                <a:cxnLst/>
                <a:rect l="l" t="t" r="r" b="b"/>
                <a:pathLst>
                  <a:path w="21984" h="15224" extrusionOk="0">
                    <a:moveTo>
                      <a:pt x="17943" y="1"/>
                    </a:moveTo>
                    <a:cubicBezTo>
                      <a:pt x="17378" y="1"/>
                      <a:pt x="16783" y="109"/>
                      <a:pt x="16179" y="340"/>
                    </a:cubicBezTo>
                    <a:cubicBezTo>
                      <a:pt x="15745" y="506"/>
                      <a:pt x="15378" y="807"/>
                      <a:pt x="15045" y="1207"/>
                    </a:cubicBezTo>
                    <a:cubicBezTo>
                      <a:pt x="14811" y="1474"/>
                      <a:pt x="14611" y="1741"/>
                      <a:pt x="14411" y="2074"/>
                    </a:cubicBezTo>
                    <a:cubicBezTo>
                      <a:pt x="13677" y="3308"/>
                      <a:pt x="13043" y="4976"/>
                      <a:pt x="12410" y="6577"/>
                    </a:cubicBezTo>
                    <a:cubicBezTo>
                      <a:pt x="12143" y="7311"/>
                      <a:pt x="11843" y="8012"/>
                      <a:pt x="11542" y="8646"/>
                    </a:cubicBezTo>
                    <a:cubicBezTo>
                      <a:pt x="10842" y="10047"/>
                      <a:pt x="10108" y="11147"/>
                      <a:pt x="9107" y="11348"/>
                    </a:cubicBezTo>
                    <a:cubicBezTo>
                      <a:pt x="8507" y="11477"/>
                      <a:pt x="7886" y="11542"/>
                      <a:pt x="7263" y="11542"/>
                    </a:cubicBezTo>
                    <a:cubicBezTo>
                      <a:pt x="5327" y="11542"/>
                      <a:pt x="3366" y="10916"/>
                      <a:pt x="1902" y="9680"/>
                    </a:cubicBezTo>
                    <a:cubicBezTo>
                      <a:pt x="1769" y="9546"/>
                      <a:pt x="1635" y="9446"/>
                      <a:pt x="1502" y="9313"/>
                    </a:cubicBezTo>
                    <a:cubicBezTo>
                      <a:pt x="1335" y="9146"/>
                      <a:pt x="1102" y="8879"/>
                      <a:pt x="835" y="8679"/>
                    </a:cubicBezTo>
                    <a:cubicBezTo>
                      <a:pt x="651" y="8548"/>
                      <a:pt x="467" y="8458"/>
                      <a:pt x="268" y="8458"/>
                    </a:cubicBezTo>
                    <a:cubicBezTo>
                      <a:pt x="213" y="8458"/>
                      <a:pt x="158" y="8465"/>
                      <a:pt x="101" y="8479"/>
                    </a:cubicBezTo>
                    <a:cubicBezTo>
                      <a:pt x="101" y="8512"/>
                      <a:pt x="67" y="8512"/>
                      <a:pt x="67" y="8512"/>
                    </a:cubicBezTo>
                    <a:cubicBezTo>
                      <a:pt x="67" y="8512"/>
                      <a:pt x="34" y="8512"/>
                      <a:pt x="34" y="8546"/>
                    </a:cubicBezTo>
                    <a:cubicBezTo>
                      <a:pt x="1" y="8612"/>
                      <a:pt x="34" y="8812"/>
                      <a:pt x="168" y="9113"/>
                    </a:cubicBezTo>
                    <a:cubicBezTo>
                      <a:pt x="759" y="10761"/>
                      <a:pt x="3554" y="15223"/>
                      <a:pt x="9500" y="15223"/>
                    </a:cubicBezTo>
                    <a:cubicBezTo>
                      <a:pt x="9931" y="15223"/>
                      <a:pt x="10378" y="15200"/>
                      <a:pt x="10842" y="15150"/>
                    </a:cubicBezTo>
                    <a:cubicBezTo>
                      <a:pt x="15445" y="14650"/>
                      <a:pt x="18247" y="12415"/>
                      <a:pt x="19882" y="9947"/>
                    </a:cubicBezTo>
                    <a:cubicBezTo>
                      <a:pt x="20382" y="9213"/>
                      <a:pt x="20749" y="8479"/>
                      <a:pt x="21049" y="7778"/>
                    </a:cubicBezTo>
                    <a:cubicBezTo>
                      <a:pt x="21516" y="6711"/>
                      <a:pt x="21750" y="5677"/>
                      <a:pt x="21883" y="4843"/>
                    </a:cubicBezTo>
                    <a:cubicBezTo>
                      <a:pt x="21883" y="4743"/>
                      <a:pt x="21916" y="4609"/>
                      <a:pt x="21916" y="4509"/>
                    </a:cubicBezTo>
                    <a:cubicBezTo>
                      <a:pt x="21983" y="3909"/>
                      <a:pt x="21950" y="3308"/>
                      <a:pt x="21783" y="2808"/>
                    </a:cubicBezTo>
                    <a:cubicBezTo>
                      <a:pt x="21416" y="1574"/>
                      <a:pt x="20515" y="640"/>
                      <a:pt x="19348" y="240"/>
                    </a:cubicBezTo>
                    <a:cubicBezTo>
                      <a:pt x="18911" y="84"/>
                      <a:pt x="18439" y="1"/>
                      <a:pt x="1794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10"/>
              <p:cNvSpPr/>
              <p:nvPr/>
            </p:nvSpPr>
            <p:spPr>
              <a:xfrm>
                <a:off x="2538650" y="2248825"/>
                <a:ext cx="67500" cy="52875"/>
              </a:xfrm>
              <a:custGeom>
                <a:avLst/>
                <a:gdLst/>
                <a:ahLst/>
                <a:cxnLst/>
                <a:rect l="l" t="t" r="r" b="b"/>
                <a:pathLst>
                  <a:path w="2700" h="2115" extrusionOk="0">
                    <a:moveTo>
                      <a:pt x="1214" y="1"/>
                    </a:moveTo>
                    <a:cubicBezTo>
                      <a:pt x="881" y="1"/>
                      <a:pt x="597" y="167"/>
                      <a:pt x="367" y="530"/>
                    </a:cubicBezTo>
                    <a:cubicBezTo>
                      <a:pt x="1" y="1164"/>
                      <a:pt x="401" y="1764"/>
                      <a:pt x="901" y="2064"/>
                    </a:cubicBezTo>
                    <a:cubicBezTo>
                      <a:pt x="961" y="2099"/>
                      <a:pt x="1026" y="2115"/>
                      <a:pt x="1095" y="2115"/>
                    </a:cubicBezTo>
                    <a:cubicBezTo>
                      <a:pt x="1751" y="2115"/>
                      <a:pt x="2700" y="656"/>
                      <a:pt x="2035" y="263"/>
                    </a:cubicBezTo>
                    <a:cubicBezTo>
                      <a:pt x="1737" y="92"/>
                      <a:pt x="1462" y="1"/>
                      <a:pt x="121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10"/>
              <p:cNvSpPr/>
              <p:nvPr/>
            </p:nvSpPr>
            <p:spPr>
              <a:xfrm>
                <a:off x="2697100" y="2288750"/>
                <a:ext cx="5422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2136" extrusionOk="0">
                    <a:moveTo>
                      <a:pt x="968" y="0"/>
                    </a:moveTo>
                    <a:cubicBezTo>
                      <a:pt x="234" y="0"/>
                      <a:pt x="0" y="2135"/>
                      <a:pt x="834" y="2135"/>
                    </a:cubicBezTo>
                    <a:cubicBezTo>
                      <a:pt x="1034" y="2135"/>
                      <a:pt x="1201" y="2135"/>
                      <a:pt x="1368" y="2102"/>
                    </a:cubicBezTo>
                    <a:cubicBezTo>
                      <a:pt x="1868" y="1968"/>
                      <a:pt x="2169" y="1668"/>
                      <a:pt x="2169" y="1101"/>
                    </a:cubicBezTo>
                    <a:cubicBezTo>
                      <a:pt x="2169" y="501"/>
                      <a:pt x="1768" y="167"/>
                      <a:pt x="1268" y="67"/>
                    </a:cubicBezTo>
                    <a:cubicBezTo>
                      <a:pt x="1168" y="34"/>
                      <a:pt x="1068" y="34"/>
                      <a:pt x="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10"/>
              <p:cNvSpPr/>
              <p:nvPr/>
            </p:nvSpPr>
            <p:spPr>
              <a:xfrm>
                <a:off x="2552000" y="2403825"/>
                <a:ext cx="94250" cy="57575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2303" extrusionOk="0">
                    <a:moveTo>
                      <a:pt x="2569" y="1"/>
                    </a:moveTo>
                    <a:cubicBezTo>
                      <a:pt x="2469" y="1"/>
                      <a:pt x="2335" y="34"/>
                      <a:pt x="2269" y="67"/>
                    </a:cubicBezTo>
                    <a:cubicBezTo>
                      <a:pt x="2202" y="134"/>
                      <a:pt x="2135" y="201"/>
                      <a:pt x="2102" y="234"/>
                    </a:cubicBezTo>
                    <a:cubicBezTo>
                      <a:pt x="1968" y="368"/>
                      <a:pt x="1902" y="501"/>
                      <a:pt x="1802" y="634"/>
                    </a:cubicBezTo>
                    <a:cubicBezTo>
                      <a:pt x="1695" y="805"/>
                      <a:pt x="1616" y="988"/>
                      <a:pt x="1538" y="1168"/>
                    </a:cubicBezTo>
                    <a:lnTo>
                      <a:pt x="1538" y="1168"/>
                    </a:lnTo>
                    <a:cubicBezTo>
                      <a:pt x="1514" y="1046"/>
                      <a:pt x="1471" y="923"/>
                      <a:pt x="1401" y="801"/>
                    </a:cubicBezTo>
                    <a:cubicBezTo>
                      <a:pt x="1315" y="715"/>
                      <a:pt x="1203" y="628"/>
                      <a:pt x="1088" y="628"/>
                    </a:cubicBezTo>
                    <a:cubicBezTo>
                      <a:pt x="1070" y="628"/>
                      <a:pt x="1052" y="630"/>
                      <a:pt x="1034" y="634"/>
                    </a:cubicBezTo>
                    <a:cubicBezTo>
                      <a:pt x="901" y="634"/>
                      <a:pt x="767" y="701"/>
                      <a:pt x="701" y="801"/>
                    </a:cubicBezTo>
                    <a:cubicBezTo>
                      <a:pt x="501" y="968"/>
                      <a:pt x="401" y="1168"/>
                      <a:pt x="267" y="1368"/>
                    </a:cubicBezTo>
                    <a:cubicBezTo>
                      <a:pt x="167" y="1568"/>
                      <a:pt x="67" y="1802"/>
                      <a:pt x="0" y="2002"/>
                    </a:cubicBezTo>
                    <a:cubicBezTo>
                      <a:pt x="100" y="1802"/>
                      <a:pt x="200" y="1602"/>
                      <a:pt x="334" y="1402"/>
                    </a:cubicBezTo>
                    <a:cubicBezTo>
                      <a:pt x="467" y="1202"/>
                      <a:pt x="601" y="1035"/>
                      <a:pt x="767" y="868"/>
                    </a:cubicBezTo>
                    <a:cubicBezTo>
                      <a:pt x="834" y="801"/>
                      <a:pt x="934" y="768"/>
                      <a:pt x="1034" y="768"/>
                    </a:cubicBezTo>
                    <a:cubicBezTo>
                      <a:pt x="1134" y="768"/>
                      <a:pt x="1201" y="801"/>
                      <a:pt x="1268" y="901"/>
                    </a:cubicBezTo>
                    <a:cubicBezTo>
                      <a:pt x="1368" y="1035"/>
                      <a:pt x="1401" y="1302"/>
                      <a:pt x="1401" y="1502"/>
                    </a:cubicBezTo>
                    <a:lnTo>
                      <a:pt x="1401" y="1935"/>
                    </a:lnTo>
                    <a:lnTo>
                      <a:pt x="1568" y="1535"/>
                    </a:lnTo>
                    <a:cubicBezTo>
                      <a:pt x="1701" y="1268"/>
                      <a:pt x="1835" y="1001"/>
                      <a:pt x="1968" y="735"/>
                    </a:cubicBezTo>
                    <a:cubicBezTo>
                      <a:pt x="2035" y="601"/>
                      <a:pt x="2135" y="468"/>
                      <a:pt x="2235" y="368"/>
                    </a:cubicBezTo>
                    <a:cubicBezTo>
                      <a:pt x="2322" y="281"/>
                      <a:pt x="2408" y="194"/>
                      <a:pt x="2495" y="194"/>
                    </a:cubicBezTo>
                    <a:cubicBezTo>
                      <a:pt x="2509" y="194"/>
                      <a:pt x="2522" y="196"/>
                      <a:pt x="2535" y="201"/>
                    </a:cubicBezTo>
                    <a:cubicBezTo>
                      <a:pt x="2602" y="234"/>
                      <a:pt x="2669" y="334"/>
                      <a:pt x="2702" y="468"/>
                    </a:cubicBezTo>
                    <a:cubicBezTo>
                      <a:pt x="2736" y="601"/>
                      <a:pt x="2736" y="768"/>
                      <a:pt x="2736" y="901"/>
                    </a:cubicBezTo>
                    <a:cubicBezTo>
                      <a:pt x="2704" y="1186"/>
                      <a:pt x="2672" y="1471"/>
                      <a:pt x="2612" y="1756"/>
                    </a:cubicBezTo>
                    <a:lnTo>
                      <a:pt x="2612" y="1756"/>
                    </a:lnTo>
                    <a:cubicBezTo>
                      <a:pt x="2609" y="1760"/>
                      <a:pt x="2605" y="1764"/>
                      <a:pt x="2602" y="1769"/>
                    </a:cubicBezTo>
                    <a:lnTo>
                      <a:pt x="2609" y="1771"/>
                    </a:lnTo>
                    <a:lnTo>
                      <a:pt x="2609" y="1771"/>
                    </a:lnTo>
                    <a:cubicBezTo>
                      <a:pt x="2607" y="1782"/>
                      <a:pt x="2604" y="1792"/>
                      <a:pt x="2602" y="1802"/>
                    </a:cubicBezTo>
                    <a:lnTo>
                      <a:pt x="2502" y="2269"/>
                    </a:lnTo>
                    <a:lnTo>
                      <a:pt x="2736" y="1869"/>
                    </a:lnTo>
                    <a:cubicBezTo>
                      <a:pt x="2743" y="1856"/>
                      <a:pt x="2751" y="1844"/>
                      <a:pt x="2759" y="1831"/>
                    </a:cubicBezTo>
                    <a:lnTo>
                      <a:pt x="2759" y="1831"/>
                    </a:lnTo>
                    <a:lnTo>
                      <a:pt x="2769" y="1835"/>
                    </a:lnTo>
                    <a:cubicBezTo>
                      <a:pt x="2771" y="1825"/>
                      <a:pt x="2773" y="1815"/>
                      <a:pt x="2776" y="1804"/>
                    </a:cubicBezTo>
                    <a:lnTo>
                      <a:pt x="2776" y="1804"/>
                    </a:lnTo>
                    <a:cubicBezTo>
                      <a:pt x="2870" y="1660"/>
                      <a:pt x="2986" y="1522"/>
                      <a:pt x="3102" y="1435"/>
                    </a:cubicBezTo>
                    <a:cubicBezTo>
                      <a:pt x="3198" y="1339"/>
                      <a:pt x="3311" y="1261"/>
                      <a:pt x="3416" y="1261"/>
                    </a:cubicBezTo>
                    <a:cubicBezTo>
                      <a:pt x="3458" y="1261"/>
                      <a:pt x="3498" y="1273"/>
                      <a:pt x="3536" y="1302"/>
                    </a:cubicBezTo>
                    <a:cubicBezTo>
                      <a:pt x="3703" y="1368"/>
                      <a:pt x="3703" y="1602"/>
                      <a:pt x="3670" y="1769"/>
                    </a:cubicBezTo>
                    <a:cubicBezTo>
                      <a:pt x="3636" y="1969"/>
                      <a:pt x="3569" y="2136"/>
                      <a:pt x="3469" y="2302"/>
                    </a:cubicBezTo>
                    <a:cubicBezTo>
                      <a:pt x="3569" y="2136"/>
                      <a:pt x="3670" y="1969"/>
                      <a:pt x="3736" y="1769"/>
                    </a:cubicBezTo>
                    <a:cubicBezTo>
                      <a:pt x="3736" y="1702"/>
                      <a:pt x="3770" y="1602"/>
                      <a:pt x="3770" y="1502"/>
                    </a:cubicBezTo>
                    <a:cubicBezTo>
                      <a:pt x="3736" y="1402"/>
                      <a:pt x="3703" y="1268"/>
                      <a:pt x="3603" y="1202"/>
                    </a:cubicBezTo>
                    <a:cubicBezTo>
                      <a:pt x="3544" y="1162"/>
                      <a:pt x="3474" y="1146"/>
                      <a:pt x="3406" y="1146"/>
                    </a:cubicBezTo>
                    <a:cubicBezTo>
                      <a:pt x="3358" y="1146"/>
                      <a:pt x="3311" y="1154"/>
                      <a:pt x="3269" y="1168"/>
                    </a:cubicBezTo>
                    <a:cubicBezTo>
                      <a:pt x="3169" y="1202"/>
                      <a:pt x="3102" y="1268"/>
                      <a:pt x="3002" y="1335"/>
                    </a:cubicBezTo>
                    <a:cubicBezTo>
                      <a:pt x="2942" y="1383"/>
                      <a:pt x="2891" y="1431"/>
                      <a:pt x="2844" y="1480"/>
                    </a:cubicBezTo>
                    <a:lnTo>
                      <a:pt x="2844" y="1480"/>
                    </a:lnTo>
                    <a:cubicBezTo>
                      <a:pt x="2878" y="1299"/>
                      <a:pt x="2902" y="1117"/>
                      <a:pt x="2902" y="935"/>
                    </a:cubicBezTo>
                    <a:cubicBezTo>
                      <a:pt x="2936" y="768"/>
                      <a:pt x="2936" y="601"/>
                      <a:pt x="2902" y="434"/>
                    </a:cubicBezTo>
                    <a:cubicBezTo>
                      <a:pt x="2869" y="368"/>
                      <a:pt x="2836" y="268"/>
                      <a:pt x="2802" y="201"/>
                    </a:cubicBezTo>
                    <a:cubicBezTo>
                      <a:pt x="2769" y="167"/>
                      <a:pt x="2736" y="134"/>
                      <a:pt x="2702" y="101"/>
                    </a:cubicBezTo>
                    <a:lnTo>
                      <a:pt x="2635" y="34"/>
                    </a:lnTo>
                    <a:cubicBezTo>
                      <a:pt x="2602" y="34"/>
                      <a:pt x="2602" y="34"/>
                      <a:pt x="25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68" name="Google Shape;568;p10"/>
            <p:cNvSpPr/>
            <p:nvPr/>
          </p:nvSpPr>
          <p:spPr>
            <a:xfrm rot="-1800044">
              <a:off x="1271973" y="4498985"/>
              <a:ext cx="228520" cy="84298"/>
            </a:xfrm>
            <a:custGeom>
              <a:avLst/>
              <a:gdLst/>
              <a:ahLst/>
              <a:cxnLst/>
              <a:rect l="l" t="t" r="r" b="b"/>
              <a:pathLst>
                <a:path w="9141" h="3372" extrusionOk="0">
                  <a:moveTo>
                    <a:pt x="3199" y="0"/>
                  </a:moveTo>
                  <a:cubicBezTo>
                    <a:pt x="3155" y="0"/>
                    <a:pt x="3112" y="1"/>
                    <a:pt x="3069" y="3"/>
                  </a:cubicBezTo>
                  <a:cubicBezTo>
                    <a:pt x="0" y="136"/>
                    <a:pt x="67" y="2037"/>
                    <a:pt x="667" y="2671"/>
                  </a:cubicBezTo>
                  <a:cubicBezTo>
                    <a:pt x="1041" y="3054"/>
                    <a:pt x="1563" y="3172"/>
                    <a:pt x="2202" y="3172"/>
                  </a:cubicBezTo>
                  <a:cubicBezTo>
                    <a:pt x="3252" y="3172"/>
                    <a:pt x="4617" y="2850"/>
                    <a:pt x="6148" y="2850"/>
                  </a:cubicBezTo>
                  <a:cubicBezTo>
                    <a:pt x="7094" y="2850"/>
                    <a:pt x="8103" y="2973"/>
                    <a:pt x="9140" y="3372"/>
                  </a:cubicBezTo>
                  <a:cubicBezTo>
                    <a:pt x="9140" y="3372"/>
                    <a:pt x="6190" y="0"/>
                    <a:pt x="3199" y="0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0"/>
            <p:cNvSpPr/>
            <p:nvPr/>
          </p:nvSpPr>
          <p:spPr>
            <a:xfrm rot="-1800044">
              <a:off x="1387476" y="4573119"/>
              <a:ext cx="159846" cy="73248"/>
            </a:xfrm>
            <a:custGeom>
              <a:avLst/>
              <a:gdLst/>
              <a:ahLst/>
              <a:cxnLst/>
              <a:rect l="l" t="t" r="r" b="b"/>
              <a:pathLst>
                <a:path w="6394" h="2930" extrusionOk="0">
                  <a:moveTo>
                    <a:pt x="3929" y="0"/>
                  </a:moveTo>
                  <a:cubicBezTo>
                    <a:pt x="3282" y="0"/>
                    <a:pt x="2582" y="81"/>
                    <a:pt x="1924" y="318"/>
                  </a:cubicBezTo>
                  <a:cubicBezTo>
                    <a:pt x="1" y="1023"/>
                    <a:pt x="696" y="2930"/>
                    <a:pt x="1937" y="2930"/>
                  </a:cubicBezTo>
                  <a:cubicBezTo>
                    <a:pt x="1987" y="2930"/>
                    <a:pt x="2039" y="2926"/>
                    <a:pt x="2091" y="2920"/>
                  </a:cubicBezTo>
                  <a:cubicBezTo>
                    <a:pt x="3992" y="2753"/>
                    <a:pt x="4459" y="718"/>
                    <a:pt x="6394" y="351"/>
                  </a:cubicBezTo>
                  <a:cubicBezTo>
                    <a:pt x="6394" y="351"/>
                    <a:pt x="5279" y="0"/>
                    <a:pt x="392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0"/>
            <p:cNvSpPr/>
            <p:nvPr/>
          </p:nvSpPr>
          <p:spPr>
            <a:xfrm rot="1300680">
              <a:off x="1353142" y="4155134"/>
              <a:ext cx="228531" cy="84302"/>
            </a:xfrm>
            <a:custGeom>
              <a:avLst/>
              <a:gdLst/>
              <a:ahLst/>
              <a:cxnLst/>
              <a:rect l="l" t="t" r="r" b="b"/>
              <a:pathLst>
                <a:path w="9141" h="3372" extrusionOk="0">
                  <a:moveTo>
                    <a:pt x="3199" y="0"/>
                  </a:moveTo>
                  <a:cubicBezTo>
                    <a:pt x="3155" y="0"/>
                    <a:pt x="3112" y="1"/>
                    <a:pt x="3069" y="3"/>
                  </a:cubicBezTo>
                  <a:cubicBezTo>
                    <a:pt x="0" y="136"/>
                    <a:pt x="67" y="2037"/>
                    <a:pt x="667" y="2671"/>
                  </a:cubicBezTo>
                  <a:cubicBezTo>
                    <a:pt x="1041" y="3054"/>
                    <a:pt x="1563" y="3172"/>
                    <a:pt x="2202" y="3172"/>
                  </a:cubicBezTo>
                  <a:cubicBezTo>
                    <a:pt x="3252" y="3172"/>
                    <a:pt x="4617" y="2850"/>
                    <a:pt x="6148" y="2850"/>
                  </a:cubicBezTo>
                  <a:cubicBezTo>
                    <a:pt x="7094" y="2850"/>
                    <a:pt x="8103" y="2973"/>
                    <a:pt x="9140" y="3372"/>
                  </a:cubicBezTo>
                  <a:cubicBezTo>
                    <a:pt x="9140" y="3372"/>
                    <a:pt x="6190" y="0"/>
                    <a:pt x="3199" y="0"/>
                  </a:cubicBezTo>
                  <a:close/>
                </a:path>
              </a:pathLst>
            </a:custGeom>
            <a:solidFill>
              <a:srgbClr val="FFFFFF">
                <a:alpha val="529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0"/>
            <p:cNvSpPr/>
            <p:nvPr/>
          </p:nvSpPr>
          <p:spPr>
            <a:xfrm rot="1300680">
              <a:off x="1383983" y="4266880"/>
              <a:ext cx="159854" cy="73252"/>
            </a:xfrm>
            <a:custGeom>
              <a:avLst/>
              <a:gdLst/>
              <a:ahLst/>
              <a:cxnLst/>
              <a:rect l="l" t="t" r="r" b="b"/>
              <a:pathLst>
                <a:path w="6394" h="2930" extrusionOk="0">
                  <a:moveTo>
                    <a:pt x="3929" y="0"/>
                  </a:moveTo>
                  <a:cubicBezTo>
                    <a:pt x="3282" y="0"/>
                    <a:pt x="2582" y="81"/>
                    <a:pt x="1924" y="318"/>
                  </a:cubicBezTo>
                  <a:cubicBezTo>
                    <a:pt x="1" y="1023"/>
                    <a:pt x="696" y="2930"/>
                    <a:pt x="1937" y="2930"/>
                  </a:cubicBezTo>
                  <a:cubicBezTo>
                    <a:pt x="1987" y="2930"/>
                    <a:pt x="2039" y="2926"/>
                    <a:pt x="2091" y="2920"/>
                  </a:cubicBezTo>
                  <a:cubicBezTo>
                    <a:pt x="3992" y="2753"/>
                    <a:pt x="4459" y="718"/>
                    <a:pt x="6394" y="351"/>
                  </a:cubicBezTo>
                  <a:cubicBezTo>
                    <a:pt x="6394" y="351"/>
                    <a:pt x="5279" y="0"/>
                    <a:pt x="392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2" name="Google Shape;572;p10"/>
            <p:cNvGrpSpPr/>
            <p:nvPr/>
          </p:nvGrpSpPr>
          <p:grpSpPr>
            <a:xfrm flipH="1">
              <a:off x="824070" y="4889863"/>
              <a:ext cx="482908" cy="295004"/>
              <a:chOff x="5373175" y="4552275"/>
              <a:chExt cx="422825" cy="258300"/>
            </a:xfrm>
          </p:grpSpPr>
          <p:sp>
            <p:nvSpPr>
              <p:cNvPr id="573" name="Google Shape;573;p10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10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10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10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10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10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10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10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10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2" name="Google Shape;582;p10"/>
            <p:cNvSpPr/>
            <p:nvPr/>
          </p:nvSpPr>
          <p:spPr>
            <a:xfrm rot="-656958">
              <a:off x="1161523" y="5185690"/>
              <a:ext cx="242703" cy="62676"/>
            </a:xfrm>
            <a:custGeom>
              <a:avLst/>
              <a:gdLst/>
              <a:ahLst/>
              <a:cxnLst/>
              <a:rect l="l" t="t" r="r" b="b"/>
              <a:pathLst>
                <a:path w="3304" h="1362" extrusionOk="0">
                  <a:moveTo>
                    <a:pt x="1304" y="0"/>
                  </a:moveTo>
                  <a:cubicBezTo>
                    <a:pt x="1165" y="0"/>
                    <a:pt x="1027" y="19"/>
                    <a:pt x="902" y="61"/>
                  </a:cubicBezTo>
                  <a:cubicBezTo>
                    <a:pt x="735" y="94"/>
                    <a:pt x="568" y="161"/>
                    <a:pt x="435" y="194"/>
                  </a:cubicBezTo>
                  <a:cubicBezTo>
                    <a:pt x="301" y="294"/>
                    <a:pt x="134" y="361"/>
                    <a:pt x="1" y="461"/>
                  </a:cubicBezTo>
                  <a:cubicBezTo>
                    <a:pt x="168" y="394"/>
                    <a:pt x="301" y="328"/>
                    <a:pt x="468" y="294"/>
                  </a:cubicBezTo>
                  <a:lnTo>
                    <a:pt x="701" y="261"/>
                  </a:lnTo>
                  <a:lnTo>
                    <a:pt x="802" y="228"/>
                  </a:lnTo>
                  <a:lnTo>
                    <a:pt x="935" y="228"/>
                  </a:lnTo>
                  <a:lnTo>
                    <a:pt x="1168" y="194"/>
                  </a:lnTo>
                  <a:lnTo>
                    <a:pt x="1369" y="194"/>
                  </a:lnTo>
                  <a:cubicBezTo>
                    <a:pt x="1469" y="194"/>
                    <a:pt x="1535" y="228"/>
                    <a:pt x="1602" y="228"/>
                  </a:cubicBezTo>
                  <a:lnTo>
                    <a:pt x="1702" y="261"/>
                  </a:lnTo>
                  <a:cubicBezTo>
                    <a:pt x="1769" y="261"/>
                    <a:pt x="1802" y="261"/>
                    <a:pt x="1836" y="294"/>
                  </a:cubicBezTo>
                  <a:cubicBezTo>
                    <a:pt x="2102" y="361"/>
                    <a:pt x="2369" y="494"/>
                    <a:pt x="2636" y="695"/>
                  </a:cubicBezTo>
                  <a:cubicBezTo>
                    <a:pt x="2870" y="895"/>
                    <a:pt x="3103" y="1095"/>
                    <a:pt x="3303" y="1362"/>
                  </a:cubicBezTo>
                  <a:cubicBezTo>
                    <a:pt x="3170" y="1061"/>
                    <a:pt x="2970" y="795"/>
                    <a:pt x="2736" y="561"/>
                  </a:cubicBezTo>
                  <a:cubicBezTo>
                    <a:pt x="2469" y="361"/>
                    <a:pt x="2203" y="161"/>
                    <a:pt x="1869" y="94"/>
                  </a:cubicBezTo>
                  <a:cubicBezTo>
                    <a:pt x="1695" y="36"/>
                    <a:pt x="1498" y="0"/>
                    <a:pt x="130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0"/>
            <p:cNvSpPr/>
            <p:nvPr/>
          </p:nvSpPr>
          <p:spPr>
            <a:xfrm>
              <a:off x="0" y="65897"/>
              <a:ext cx="9144072" cy="2908969"/>
            </a:xfrm>
            <a:custGeom>
              <a:avLst/>
              <a:gdLst/>
              <a:ahLst/>
              <a:cxnLst/>
              <a:rect l="l" t="t" r="r" b="b"/>
              <a:pathLst>
                <a:path w="65372" h="18967" extrusionOk="0">
                  <a:moveTo>
                    <a:pt x="63642" y="0"/>
                  </a:moveTo>
                  <a:cubicBezTo>
                    <a:pt x="61309" y="0"/>
                    <a:pt x="58344" y="891"/>
                    <a:pt x="57019" y="1409"/>
                  </a:cubicBezTo>
                  <a:cubicBezTo>
                    <a:pt x="51097" y="3735"/>
                    <a:pt x="47082" y="8783"/>
                    <a:pt x="40663" y="10400"/>
                  </a:cubicBezTo>
                  <a:cubicBezTo>
                    <a:pt x="39501" y="10692"/>
                    <a:pt x="38411" y="10817"/>
                    <a:pt x="37372" y="10817"/>
                  </a:cubicBezTo>
                  <a:cubicBezTo>
                    <a:pt x="31257" y="10817"/>
                    <a:pt x="26963" y="6473"/>
                    <a:pt x="20655" y="6284"/>
                  </a:cubicBezTo>
                  <a:cubicBezTo>
                    <a:pt x="20509" y="6279"/>
                    <a:pt x="20363" y="6277"/>
                    <a:pt x="20219" y="6277"/>
                  </a:cubicBezTo>
                  <a:cubicBezTo>
                    <a:pt x="13733" y="6277"/>
                    <a:pt x="9111" y="10589"/>
                    <a:pt x="2683" y="10589"/>
                  </a:cubicBezTo>
                  <a:cubicBezTo>
                    <a:pt x="1824" y="10589"/>
                    <a:pt x="933" y="10512"/>
                    <a:pt x="0" y="10337"/>
                  </a:cubicBezTo>
                  <a:lnTo>
                    <a:pt x="0" y="12852"/>
                  </a:lnTo>
                  <a:cubicBezTo>
                    <a:pt x="292" y="13076"/>
                    <a:pt x="672" y="13145"/>
                    <a:pt x="1146" y="13145"/>
                  </a:cubicBezTo>
                  <a:cubicBezTo>
                    <a:pt x="1893" y="13145"/>
                    <a:pt x="2874" y="12974"/>
                    <a:pt x="4111" y="12974"/>
                  </a:cubicBezTo>
                  <a:cubicBezTo>
                    <a:pt x="4537" y="12974"/>
                    <a:pt x="4994" y="12994"/>
                    <a:pt x="5482" y="13049"/>
                  </a:cubicBezTo>
                  <a:cubicBezTo>
                    <a:pt x="8735" y="13416"/>
                    <a:pt x="10583" y="14541"/>
                    <a:pt x="13256" y="16229"/>
                  </a:cubicBezTo>
                  <a:cubicBezTo>
                    <a:pt x="16521" y="18299"/>
                    <a:pt x="19299" y="18966"/>
                    <a:pt x="22114" y="18966"/>
                  </a:cubicBezTo>
                  <a:cubicBezTo>
                    <a:pt x="25347" y="18966"/>
                    <a:pt x="28629" y="18086"/>
                    <a:pt x="32754" y="17436"/>
                  </a:cubicBezTo>
                  <a:cubicBezTo>
                    <a:pt x="33692" y="17288"/>
                    <a:pt x="34631" y="17231"/>
                    <a:pt x="35567" y="17231"/>
                  </a:cubicBezTo>
                  <a:cubicBezTo>
                    <a:pt x="38717" y="17231"/>
                    <a:pt x="41845" y="17876"/>
                    <a:pt x="44892" y="17876"/>
                  </a:cubicBezTo>
                  <a:cubicBezTo>
                    <a:pt x="46967" y="17876"/>
                    <a:pt x="49004" y="17577"/>
                    <a:pt x="50985" y="16572"/>
                  </a:cubicBezTo>
                  <a:cubicBezTo>
                    <a:pt x="55002" y="14536"/>
                    <a:pt x="58990" y="10629"/>
                    <a:pt x="63723" y="10629"/>
                  </a:cubicBezTo>
                  <a:cubicBezTo>
                    <a:pt x="64262" y="10629"/>
                    <a:pt x="64812" y="10680"/>
                    <a:pt x="65372" y="10790"/>
                  </a:cubicBezTo>
                  <a:lnTo>
                    <a:pt x="65372" y="227"/>
                  </a:lnTo>
                  <a:cubicBezTo>
                    <a:pt x="64874" y="67"/>
                    <a:pt x="64282" y="0"/>
                    <a:pt x="63642" y="0"/>
                  </a:cubicBezTo>
                  <a:close/>
                </a:path>
              </a:pathLst>
            </a:custGeom>
            <a:solidFill>
              <a:srgbClr val="FFFFFF">
                <a:alpha val="26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0"/>
            <p:cNvSpPr/>
            <p:nvPr/>
          </p:nvSpPr>
          <p:spPr>
            <a:xfrm flipH="1">
              <a:off x="4603163" y="2896563"/>
              <a:ext cx="4540923" cy="1153485"/>
            </a:xfrm>
            <a:custGeom>
              <a:avLst/>
              <a:gdLst/>
              <a:ahLst/>
              <a:cxnLst/>
              <a:rect l="l" t="t" r="r" b="b"/>
              <a:pathLst>
                <a:path w="43347" h="11011" extrusionOk="0">
                  <a:moveTo>
                    <a:pt x="1457" y="1"/>
                  </a:moveTo>
                  <a:cubicBezTo>
                    <a:pt x="968" y="1"/>
                    <a:pt x="482" y="37"/>
                    <a:pt x="0" y="89"/>
                  </a:cubicBezTo>
                  <a:lnTo>
                    <a:pt x="0" y="11000"/>
                  </a:lnTo>
                  <a:cubicBezTo>
                    <a:pt x="926" y="11000"/>
                    <a:pt x="1854" y="11011"/>
                    <a:pt x="2782" y="11011"/>
                  </a:cubicBezTo>
                  <a:cubicBezTo>
                    <a:pt x="3655" y="11011"/>
                    <a:pt x="4527" y="11002"/>
                    <a:pt x="5396" y="10967"/>
                  </a:cubicBezTo>
                  <a:cubicBezTo>
                    <a:pt x="7230" y="10894"/>
                    <a:pt x="9058" y="10696"/>
                    <a:pt x="10864" y="10368"/>
                  </a:cubicBezTo>
                  <a:cubicBezTo>
                    <a:pt x="11737" y="10209"/>
                    <a:pt x="12606" y="10025"/>
                    <a:pt x="13450" y="9760"/>
                  </a:cubicBezTo>
                  <a:cubicBezTo>
                    <a:pt x="14261" y="9504"/>
                    <a:pt x="15063" y="9201"/>
                    <a:pt x="15878" y="8954"/>
                  </a:cubicBezTo>
                  <a:cubicBezTo>
                    <a:pt x="16562" y="8749"/>
                    <a:pt x="17300" y="8535"/>
                    <a:pt x="18026" y="8535"/>
                  </a:cubicBezTo>
                  <a:cubicBezTo>
                    <a:pt x="18084" y="8535"/>
                    <a:pt x="18142" y="8536"/>
                    <a:pt x="18199" y="8539"/>
                  </a:cubicBezTo>
                  <a:cubicBezTo>
                    <a:pt x="18981" y="8577"/>
                    <a:pt x="19710" y="8882"/>
                    <a:pt x="20477" y="9007"/>
                  </a:cubicBezTo>
                  <a:cubicBezTo>
                    <a:pt x="20757" y="9055"/>
                    <a:pt x="21039" y="9075"/>
                    <a:pt x="21323" y="9075"/>
                  </a:cubicBezTo>
                  <a:cubicBezTo>
                    <a:pt x="21950" y="9075"/>
                    <a:pt x="22582" y="8977"/>
                    <a:pt x="23193" y="8867"/>
                  </a:cubicBezTo>
                  <a:cubicBezTo>
                    <a:pt x="24057" y="8713"/>
                    <a:pt x="24922" y="8524"/>
                    <a:pt x="25781" y="8361"/>
                  </a:cubicBezTo>
                  <a:cubicBezTo>
                    <a:pt x="27485" y="8032"/>
                    <a:pt x="29183" y="7670"/>
                    <a:pt x="30906" y="7453"/>
                  </a:cubicBezTo>
                  <a:cubicBezTo>
                    <a:pt x="31833" y="7335"/>
                    <a:pt x="32766" y="7267"/>
                    <a:pt x="33700" y="7267"/>
                  </a:cubicBezTo>
                  <a:cubicBezTo>
                    <a:pt x="34488" y="7267"/>
                    <a:pt x="35276" y="7316"/>
                    <a:pt x="36060" y="7424"/>
                  </a:cubicBezTo>
                  <a:cubicBezTo>
                    <a:pt x="37046" y="7558"/>
                    <a:pt x="38006" y="7709"/>
                    <a:pt x="38991" y="7709"/>
                  </a:cubicBezTo>
                  <a:cubicBezTo>
                    <a:pt x="39211" y="7709"/>
                    <a:pt x="39432" y="7701"/>
                    <a:pt x="39655" y="7684"/>
                  </a:cubicBezTo>
                  <a:cubicBezTo>
                    <a:pt x="40798" y="7598"/>
                    <a:pt x="42112" y="7299"/>
                    <a:pt x="42845" y="6339"/>
                  </a:cubicBezTo>
                  <a:cubicBezTo>
                    <a:pt x="43139" y="5947"/>
                    <a:pt x="43347" y="5450"/>
                    <a:pt x="43197" y="4963"/>
                  </a:cubicBezTo>
                  <a:cubicBezTo>
                    <a:pt x="43063" y="4524"/>
                    <a:pt x="42686" y="4200"/>
                    <a:pt x="42310" y="3964"/>
                  </a:cubicBezTo>
                  <a:cubicBezTo>
                    <a:pt x="41493" y="3448"/>
                    <a:pt x="40504" y="3178"/>
                    <a:pt x="39559" y="3033"/>
                  </a:cubicBezTo>
                  <a:cubicBezTo>
                    <a:pt x="38840" y="2922"/>
                    <a:pt x="38106" y="2907"/>
                    <a:pt x="37382" y="2888"/>
                  </a:cubicBezTo>
                  <a:cubicBezTo>
                    <a:pt x="36995" y="2878"/>
                    <a:pt x="36608" y="2874"/>
                    <a:pt x="36220" y="2874"/>
                  </a:cubicBezTo>
                  <a:cubicBezTo>
                    <a:pt x="35693" y="2874"/>
                    <a:pt x="35166" y="2882"/>
                    <a:pt x="34641" y="2893"/>
                  </a:cubicBezTo>
                  <a:cubicBezTo>
                    <a:pt x="32836" y="2931"/>
                    <a:pt x="31031" y="2941"/>
                    <a:pt x="29227" y="3004"/>
                  </a:cubicBezTo>
                  <a:cubicBezTo>
                    <a:pt x="28134" y="3041"/>
                    <a:pt x="27036" y="3106"/>
                    <a:pt x="25938" y="3106"/>
                  </a:cubicBezTo>
                  <a:cubicBezTo>
                    <a:pt x="25305" y="3106"/>
                    <a:pt x="24671" y="3084"/>
                    <a:pt x="24039" y="3023"/>
                  </a:cubicBezTo>
                  <a:cubicBezTo>
                    <a:pt x="23271" y="2946"/>
                    <a:pt x="22514" y="2811"/>
                    <a:pt x="21785" y="2526"/>
                  </a:cubicBezTo>
                  <a:cubicBezTo>
                    <a:pt x="21085" y="2256"/>
                    <a:pt x="20424" y="1893"/>
                    <a:pt x="19758" y="1552"/>
                  </a:cubicBezTo>
                  <a:cubicBezTo>
                    <a:pt x="19068" y="1194"/>
                    <a:pt x="18358" y="857"/>
                    <a:pt x="17600" y="677"/>
                  </a:cubicBezTo>
                  <a:cubicBezTo>
                    <a:pt x="17080" y="555"/>
                    <a:pt x="16549" y="503"/>
                    <a:pt x="16016" y="503"/>
                  </a:cubicBezTo>
                  <a:cubicBezTo>
                    <a:pt x="15754" y="503"/>
                    <a:pt x="15492" y="516"/>
                    <a:pt x="15231" y="538"/>
                  </a:cubicBezTo>
                  <a:cubicBezTo>
                    <a:pt x="13624" y="673"/>
                    <a:pt x="12080" y="1169"/>
                    <a:pt x="10502" y="1483"/>
                  </a:cubicBezTo>
                  <a:cubicBezTo>
                    <a:pt x="9705" y="1645"/>
                    <a:pt x="8875" y="1768"/>
                    <a:pt x="8053" y="1768"/>
                  </a:cubicBezTo>
                  <a:cubicBezTo>
                    <a:pt x="7350" y="1768"/>
                    <a:pt x="6652" y="1678"/>
                    <a:pt x="5985" y="1445"/>
                  </a:cubicBezTo>
                  <a:cubicBezTo>
                    <a:pt x="5276" y="1198"/>
                    <a:pt x="4614" y="842"/>
                    <a:pt x="3929" y="538"/>
                  </a:cubicBezTo>
                  <a:cubicBezTo>
                    <a:pt x="3185" y="209"/>
                    <a:pt x="2438" y="17"/>
                    <a:pt x="1622" y="2"/>
                  </a:cubicBezTo>
                  <a:cubicBezTo>
                    <a:pt x="1567" y="1"/>
                    <a:pt x="1512" y="1"/>
                    <a:pt x="1457" y="1"/>
                  </a:cubicBezTo>
                  <a:close/>
                </a:path>
              </a:pathLst>
            </a:custGeom>
            <a:solidFill>
              <a:srgbClr val="FFFFFF">
                <a:alpha val="268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5" name="Google Shape;585;p10"/>
          <p:cNvSpPr txBox="1">
            <a:spLocks noGrp="1"/>
          </p:cNvSpPr>
          <p:nvPr>
            <p:ph type="title"/>
          </p:nvPr>
        </p:nvSpPr>
        <p:spPr>
          <a:xfrm>
            <a:off x="703150" y="1028700"/>
            <a:ext cx="3024000" cy="10881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4"/>
          <p:cNvSpPr/>
          <p:nvPr/>
        </p:nvSpPr>
        <p:spPr>
          <a:xfrm>
            <a:off x="-149050" y="4519475"/>
            <a:ext cx="9513111" cy="607950"/>
          </a:xfrm>
          <a:custGeom>
            <a:avLst/>
            <a:gdLst/>
            <a:ahLst/>
            <a:cxnLst/>
            <a:rect l="l" t="t" r="r" b="b"/>
            <a:pathLst>
              <a:path w="114716" h="24318" extrusionOk="0">
                <a:moveTo>
                  <a:pt x="62879" y="0"/>
                </a:moveTo>
                <a:cubicBezTo>
                  <a:pt x="59679" y="0"/>
                  <a:pt x="56506" y="526"/>
                  <a:pt x="53605" y="1777"/>
                </a:cubicBezTo>
                <a:cubicBezTo>
                  <a:pt x="48768" y="3846"/>
                  <a:pt x="45333" y="7848"/>
                  <a:pt x="40629" y="10150"/>
                </a:cubicBezTo>
                <a:cubicBezTo>
                  <a:pt x="37698" y="11596"/>
                  <a:pt x="34731" y="12242"/>
                  <a:pt x="31694" y="12242"/>
                </a:cubicBezTo>
                <a:cubicBezTo>
                  <a:pt x="29616" y="12242"/>
                  <a:pt x="27506" y="11940"/>
                  <a:pt x="25352" y="11384"/>
                </a:cubicBezTo>
                <a:cubicBezTo>
                  <a:pt x="19781" y="9950"/>
                  <a:pt x="14144" y="7014"/>
                  <a:pt x="8273" y="6948"/>
                </a:cubicBezTo>
                <a:cubicBezTo>
                  <a:pt x="8204" y="6947"/>
                  <a:pt x="8134" y="6946"/>
                  <a:pt x="8063" y="6946"/>
                </a:cubicBezTo>
                <a:cubicBezTo>
                  <a:pt x="5461" y="6946"/>
                  <a:pt x="2211" y="7548"/>
                  <a:pt x="67" y="8782"/>
                </a:cubicBezTo>
                <a:cubicBezTo>
                  <a:pt x="0" y="10951"/>
                  <a:pt x="301" y="19123"/>
                  <a:pt x="367" y="20658"/>
                </a:cubicBezTo>
                <a:cubicBezTo>
                  <a:pt x="2500" y="19526"/>
                  <a:pt x="5541" y="19022"/>
                  <a:pt x="8034" y="19022"/>
                </a:cubicBezTo>
                <a:cubicBezTo>
                  <a:pt x="8114" y="19022"/>
                  <a:pt x="8194" y="19022"/>
                  <a:pt x="8273" y="19023"/>
                </a:cubicBezTo>
                <a:cubicBezTo>
                  <a:pt x="14144" y="19123"/>
                  <a:pt x="19781" y="22025"/>
                  <a:pt x="25352" y="23460"/>
                </a:cubicBezTo>
                <a:cubicBezTo>
                  <a:pt x="27506" y="24015"/>
                  <a:pt x="29616" y="24317"/>
                  <a:pt x="31694" y="24317"/>
                </a:cubicBezTo>
                <a:cubicBezTo>
                  <a:pt x="34731" y="24317"/>
                  <a:pt x="37698" y="23671"/>
                  <a:pt x="40629" y="22225"/>
                </a:cubicBezTo>
                <a:cubicBezTo>
                  <a:pt x="45333" y="19924"/>
                  <a:pt x="48768" y="15921"/>
                  <a:pt x="53605" y="13853"/>
                </a:cubicBezTo>
                <a:cubicBezTo>
                  <a:pt x="56497" y="12605"/>
                  <a:pt x="59660" y="12079"/>
                  <a:pt x="62850" y="12079"/>
                </a:cubicBezTo>
                <a:cubicBezTo>
                  <a:pt x="66650" y="12079"/>
                  <a:pt x="70489" y="12825"/>
                  <a:pt x="73953" y="13986"/>
                </a:cubicBezTo>
                <a:cubicBezTo>
                  <a:pt x="79724" y="15887"/>
                  <a:pt x="84894" y="19090"/>
                  <a:pt x="91032" y="20124"/>
                </a:cubicBezTo>
                <a:cubicBezTo>
                  <a:pt x="91916" y="20280"/>
                  <a:pt x="92784" y="20349"/>
                  <a:pt x="93640" y="20349"/>
                </a:cubicBezTo>
                <a:cubicBezTo>
                  <a:pt x="98466" y="20349"/>
                  <a:pt x="102892" y="18138"/>
                  <a:pt x="107510" y="16721"/>
                </a:cubicBezTo>
                <a:cubicBezTo>
                  <a:pt x="108899" y="16303"/>
                  <a:pt x="110255" y="16112"/>
                  <a:pt x="111573" y="16112"/>
                </a:cubicBezTo>
                <a:cubicBezTo>
                  <a:pt x="112565" y="16112"/>
                  <a:pt x="113536" y="16221"/>
                  <a:pt x="114482" y="16421"/>
                </a:cubicBezTo>
                <a:cubicBezTo>
                  <a:pt x="114582" y="12552"/>
                  <a:pt x="114649" y="8516"/>
                  <a:pt x="114716" y="4379"/>
                </a:cubicBezTo>
                <a:cubicBezTo>
                  <a:pt x="113687" y="4156"/>
                  <a:pt x="112639" y="4032"/>
                  <a:pt x="111571" y="4032"/>
                </a:cubicBezTo>
                <a:cubicBezTo>
                  <a:pt x="110248" y="4032"/>
                  <a:pt x="108894" y="4222"/>
                  <a:pt x="107510" y="4646"/>
                </a:cubicBezTo>
                <a:cubicBezTo>
                  <a:pt x="102892" y="6063"/>
                  <a:pt x="98466" y="8274"/>
                  <a:pt x="93640" y="8274"/>
                </a:cubicBezTo>
                <a:cubicBezTo>
                  <a:pt x="92784" y="8274"/>
                  <a:pt x="91916" y="8204"/>
                  <a:pt x="91032" y="8049"/>
                </a:cubicBezTo>
                <a:cubicBezTo>
                  <a:pt x="84894" y="7014"/>
                  <a:pt x="79724" y="3812"/>
                  <a:pt x="73953" y="1877"/>
                </a:cubicBezTo>
                <a:cubicBezTo>
                  <a:pt x="70498" y="738"/>
                  <a:pt x="66670" y="0"/>
                  <a:pt x="628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14"/>
          <p:cNvSpPr/>
          <p:nvPr/>
        </p:nvSpPr>
        <p:spPr>
          <a:xfrm>
            <a:off x="4337756" y="4594725"/>
            <a:ext cx="4323674" cy="221375"/>
          </a:xfrm>
          <a:custGeom>
            <a:avLst/>
            <a:gdLst/>
            <a:ahLst/>
            <a:cxnLst/>
            <a:rect l="l" t="t" r="r" b="b"/>
            <a:pathLst>
              <a:path w="52138" h="8855" extrusionOk="0">
                <a:moveTo>
                  <a:pt x="8633" y="0"/>
                </a:moveTo>
                <a:cubicBezTo>
                  <a:pt x="8271" y="0"/>
                  <a:pt x="7918" y="12"/>
                  <a:pt x="7573" y="35"/>
                </a:cubicBezTo>
                <a:cubicBezTo>
                  <a:pt x="5104" y="135"/>
                  <a:pt x="3136" y="769"/>
                  <a:pt x="1869" y="1336"/>
                </a:cubicBezTo>
                <a:cubicBezTo>
                  <a:pt x="1235" y="1603"/>
                  <a:pt x="768" y="1870"/>
                  <a:pt x="468" y="2070"/>
                </a:cubicBezTo>
                <a:cubicBezTo>
                  <a:pt x="134" y="2237"/>
                  <a:pt x="1" y="2337"/>
                  <a:pt x="1" y="2370"/>
                </a:cubicBezTo>
                <a:cubicBezTo>
                  <a:pt x="1" y="2370"/>
                  <a:pt x="201" y="2303"/>
                  <a:pt x="534" y="2170"/>
                </a:cubicBezTo>
                <a:cubicBezTo>
                  <a:pt x="868" y="2036"/>
                  <a:pt x="1335" y="1770"/>
                  <a:pt x="1969" y="1569"/>
                </a:cubicBezTo>
                <a:cubicBezTo>
                  <a:pt x="3236" y="1069"/>
                  <a:pt x="5171" y="535"/>
                  <a:pt x="7606" y="469"/>
                </a:cubicBezTo>
                <a:cubicBezTo>
                  <a:pt x="7756" y="464"/>
                  <a:pt x="7907" y="462"/>
                  <a:pt x="8060" y="462"/>
                </a:cubicBezTo>
                <a:cubicBezTo>
                  <a:pt x="10370" y="462"/>
                  <a:pt x="13099" y="935"/>
                  <a:pt x="15945" y="1936"/>
                </a:cubicBezTo>
                <a:cubicBezTo>
                  <a:pt x="17446" y="2503"/>
                  <a:pt x="19014" y="3171"/>
                  <a:pt x="20549" y="4004"/>
                </a:cubicBezTo>
                <a:cubicBezTo>
                  <a:pt x="21349" y="4438"/>
                  <a:pt x="22116" y="4872"/>
                  <a:pt x="22950" y="5272"/>
                </a:cubicBezTo>
                <a:cubicBezTo>
                  <a:pt x="23784" y="5672"/>
                  <a:pt x="24618" y="6106"/>
                  <a:pt x="25485" y="6440"/>
                </a:cubicBezTo>
                <a:cubicBezTo>
                  <a:pt x="27220" y="7207"/>
                  <a:pt x="28988" y="7740"/>
                  <a:pt x="30723" y="8141"/>
                </a:cubicBezTo>
                <a:cubicBezTo>
                  <a:pt x="31190" y="8241"/>
                  <a:pt x="31623" y="8341"/>
                  <a:pt x="32023" y="8408"/>
                </a:cubicBezTo>
                <a:cubicBezTo>
                  <a:pt x="32457" y="8508"/>
                  <a:pt x="32891" y="8541"/>
                  <a:pt x="33324" y="8608"/>
                </a:cubicBezTo>
                <a:cubicBezTo>
                  <a:pt x="34192" y="8741"/>
                  <a:pt x="35026" y="8775"/>
                  <a:pt x="35826" y="8841"/>
                </a:cubicBezTo>
                <a:cubicBezTo>
                  <a:pt x="36131" y="8850"/>
                  <a:pt x="36432" y="8855"/>
                  <a:pt x="36731" y="8855"/>
                </a:cubicBezTo>
                <a:cubicBezTo>
                  <a:pt x="39666" y="8855"/>
                  <a:pt x="42286" y="8428"/>
                  <a:pt x="44466" y="7974"/>
                </a:cubicBezTo>
                <a:cubicBezTo>
                  <a:pt x="45700" y="7707"/>
                  <a:pt x="46767" y="7407"/>
                  <a:pt x="47701" y="7173"/>
                </a:cubicBezTo>
                <a:cubicBezTo>
                  <a:pt x="48635" y="6873"/>
                  <a:pt x="49436" y="6640"/>
                  <a:pt x="50103" y="6440"/>
                </a:cubicBezTo>
                <a:cubicBezTo>
                  <a:pt x="51404" y="5973"/>
                  <a:pt x="52138" y="5739"/>
                  <a:pt x="52104" y="5672"/>
                </a:cubicBezTo>
                <a:cubicBezTo>
                  <a:pt x="52104" y="5670"/>
                  <a:pt x="52101" y="5669"/>
                  <a:pt x="52093" y="5669"/>
                </a:cubicBezTo>
                <a:cubicBezTo>
                  <a:pt x="51995" y="5669"/>
                  <a:pt x="51274" y="5866"/>
                  <a:pt x="50036" y="6206"/>
                </a:cubicBezTo>
                <a:cubicBezTo>
                  <a:pt x="49369" y="6373"/>
                  <a:pt x="48569" y="6573"/>
                  <a:pt x="47601" y="6840"/>
                </a:cubicBezTo>
                <a:cubicBezTo>
                  <a:pt x="46667" y="7040"/>
                  <a:pt x="45600" y="7307"/>
                  <a:pt x="44399" y="7540"/>
                </a:cubicBezTo>
                <a:cubicBezTo>
                  <a:pt x="42358" y="7909"/>
                  <a:pt x="39955" y="8277"/>
                  <a:pt x="37294" y="8277"/>
                </a:cubicBezTo>
                <a:cubicBezTo>
                  <a:pt x="36824" y="8277"/>
                  <a:pt x="36345" y="8266"/>
                  <a:pt x="35860" y="8241"/>
                </a:cubicBezTo>
                <a:cubicBezTo>
                  <a:pt x="35059" y="8174"/>
                  <a:pt x="34258" y="8141"/>
                  <a:pt x="33424" y="8007"/>
                </a:cubicBezTo>
                <a:cubicBezTo>
                  <a:pt x="32991" y="7941"/>
                  <a:pt x="32557" y="7907"/>
                  <a:pt x="32157" y="7807"/>
                </a:cubicBezTo>
                <a:cubicBezTo>
                  <a:pt x="31723" y="7740"/>
                  <a:pt x="31323" y="7640"/>
                  <a:pt x="30889" y="7540"/>
                </a:cubicBezTo>
                <a:cubicBezTo>
                  <a:pt x="29188" y="7107"/>
                  <a:pt x="27454" y="6606"/>
                  <a:pt x="25752" y="5839"/>
                </a:cubicBezTo>
                <a:cubicBezTo>
                  <a:pt x="24885" y="5539"/>
                  <a:pt x="24051" y="5105"/>
                  <a:pt x="23217" y="4705"/>
                </a:cubicBezTo>
                <a:cubicBezTo>
                  <a:pt x="22417" y="4305"/>
                  <a:pt x="21649" y="3871"/>
                  <a:pt x="20849" y="3471"/>
                </a:cubicBezTo>
                <a:cubicBezTo>
                  <a:pt x="19281" y="2637"/>
                  <a:pt x="17713" y="1936"/>
                  <a:pt x="16145" y="1403"/>
                </a:cubicBezTo>
                <a:cubicBezTo>
                  <a:pt x="13471" y="454"/>
                  <a:pt x="10895" y="0"/>
                  <a:pt x="8633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14"/>
          <p:cNvSpPr/>
          <p:nvPr/>
        </p:nvSpPr>
        <p:spPr>
          <a:xfrm>
            <a:off x="138625" y="4779975"/>
            <a:ext cx="2223193" cy="130400"/>
          </a:xfrm>
          <a:custGeom>
            <a:avLst/>
            <a:gdLst/>
            <a:ahLst/>
            <a:cxnLst/>
            <a:rect l="l" t="t" r="r" b="b"/>
            <a:pathLst>
              <a:path w="40597" h="5216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17" y="5211"/>
                  <a:pt x="29077" y="5216"/>
                  <a:pt x="29334" y="5216"/>
                </a:cubicBezTo>
                <a:cubicBezTo>
                  <a:pt x="31561" y="5216"/>
                  <a:pt x="33578" y="4842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93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14"/>
          <p:cNvSpPr/>
          <p:nvPr/>
        </p:nvSpPr>
        <p:spPr>
          <a:xfrm>
            <a:off x="-113142" y="4802375"/>
            <a:ext cx="9457881" cy="857450"/>
          </a:xfrm>
          <a:custGeom>
            <a:avLst/>
            <a:gdLst/>
            <a:ahLst/>
            <a:cxnLst/>
            <a:rect l="l" t="t" r="r" b="b"/>
            <a:pathLst>
              <a:path w="114050" h="34298" extrusionOk="0">
                <a:moveTo>
                  <a:pt x="62417" y="1"/>
                </a:moveTo>
                <a:cubicBezTo>
                  <a:pt x="59227" y="1"/>
                  <a:pt x="56064" y="527"/>
                  <a:pt x="53172" y="1775"/>
                </a:cubicBezTo>
                <a:cubicBezTo>
                  <a:pt x="48335" y="3843"/>
                  <a:pt x="44900" y="7846"/>
                  <a:pt x="40196" y="10147"/>
                </a:cubicBezTo>
                <a:cubicBezTo>
                  <a:pt x="37265" y="11593"/>
                  <a:pt x="34298" y="12239"/>
                  <a:pt x="31261" y="12239"/>
                </a:cubicBezTo>
                <a:cubicBezTo>
                  <a:pt x="29183" y="12239"/>
                  <a:pt x="27073" y="11937"/>
                  <a:pt x="24919" y="11382"/>
                </a:cubicBezTo>
                <a:cubicBezTo>
                  <a:pt x="19348" y="9947"/>
                  <a:pt x="13711" y="7045"/>
                  <a:pt x="7840" y="6945"/>
                </a:cubicBezTo>
                <a:cubicBezTo>
                  <a:pt x="7747" y="6944"/>
                  <a:pt x="7654" y="6943"/>
                  <a:pt x="7560" y="6943"/>
                </a:cubicBezTo>
                <a:cubicBezTo>
                  <a:pt x="4994" y="6943"/>
                  <a:pt x="2125" y="7390"/>
                  <a:pt x="1" y="8613"/>
                </a:cubicBezTo>
                <a:cubicBezTo>
                  <a:pt x="1" y="8913"/>
                  <a:pt x="701" y="23157"/>
                  <a:pt x="1402" y="29861"/>
                </a:cubicBezTo>
                <a:cubicBezTo>
                  <a:pt x="2069" y="30929"/>
                  <a:pt x="31090" y="34298"/>
                  <a:pt x="56641" y="34298"/>
                </a:cubicBezTo>
                <a:cubicBezTo>
                  <a:pt x="76489" y="34298"/>
                  <a:pt x="95536" y="32597"/>
                  <a:pt x="113282" y="29194"/>
                </a:cubicBezTo>
                <a:cubicBezTo>
                  <a:pt x="113582" y="22323"/>
                  <a:pt x="113849" y="13783"/>
                  <a:pt x="114049" y="4343"/>
                </a:cubicBezTo>
                <a:cubicBezTo>
                  <a:pt x="113103" y="4143"/>
                  <a:pt x="112132" y="4034"/>
                  <a:pt x="111140" y="4034"/>
                </a:cubicBezTo>
                <a:cubicBezTo>
                  <a:pt x="109822" y="4034"/>
                  <a:pt x="108466" y="4225"/>
                  <a:pt x="107077" y="4643"/>
                </a:cubicBezTo>
                <a:cubicBezTo>
                  <a:pt x="102437" y="6067"/>
                  <a:pt x="97992" y="8292"/>
                  <a:pt x="93139" y="8292"/>
                </a:cubicBezTo>
                <a:cubicBezTo>
                  <a:pt x="92306" y="8292"/>
                  <a:pt x="91460" y="8226"/>
                  <a:pt x="90599" y="8079"/>
                </a:cubicBezTo>
                <a:cubicBezTo>
                  <a:pt x="84461" y="7012"/>
                  <a:pt x="79291" y="3809"/>
                  <a:pt x="73520" y="1908"/>
                </a:cubicBezTo>
                <a:cubicBezTo>
                  <a:pt x="70056" y="747"/>
                  <a:pt x="66217" y="1"/>
                  <a:pt x="624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14"/>
          <p:cNvSpPr/>
          <p:nvPr/>
        </p:nvSpPr>
        <p:spPr>
          <a:xfrm>
            <a:off x="138626" y="5041125"/>
            <a:ext cx="3366608" cy="130450"/>
          </a:xfrm>
          <a:custGeom>
            <a:avLst/>
            <a:gdLst/>
            <a:ahLst/>
            <a:cxnLst/>
            <a:rect l="l" t="t" r="r" b="b"/>
            <a:pathLst>
              <a:path w="40597" h="5218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33" y="5212"/>
                  <a:pt x="29110" y="5217"/>
                  <a:pt x="29383" y="5217"/>
                </a:cubicBezTo>
                <a:cubicBezTo>
                  <a:pt x="31590" y="5217"/>
                  <a:pt x="33589" y="4868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60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14"/>
          <p:cNvSpPr/>
          <p:nvPr/>
        </p:nvSpPr>
        <p:spPr>
          <a:xfrm>
            <a:off x="4337756" y="4856150"/>
            <a:ext cx="4323674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14"/>
          <p:cNvSpPr/>
          <p:nvPr/>
        </p:nvSpPr>
        <p:spPr>
          <a:xfrm>
            <a:off x="1000305" y="5270500"/>
            <a:ext cx="1096332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14"/>
          <p:cNvSpPr/>
          <p:nvPr/>
        </p:nvSpPr>
        <p:spPr>
          <a:xfrm flipH="1">
            <a:off x="4603163" y="2896563"/>
            <a:ext cx="4540923" cy="1153485"/>
          </a:xfrm>
          <a:custGeom>
            <a:avLst/>
            <a:gdLst/>
            <a:ahLst/>
            <a:cxnLst/>
            <a:rect l="l" t="t" r="r" b="b"/>
            <a:pathLst>
              <a:path w="43347" h="11011" extrusionOk="0">
                <a:moveTo>
                  <a:pt x="1457" y="1"/>
                </a:moveTo>
                <a:cubicBezTo>
                  <a:pt x="968" y="1"/>
                  <a:pt x="482" y="37"/>
                  <a:pt x="0" y="89"/>
                </a:cubicBezTo>
                <a:lnTo>
                  <a:pt x="0" y="11000"/>
                </a:lnTo>
                <a:cubicBezTo>
                  <a:pt x="926" y="11000"/>
                  <a:pt x="1854" y="11011"/>
                  <a:pt x="2782" y="11011"/>
                </a:cubicBezTo>
                <a:cubicBezTo>
                  <a:pt x="3655" y="11011"/>
                  <a:pt x="4527" y="11002"/>
                  <a:pt x="5396" y="10967"/>
                </a:cubicBezTo>
                <a:cubicBezTo>
                  <a:pt x="7230" y="10894"/>
                  <a:pt x="9058" y="10696"/>
                  <a:pt x="10864" y="10368"/>
                </a:cubicBezTo>
                <a:cubicBezTo>
                  <a:pt x="11737" y="10209"/>
                  <a:pt x="12606" y="10025"/>
                  <a:pt x="13450" y="9760"/>
                </a:cubicBezTo>
                <a:cubicBezTo>
                  <a:pt x="14261" y="9504"/>
                  <a:pt x="15063" y="9201"/>
                  <a:pt x="15878" y="8954"/>
                </a:cubicBezTo>
                <a:cubicBezTo>
                  <a:pt x="16562" y="8749"/>
                  <a:pt x="17300" y="8535"/>
                  <a:pt x="18026" y="8535"/>
                </a:cubicBezTo>
                <a:cubicBezTo>
                  <a:pt x="18084" y="8535"/>
                  <a:pt x="18142" y="8536"/>
                  <a:pt x="18199" y="8539"/>
                </a:cubicBezTo>
                <a:cubicBezTo>
                  <a:pt x="18981" y="8577"/>
                  <a:pt x="19710" y="8882"/>
                  <a:pt x="20477" y="9007"/>
                </a:cubicBezTo>
                <a:cubicBezTo>
                  <a:pt x="20757" y="9055"/>
                  <a:pt x="21039" y="9075"/>
                  <a:pt x="21323" y="9075"/>
                </a:cubicBezTo>
                <a:cubicBezTo>
                  <a:pt x="21950" y="9075"/>
                  <a:pt x="22582" y="8977"/>
                  <a:pt x="23193" y="8867"/>
                </a:cubicBezTo>
                <a:cubicBezTo>
                  <a:pt x="24057" y="8713"/>
                  <a:pt x="24922" y="8524"/>
                  <a:pt x="25781" y="8361"/>
                </a:cubicBezTo>
                <a:cubicBezTo>
                  <a:pt x="27485" y="8032"/>
                  <a:pt x="29183" y="7670"/>
                  <a:pt x="30906" y="7453"/>
                </a:cubicBezTo>
                <a:cubicBezTo>
                  <a:pt x="31833" y="7335"/>
                  <a:pt x="32766" y="7267"/>
                  <a:pt x="33700" y="7267"/>
                </a:cubicBezTo>
                <a:cubicBezTo>
                  <a:pt x="34488" y="7267"/>
                  <a:pt x="35276" y="7316"/>
                  <a:pt x="36060" y="7424"/>
                </a:cubicBezTo>
                <a:cubicBezTo>
                  <a:pt x="37046" y="7558"/>
                  <a:pt x="38006" y="7709"/>
                  <a:pt x="38991" y="7709"/>
                </a:cubicBezTo>
                <a:cubicBezTo>
                  <a:pt x="39211" y="7709"/>
                  <a:pt x="39432" y="7701"/>
                  <a:pt x="39655" y="7684"/>
                </a:cubicBezTo>
                <a:cubicBezTo>
                  <a:pt x="40798" y="7598"/>
                  <a:pt x="42112" y="7299"/>
                  <a:pt x="42845" y="6339"/>
                </a:cubicBezTo>
                <a:cubicBezTo>
                  <a:pt x="43139" y="5947"/>
                  <a:pt x="43347" y="5450"/>
                  <a:pt x="43197" y="4963"/>
                </a:cubicBezTo>
                <a:cubicBezTo>
                  <a:pt x="43063" y="4524"/>
                  <a:pt x="42686" y="4200"/>
                  <a:pt x="42310" y="3964"/>
                </a:cubicBezTo>
                <a:cubicBezTo>
                  <a:pt x="41493" y="3448"/>
                  <a:pt x="40504" y="3178"/>
                  <a:pt x="39559" y="3033"/>
                </a:cubicBezTo>
                <a:cubicBezTo>
                  <a:pt x="38840" y="2922"/>
                  <a:pt x="38106" y="2907"/>
                  <a:pt x="37382" y="2888"/>
                </a:cubicBezTo>
                <a:cubicBezTo>
                  <a:pt x="36995" y="2878"/>
                  <a:pt x="36608" y="2874"/>
                  <a:pt x="36220" y="2874"/>
                </a:cubicBezTo>
                <a:cubicBezTo>
                  <a:pt x="35693" y="2874"/>
                  <a:pt x="35166" y="2882"/>
                  <a:pt x="34641" y="2893"/>
                </a:cubicBezTo>
                <a:cubicBezTo>
                  <a:pt x="32836" y="2931"/>
                  <a:pt x="31031" y="2941"/>
                  <a:pt x="29227" y="3004"/>
                </a:cubicBezTo>
                <a:cubicBezTo>
                  <a:pt x="28134" y="3041"/>
                  <a:pt x="27036" y="3106"/>
                  <a:pt x="25938" y="3106"/>
                </a:cubicBezTo>
                <a:cubicBezTo>
                  <a:pt x="25305" y="3106"/>
                  <a:pt x="24671" y="3084"/>
                  <a:pt x="24039" y="3023"/>
                </a:cubicBezTo>
                <a:cubicBezTo>
                  <a:pt x="23271" y="2946"/>
                  <a:pt x="22514" y="2811"/>
                  <a:pt x="21785" y="2526"/>
                </a:cubicBezTo>
                <a:cubicBezTo>
                  <a:pt x="21085" y="2256"/>
                  <a:pt x="20424" y="1893"/>
                  <a:pt x="19758" y="1552"/>
                </a:cubicBezTo>
                <a:cubicBezTo>
                  <a:pt x="19068" y="1194"/>
                  <a:pt x="18358" y="857"/>
                  <a:pt x="17600" y="677"/>
                </a:cubicBezTo>
                <a:cubicBezTo>
                  <a:pt x="17080" y="555"/>
                  <a:pt x="16549" y="503"/>
                  <a:pt x="16016" y="503"/>
                </a:cubicBezTo>
                <a:cubicBezTo>
                  <a:pt x="15754" y="503"/>
                  <a:pt x="15492" y="516"/>
                  <a:pt x="15231" y="538"/>
                </a:cubicBezTo>
                <a:cubicBezTo>
                  <a:pt x="13624" y="673"/>
                  <a:pt x="12080" y="1169"/>
                  <a:pt x="10502" y="1483"/>
                </a:cubicBezTo>
                <a:cubicBezTo>
                  <a:pt x="9705" y="1645"/>
                  <a:pt x="8875" y="1768"/>
                  <a:pt x="8053" y="1768"/>
                </a:cubicBezTo>
                <a:cubicBezTo>
                  <a:pt x="7350" y="1768"/>
                  <a:pt x="6652" y="1678"/>
                  <a:pt x="5985" y="1445"/>
                </a:cubicBezTo>
                <a:cubicBezTo>
                  <a:pt x="5276" y="1198"/>
                  <a:pt x="4614" y="842"/>
                  <a:pt x="3929" y="538"/>
                </a:cubicBezTo>
                <a:cubicBezTo>
                  <a:pt x="3185" y="209"/>
                  <a:pt x="2438" y="17"/>
                  <a:pt x="1622" y="2"/>
                </a:cubicBezTo>
                <a:cubicBezTo>
                  <a:pt x="1567" y="1"/>
                  <a:pt x="1512" y="1"/>
                  <a:pt x="1457" y="1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p14"/>
          <p:cNvSpPr/>
          <p:nvPr/>
        </p:nvSpPr>
        <p:spPr>
          <a:xfrm>
            <a:off x="0" y="65897"/>
            <a:ext cx="9144072" cy="2908969"/>
          </a:xfrm>
          <a:custGeom>
            <a:avLst/>
            <a:gdLst/>
            <a:ahLst/>
            <a:cxnLst/>
            <a:rect l="l" t="t" r="r" b="b"/>
            <a:pathLst>
              <a:path w="65372" h="18967" extrusionOk="0">
                <a:moveTo>
                  <a:pt x="63642" y="0"/>
                </a:moveTo>
                <a:cubicBezTo>
                  <a:pt x="61309" y="0"/>
                  <a:pt x="58344" y="891"/>
                  <a:pt x="57019" y="1409"/>
                </a:cubicBezTo>
                <a:cubicBezTo>
                  <a:pt x="51097" y="3735"/>
                  <a:pt x="47082" y="8783"/>
                  <a:pt x="40663" y="10400"/>
                </a:cubicBezTo>
                <a:cubicBezTo>
                  <a:pt x="39501" y="10692"/>
                  <a:pt x="38411" y="10817"/>
                  <a:pt x="37372" y="10817"/>
                </a:cubicBezTo>
                <a:cubicBezTo>
                  <a:pt x="31257" y="10817"/>
                  <a:pt x="26963" y="6473"/>
                  <a:pt x="20655" y="6284"/>
                </a:cubicBezTo>
                <a:cubicBezTo>
                  <a:pt x="20509" y="6279"/>
                  <a:pt x="20363" y="6277"/>
                  <a:pt x="20219" y="6277"/>
                </a:cubicBezTo>
                <a:cubicBezTo>
                  <a:pt x="13733" y="6277"/>
                  <a:pt x="9111" y="10589"/>
                  <a:pt x="2683" y="10589"/>
                </a:cubicBezTo>
                <a:cubicBezTo>
                  <a:pt x="1824" y="10589"/>
                  <a:pt x="933" y="10512"/>
                  <a:pt x="0" y="10337"/>
                </a:cubicBezTo>
                <a:lnTo>
                  <a:pt x="0" y="12852"/>
                </a:lnTo>
                <a:cubicBezTo>
                  <a:pt x="292" y="13076"/>
                  <a:pt x="672" y="13145"/>
                  <a:pt x="1146" y="13145"/>
                </a:cubicBezTo>
                <a:cubicBezTo>
                  <a:pt x="1893" y="13145"/>
                  <a:pt x="2874" y="12974"/>
                  <a:pt x="4111" y="12974"/>
                </a:cubicBezTo>
                <a:cubicBezTo>
                  <a:pt x="4537" y="12974"/>
                  <a:pt x="4994" y="12994"/>
                  <a:pt x="5482" y="13049"/>
                </a:cubicBezTo>
                <a:cubicBezTo>
                  <a:pt x="8735" y="13416"/>
                  <a:pt x="10583" y="14541"/>
                  <a:pt x="13256" y="16229"/>
                </a:cubicBezTo>
                <a:cubicBezTo>
                  <a:pt x="16521" y="18299"/>
                  <a:pt x="19299" y="18966"/>
                  <a:pt x="22114" y="18966"/>
                </a:cubicBezTo>
                <a:cubicBezTo>
                  <a:pt x="25347" y="18966"/>
                  <a:pt x="28629" y="18086"/>
                  <a:pt x="32754" y="17436"/>
                </a:cubicBezTo>
                <a:cubicBezTo>
                  <a:pt x="33692" y="17288"/>
                  <a:pt x="34631" y="17231"/>
                  <a:pt x="35567" y="17231"/>
                </a:cubicBezTo>
                <a:cubicBezTo>
                  <a:pt x="38717" y="17231"/>
                  <a:pt x="41845" y="17876"/>
                  <a:pt x="44892" y="17876"/>
                </a:cubicBezTo>
                <a:cubicBezTo>
                  <a:pt x="46967" y="17876"/>
                  <a:pt x="49004" y="17577"/>
                  <a:pt x="50985" y="16572"/>
                </a:cubicBezTo>
                <a:cubicBezTo>
                  <a:pt x="55002" y="14536"/>
                  <a:pt x="58990" y="10629"/>
                  <a:pt x="63723" y="10629"/>
                </a:cubicBezTo>
                <a:cubicBezTo>
                  <a:pt x="64262" y="10629"/>
                  <a:pt x="64812" y="10680"/>
                  <a:pt x="65372" y="10790"/>
                </a:cubicBezTo>
                <a:lnTo>
                  <a:pt x="65372" y="227"/>
                </a:lnTo>
                <a:cubicBezTo>
                  <a:pt x="64874" y="67"/>
                  <a:pt x="64282" y="0"/>
                  <a:pt x="63642" y="0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14"/>
          <p:cNvSpPr/>
          <p:nvPr/>
        </p:nvSpPr>
        <p:spPr>
          <a:xfrm flipH="1">
            <a:off x="1" y="3733781"/>
            <a:ext cx="3205059" cy="785695"/>
          </a:xfrm>
          <a:custGeom>
            <a:avLst/>
            <a:gdLst/>
            <a:ahLst/>
            <a:cxnLst/>
            <a:rect l="l" t="t" r="r" b="b"/>
            <a:pathLst>
              <a:path w="29884" h="7326" extrusionOk="0">
                <a:moveTo>
                  <a:pt x="10084" y="1"/>
                </a:moveTo>
                <a:cubicBezTo>
                  <a:pt x="9159" y="1"/>
                  <a:pt x="8226" y="105"/>
                  <a:pt x="7327" y="202"/>
                </a:cubicBezTo>
                <a:cubicBezTo>
                  <a:pt x="5430" y="400"/>
                  <a:pt x="3398" y="670"/>
                  <a:pt x="1656" y="1490"/>
                </a:cubicBezTo>
                <a:cubicBezTo>
                  <a:pt x="1111" y="1746"/>
                  <a:pt x="478" y="2113"/>
                  <a:pt x="237" y="2702"/>
                </a:cubicBezTo>
                <a:cubicBezTo>
                  <a:pt x="1" y="3267"/>
                  <a:pt x="262" y="3913"/>
                  <a:pt x="687" y="4314"/>
                </a:cubicBezTo>
                <a:cubicBezTo>
                  <a:pt x="1275" y="4878"/>
                  <a:pt x="2144" y="5105"/>
                  <a:pt x="2925" y="5245"/>
                </a:cubicBezTo>
                <a:cubicBezTo>
                  <a:pt x="3963" y="5428"/>
                  <a:pt x="5024" y="5467"/>
                  <a:pt x="6077" y="5477"/>
                </a:cubicBezTo>
                <a:cubicBezTo>
                  <a:pt x="6144" y="5477"/>
                  <a:pt x="6210" y="5477"/>
                  <a:pt x="6277" y="5477"/>
                </a:cubicBezTo>
                <a:cubicBezTo>
                  <a:pt x="7171" y="5477"/>
                  <a:pt x="8066" y="5452"/>
                  <a:pt x="8960" y="5452"/>
                </a:cubicBezTo>
                <a:cubicBezTo>
                  <a:pt x="9027" y="5452"/>
                  <a:pt x="9094" y="5452"/>
                  <a:pt x="9160" y="5452"/>
                </a:cubicBezTo>
                <a:cubicBezTo>
                  <a:pt x="9556" y="5452"/>
                  <a:pt x="9957" y="5457"/>
                  <a:pt x="10352" y="5496"/>
                </a:cubicBezTo>
                <a:cubicBezTo>
                  <a:pt x="10922" y="5544"/>
                  <a:pt x="11472" y="5728"/>
                  <a:pt x="12022" y="5891"/>
                </a:cubicBezTo>
                <a:cubicBezTo>
                  <a:pt x="13822" y="6418"/>
                  <a:pt x="15593" y="7055"/>
                  <a:pt x="17475" y="7238"/>
                </a:cubicBezTo>
                <a:cubicBezTo>
                  <a:pt x="18079" y="7296"/>
                  <a:pt x="18684" y="7319"/>
                  <a:pt x="19289" y="7319"/>
                </a:cubicBezTo>
                <a:cubicBezTo>
                  <a:pt x="20635" y="7319"/>
                  <a:pt x="21985" y="7206"/>
                  <a:pt x="23330" y="7113"/>
                </a:cubicBezTo>
                <a:cubicBezTo>
                  <a:pt x="24195" y="7055"/>
                  <a:pt x="25072" y="6990"/>
                  <a:pt x="25943" y="6990"/>
                </a:cubicBezTo>
                <a:cubicBezTo>
                  <a:pt x="26024" y="6990"/>
                  <a:pt x="26105" y="6990"/>
                  <a:pt x="26186" y="6992"/>
                </a:cubicBezTo>
                <a:cubicBezTo>
                  <a:pt x="26722" y="7002"/>
                  <a:pt x="27257" y="7084"/>
                  <a:pt x="27794" y="7147"/>
                </a:cubicBezTo>
                <a:cubicBezTo>
                  <a:pt x="28455" y="7229"/>
                  <a:pt x="29121" y="7305"/>
                  <a:pt x="29787" y="7321"/>
                </a:cubicBezTo>
                <a:cubicBezTo>
                  <a:pt x="29821" y="7325"/>
                  <a:pt x="29854" y="7325"/>
                  <a:pt x="29883" y="7325"/>
                </a:cubicBezTo>
                <a:lnTo>
                  <a:pt x="29883" y="810"/>
                </a:lnTo>
                <a:cubicBezTo>
                  <a:pt x="29136" y="661"/>
                  <a:pt x="28372" y="600"/>
                  <a:pt x="27600" y="600"/>
                </a:cubicBezTo>
                <a:cubicBezTo>
                  <a:pt x="26024" y="600"/>
                  <a:pt x="24421" y="855"/>
                  <a:pt x="22885" y="1133"/>
                </a:cubicBezTo>
                <a:cubicBezTo>
                  <a:pt x="21409" y="1404"/>
                  <a:pt x="19898" y="1738"/>
                  <a:pt x="18389" y="1738"/>
                </a:cubicBezTo>
                <a:cubicBezTo>
                  <a:pt x="17965" y="1738"/>
                  <a:pt x="17541" y="1711"/>
                  <a:pt x="17118" y="1650"/>
                </a:cubicBezTo>
                <a:cubicBezTo>
                  <a:pt x="15381" y="1394"/>
                  <a:pt x="13788" y="612"/>
                  <a:pt x="12089" y="211"/>
                </a:cubicBezTo>
                <a:cubicBezTo>
                  <a:pt x="11436" y="57"/>
                  <a:pt x="10762" y="1"/>
                  <a:pt x="10084" y="1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Google Shape;715;p14"/>
          <p:cNvSpPr/>
          <p:nvPr/>
        </p:nvSpPr>
        <p:spPr>
          <a:xfrm>
            <a:off x="195525" y="65888"/>
            <a:ext cx="1015244" cy="923875"/>
          </a:xfrm>
          <a:custGeom>
            <a:avLst/>
            <a:gdLst/>
            <a:ahLst/>
            <a:cxnLst/>
            <a:rect l="l" t="t" r="r" b="b"/>
            <a:pathLst>
              <a:path w="15545" h="14146" extrusionOk="0">
                <a:moveTo>
                  <a:pt x="7759" y="1"/>
                </a:moveTo>
                <a:cubicBezTo>
                  <a:pt x="4542" y="1"/>
                  <a:pt x="1643" y="2211"/>
                  <a:pt x="868" y="5484"/>
                </a:cubicBezTo>
                <a:cubicBezTo>
                  <a:pt x="0" y="9286"/>
                  <a:pt x="2369" y="13089"/>
                  <a:pt x="6171" y="13956"/>
                </a:cubicBezTo>
                <a:cubicBezTo>
                  <a:pt x="6712" y="14084"/>
                  <a:pt x="7253" y="14146"/>
                  <a:pt x="7785" y="14146"/>
                </a:cubicBezTo>
                <a:cubicBezTo>
                  <a:pt x="10996" y="14146"/>
                  <a:pt x="13900" y="11915"/>
                  <a:pt x="14644" y="8653"/>
                </a:cubicBezTo>
                <a:cubicBezTo>
                  <a:pt x="15545" y="4850"/>
                  <a:pt x="13143" y="1080"/>
                  <a:pt x="9340" y="180"/>
                </a:cubicBezTo>
                <a:cubicBezTo>
                  <a:pt x="8810" y="59"/>
                  <a:pt x="8281" y="1"/>
                  <a:pt x="775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716;p14"/>
          <p:cNvSpPr/>
          <p:nvPr/>
        </p:nvSpPr>
        <p:spPr>
          <a:xfrm>
            <a:off x="-113150" y="-181625"/>
            <a:ext cx="1270925" cy="850750"/>
          </a:xfrm>
          <a:custGeom>
            <a:avLst/>
            <a:gdLst/>
            <a:ahLst/>
            <a:cxnLst/>
            <a:rect l="l" t="t" r="r" b="b"/>
            <a:pathLst>
              <a:path w="50837" h="34030" extrusionOk="0">
                <a:moveTo>
                  <a:pt x="50836" y="1"/>
                </a:moveTo>
                <a:cubicBezTo>
                  <a:pt x="32557" y="234"/>
                  <a:pt x="16545" y="2536"/>
                  <a:pt x="3102" y="6805"/>
                </a:cubicBezTo>
                <a:cubicBezTo>
                  <a:pt x="2402" y="11442"/>
                  <a:pt x="1201" y="19848"/>
                  <a:pt x="0" y="30689"/>
                </a:cubicBezTo>
                <a:cubicBezTo>
                  <a:pt x="360" y="32267"/>
                  <a:pt x="4053" y="34030"/>
                  <a:pt x="7052" y="34030"/>
                </a:cubicBezTo>
                <a:cubicBezTo>
                  <a:pt x="7667" y="34030"/>
                  <a:pt x="8252" y="33956"/>
                  <a:pt x="8773" y="33791"/>
                </a:cubicBezTo>
                <a:cubicBezTo>
                  <a:pt x="12876" y="32524"/>
                  <a:pt x="14210" y="28721"/>
                  <a:pt x="14110" y="25686"/>
                </a:cubicBezTo>
                <a:lnTo>
                  <a:pt x="14110" y="25686"/>
                </a:lnTo>
                <a:cubicBezTo>
                  <a:pt x="16153" y="26692"/>
                  <a:pt x="18376" y="27132"/>
                  <a:pt x="20635" y="27132"/>
                </a:cubicBezTo>
                <a:cubicBezTo>
                  <a:pt x="26011" y="27132"/>
                  <a:pt x="31587" y="24638"/>
                  <a:pt x="35392" y="21349"/>
                </a:cubicBezTo>
                <a:cubicBezTo>
                  <a:pt x="40763" y="16679"/>
                  <a:pt x="42130" y="10108"/>
                  <a:pt x="40462" y="3636"/>
                </a:cubicBezTo>
                <a:lnTo>
                  <a:pt x="40462" y="3636"/>
                </a:lnTo>
                <a:cubicBezTo>
                  <a:pt x="40849" y="3688"/>
                  <a:pt x="41263" y="3713"/>
                  <a:pt x="41696" y="3713"/>
                </a:cubicBezTo>
                <a:cubicBezTo>
                  <a:pt x="45182" y="3713"/>
                  <a:pt x="49857" y="2107"/>
                  <a:pt x="508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7" name="Google Shape;717;p14"/>
          <p:cNvSpPr/>
          <p:nvPr/>
        </p:nvSpPr>
        <p:spPr>
          <a:xfrm>
            <a:off x="-72725" y="1981925"/>
            <a:ext cx="657150" cy="759700"/>
          </a:xfrm>
          <a:custGeom>
            <a:avLst/>
            <a:gdLst/>
            <a:ahLst/>
            <a:cxnLst/>
            <a:rect l="l" t="t" r="r" b="b"/>
            <a:pathLst>
              <a:path w="26286" h="30388" extrusionOk="0">
                <a:moveTo>
                  <a:pt x="2135" y="0"/>
                </a:moveTo>
                <a:cubicBezTo>
                  <a:pt x="1301" y="9040"/>
                  <a:pt x="534" y="19081"/>
                  <a:pt x="1" y="29622"/>
                </a:cubicBezTo>
                <a:cubicBezTo>
                  <a:pt x="741" y="30155"/>
                  <a:pt x="1666" y="30387"/>
                  <a:pt x="2665" y="30387"/>
                </a:cubicBezTo>
                <a:cubicBezTo>
                  <a:pt x="6164" y="30387"/>
                  <a:pt x="10571" y="27536"/>
                  <a:pt x="11142" y="24785"/>
                </a:cubicBezTo>
                <a:cubicBezTo>
                  <a:pt x="12299" y="25165"/>
                  <a:pt x="13445" y="25341"/>
                  <a:pt x="14559" y="25341"/>
                </a:cubicBezTo>
                <a:cubicBezTo>
                  <a:pt x="18327" y="25341"/>
                  <a:pt x="21722" y="23332"/>
                  <a:pt x="23884" y="20448"/>
                </a:cubicBezTo>
                <a:cubicBezTo>
                  <a:pt x="25952" y="17680"/>
                  <a:pt x="26286" y="12676"/>
                  <a:pt x="24551" y="9707"/>
                </a:cubicBezTo>
                <a:cubicBezTo>
                  <a:pt x="24385" y="9441"/>
                  <a:pt x="24184" y="9174"/>
                  <a:pt x="23984" y="8907"/>
                </a:cubicBezTo>
                <a:cubicBezTo>
                  <a:pt x="22083" y="6405"/>
                  <a:pt x="19281" y="5004"/>
                  <a:pt x="16179" y="4470"/>
                </a:cubicBezTo>
                <a:cubicBezTo>
                  <a:pt x="15720" y="4399"/>
                  <a:pt x="14591" y="4272"/>
                  <a:pt x="13332" y="4272"/>
                </a:cubicBezTo>
                <a:cubicBezTo>
                  <a:pt x="11661" y="4272"/>
                  <a:pt x="9763" y="4496"/>
                  <a:pt x="8907" y="5371"/>
                </a:cubicBezTo>
                <a:cubicBezTo>
                  <a:pt x="9074" y="2069"/>
                  <a:pt x="5238" y="234"/>
                  <a:pt x="21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718;p14"/>
          <p:cNvSpPr/>
          <p:nvPr/>
        </p:nvSpPr>
        <p:spPr>
          <a:xfrm rot="246705">
            <a:off x="8749429" y="201549"/>
            <a:ext cx="477837" cy="1220018"/>
          </a:xfrm>
          <a:custGeom>
            <a:avLst/>
            <a:gdLst/>
            <a:ahLst/>
            <a:cxnLst/>
            <a:rect l="l" t="t" r="r" b="b"/>
            <a:pathLst>
              <a:path w="19114" h="48802" extrusionOk="0">
                <a:moveTo>
                  <a:pt x="15077" y="0"/>
                </a:moveTo>
                <a:cubicBezTo>
                  <a:pt x="15044" y="0"/>
                  <a:pt x="15011" y="33"/>
                  <a:pt x="14977" y="33"/>
                </a:cubicBezTo>
                <a:cubicBezTo>
                  <a:pt x="11575" y="934"/>
                  <a:pt x="7305" y="2135"/>
                  <a:pt x="5137" y="4970"/>
                </a:cubicBezTo>
                <a:cubicBezTo>
                  <a:pt x="3036" y="7672"/>
                  <a:pt x="3636" y="11442"/>
                  <a:pt x="6338" y="13310"/>
                </a:cubicBezTo>
                <a:cubicBezTo>
                  <a:pt x="1668" y="15611"/>
                  <a:pt x="0" y="25718"/>
                  <a:pt x="1601" y="29588"/>
                </a:cubicBezTo>
                <a:cubicBezTo>
                  <a:pt x="3131" y="33156"/>
                  <a:pt x="8342" y="40042"/>
                  <a:pt x="13428" y="40042"/>
                </a:cubicBezTo>
                <a:cubicBezTo>
                  <a:pt x="13667" y="40042"/>
                  <a:pt x="13906" y="40027"/>
                  <a:pt x="14143" y="39995"/>
                </a:cubicBezTo>
                <a:lnTo>
                  <a:pt x="14143" y="39995"/>
                </a:lnTo>
                <a:cubicBezTo>
                  <a:pt x="12309" y="46333"/>
                  <a:pt x="18980" y="48635"/>
                  <a:pt x="19114" y="48802"/>
                </a:cubicBezTo>
                <a:cubicBezTo>
                  <a:pt x="18613" y="29855"/>
                  <a:pt x="17412" y="12075"/>
                  <a:pt x="150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14"/>
          <p:cNvSpPr/>
          <p:nvPr/>
        </p:nvSpPr>
        <p:spPr>
          <a:xfrm>
            <a:off x="9881311" y="5542300"/>
            <a:ext cx="5639" cy="5225"/>
          </a:xfrm>
          <a:custGeom>
            <a:avLst/>
            <a:gdLst/>
            <a:ahLst/>
            <a:cxnLst/>
            <a:rect l="l" t="t" r="r" b="b"/>
            <a:pathLst>
              <a:path w="68" h="209" extrusionOk="0">
                <a:moveTo>
                  <a:pt x="0" y="1"/>
                </a:moveTo>
                <a:cubicBezTo>
                  <a:pt x="0" y="156"/>
                  <a:pt x="8" y="208"/>
                  <a:pt x="18" y="208"/>
                </a:cubicBezTo>
                <a:cubicBezTo>
                  <a:pt x="37" y="208"/>
                  <a:pt x="67" y="1"/>
                  <a:pt x="67" y="1"/>
                </a:cubicBezTo>
                <a:close/>
              </a:path>
            </a:pathLst>
          </a:custGeom>
          <a:solidFill>
            <a:srgbClr val="A47A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0" name="Google Shape;720;p14"/>
          <p:cNvGrpSpPr/>
          <p:nvPr/>
        </p:nvGrpSpPr>
        <p:grpSpPr>
          <a:xfrm rot="9900040" flipH="1">
            <a:off x="1504095" y="4159714"/>
            <a:ext cx="709679" cy="380589"/>
            <a:chOff x="2043300" y="2220225"/>
            <a:chExt cx="709700" cy="380600"/>
          </a:xfrm>
        </p:grpSpPr>
        <p:sp>
          <p:nvSpPr>
            <p:cNvPr id="721" name="Google Shape;721;p14"/>
            <p:cNvSpPr/>
            <p:nvPr/>
          </p:nvSpPr>
          <p:spPr>
            <a:xfrm>
              <a:off x="2632050" y="2409575"/>
              <a:ext cx="120950" cy="60700"/>
            </a:xfrm>
            <a:custGeom>
              <a:avLst/>
              <a:gdLst/>
              <a:ahLst/>
              <a:cxnLst/>
              <a:rect l="l" t="t" r="r" b="b"/>
              <a:pathLst>
                <a:path w="4838" h="2428" extrusionOk="0">
                  <a:moveTo>
                    <a:pt x="4175" y="1"/>
                  </a:moveTo>
                  <a:cubicBezTo>
                    <a:pt x="3886" y="1"/>
                    <a:pt x="3487" y="111"/>
                    <a:pt x="3136" y="204"/>
                  </a:cubicBezTo>
                  <a:cubicBezTo>
                    <a:pt x="2769" y="304"/>
                    <a:pt x="2502" y="404"/>
                    <a:pt x="2502" y="404"/>
                  </a:cubicBezTo>
                  <a:cubicBezTo>
                    <a:pt x="2502" y="404"/>
                    <a:pt x="1" y="2072"/>
                    <a:pt x="1301" y="2406"/>
                  </a:cubicBezTo>
                  <a:cubicBezTo>
                    <a:pt x="1384" y="2420"/>
                    <a:pt x="1473" y="2428"/>
                    <a:pt x="1565" y="2428"/>
                  </a:cubicBezTo>
                  <a:cubicBezTo>
                    <a:pt x="1695" y="2428"/>
                    <a:pt x="1832" y="2412"/>
                    <a:pt x="1969" y="2373"/>
                  </a:cubicBezTo>
                  <a:cubicBezTo>
                    <a:pt x="3270" y="2006"/>
                    <a:pt x="4837" y="271"/>
                    <a:pt x="4470" y="71"/>
                  </a:cubicBezTo>
                  <a:cubicBezTo>
                    <a:pt x="4401" y="21"/>
                    <a:pt x="4298" y="1"/>
                    <a:pt x="41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4"/>
            <p:cNvSpPr/>
            <p:nvPr/>
          </p:nvSpPr>
          <p:spPr>
            <a:xfrm>
              <a:off x="2148375" y="2292075"/>
              <a:ext cx="143450" cy="155150"/>
            </a:xfrm>
            <a:custGeom>
              <a:avLst/>
              <a:gdLst/>
              <a:ahLst/>
              <a:cxnLst/>
              <a:rect l="l" t="t" r="r" b="b"/>
              <a:pathLst>
                <a:path w="5738" h="6206" extrusionOk="0">
                  <a:moveTo>
                    <a:pt x="4003" y="1"/>
                  </a:moveTo>
                  <a:cubicBezTo>
                    <a:pt x="4003" y="1"/>
                    <a:pt x="0" y="2669"/>
                    <a:pt x="1802" y="6205"/>
                  </a:cubicBezTo>
                  <a:cubicBezTo>
                    <a:pt x="1802" y="6205"/>
                    <a:pt x="5738" y="3470"/>
                    <a:pt x="40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4"/>
            <p:cNvSpPr/>
            <p:nvPr/>
          </p:nvSpPr>
          <p:spPr>
            <a:xfrm>
              <a:off x="2043300" y="2365925"/>
              <a:ext cx="150125" cy="84000"/>
            </a:xfrm>
            <a:custGeom>
              <a:avLst/>
              <a:gdLst/>
              <a:ahLst/>
              <a:cxnLst/>
              <a:rect l="l" t="t" r="r" b="b"/>
              <a:pathLst>
                <a:path w="6005" h="3360" extrusionOk="0">
                  <a:moveTo>
                    <a:pt x="1241" y="0"/>
                  </a:moveTo>
                  <a:cubicBezTo>
                    <a:pt x="852" y="0"/>
                    <a:pt x="439" y="46"/>
                    <a:pt x="0" y="149"/>
                  </a:cubicBezTo>
                  <a:cubicBezTo>
                    <a:pt x="0" y="149"/>
                    <a:pt x="1168" y="2784"/>
                    <a:pt x="3937" y="3285"/>
                  </a:cubicBezTo>
                  <a:cubicBezTo>
                    <a:pt x="4220" y="3335"/>
                    <a:pt x="4512" y="3360"/>
                    <a:pt x="4820" y="3360"/>
                  </a:cubicBezTo>
                  <a:cubicBezTo>
                    <a:pt x="5129" y="3360"/>
                    <a:pt x="5454" y="3335"/>
                    <a:pt x="5805" y="3285"/>
                  </a:cubicBezTo>
                  <a:cubicBezTo>
                    <a:pt x="5871" y="3285"/>
                    <a:pt x="5938" y="3251"/>
                    <a:pt x="6005" y="3251"/>
                  </a:cubicBezTo>
                  <a:cubicBezTo>
                    <a:pt x="6005" y="3251"/>
                    <a:pt x="5971" y="3251"/>
                    <a:pt x="5971" y="3218"/>
                  </a:cubicBezTo>
                  <a:cubicBezTo>
                    <a:pt x="5938" y="3151"/>
                    <a:pt x="5838" y="2951"/>
                    <a:pt x="5671" y="2718"/>
                  </a:cubicBezTo>
                  <a:lnTo>
                    <a:pt x="5671" y="2651"/>
                  </a:lnTo>
                  <a:cubicBezTo>
                    <a:pt x="5069" y="1733"/>
                    <a:pt x="3627" y="0"/>
                    <a:pt x="12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4"/>
            <p:cNvSpPr/>
            <p:nvPr/>
          </p:nvSpPr>
          <p:spPr>
            <a:xfrm>
              <a:off x="2184225" y="2220225"/>
              <a:ext cx="549600" cy="380600"/>
            </a:xfrm>
            <a:custGeom>
              <a:avLst/>
              <a:gdLst/>
              <a:ahLst/>
              <a:cxnLst/>
              <a:rect l="l" t="t" r="r" b="b"/>
              <a:pathLst>
                <a:path w="21984" h="15224" extrusionOk="0">
                  <a:moveTo>
                    <a:pt x="17943" y="1"/>
                  </a:moveTo>
                  <a:cubicBezTo>
                    <a:pt x="17378" y="1"/>
                    <a:pt x="16783" y="109"/>
                    <a:pt x="16179" y="340"/>
                  </a:cubicBezTo>
                  <a:cubicBezTo>
                    <a:pt x="15745" y="506"/>
                    <a:pt x="15378" y="807"/>
                    <a:pt x="15045" y="1207"/>
                  </a:cubicBezTo>
                  <a:cubicBezTo>
                    <a:pt x="14811" y="1474"/>
                    <a:pt x="14611" y="1741"/>
                    <a:pt x="14411" y="2074"/>
                  </a:cubicBezTo>
                  <a:cubicBezTo>
                    <a:pt x="13677" y="3308"/>
                    <a:pt x="13043" y="4976"/>
                    <a:pt x="12410" y="6577"/>
                  </a:cubicBezTo>
                  <a:cubicBezTo>
                    <a:pt x="12143" y="7311"/>
                    <a:pt x="11843" y="8012"/>
                    <a:pt x="11542" y="8646"/>
                  </a:cubicBezTo>
                  <a:cubicBezTo>
                    <a:pt x="10842" y="10047"/>
                    <a:pt x="10108" y="11147"/>
                    <a:pt x="9107" y="11348"/>
                  </a:cubicBezTo>
                  <a:cubicBezTo>
                    <a:pt x="8507" y="11477"/>
                    <a:pt x="7886" y="11542"/>
                    <a:pt x="7263" y="11542"/>
                  </a:cubicBezTo>
                  <a:cubicBezTo>
                    <a:pt x="5327" y="11542"/>
                    <a:pt x="3366" y="10916"/>
                    <a:pt x="1902" y="9680"/>
                  </a:cubicBezTo>
                  <a:cubicBezTo>
                    <a:pt x="1769" y="9546"/>
                    <a:pt x="1635" y="9446"/>
                    <a:pt x="1502" y="9313"/>
                  </a:cubicBezTo>
                  <a:cubicBezTo>
                    <a:pt x="1335" y="9146"/>
                    <a:pt x="1102" y="8879"/>
                    <a:pt x="835" y="8679"/>
                  </a:cubicBezTo>
                  <a:cubicBezTo>
                    <a:pt x="651" y="8548"/>
                    <a:pt x="467" y="8458"/>
                    <a:pt x="268" y="8458"/>
                  </a:cubicBezTo>
                  <a:cubicBezTo>
                    <a:pt x="213" y="8458"/>
                    <a:pt x="158" y="8465"/>
                    <a:pt x="101" y="8479"/>
                  </a:cubicBezTo>
                  <a:cubicBezTo>
                    <a:pt x="101" y="8512"/>
                    <a:pt x="67" y="8512"/>
                    <a:pt x="67" y="8512"/>
                  </a:cubicBezTo>
                  <a:cubicBezTo>
                    <a:pt x="67" y="8512"/>
                    <a:pt x="34" y="8512"/>
                    <a:pt x="34" y="8546"/>
                  </a:cubicBezTo>
                  <a:cubicBezTo>
                    <a:pt x="1" y="8612"/>
                    <a:pt x="34" y="8812"/>
                    <a:pt x="168" y="9113"/>
                  </a:cubicBezTo>
                  <a:cubicBezTo>
                    <a:pt x="759" y="10761"/>
                    <a:pt x="3554" y="15223"/>
                    <a:pt x="9500" y="15223"/>
                  </a:cubicBezTo>
                  <a:cubicBezTo>
                    <a:pt x="9931" y="15223"/>
                    <a:pt x="10378" y="15200"/>
                    <a:pt x="10842" y="15150"/>
                  </a:cubicBezTo>
                  <a:cubicBezTo>
                    <a:pt x="15445" y="14650"/>
                    <a:pt x="18247" y="12415"/>
                    <a:pt x="19882" y="9947"/>
                  </a:cubicBezTo>
                  <a:cubicBezTo>
                    <a:pt x="20382" y="9213"/>
                    <a:pt x="20749" y="8479"/>
                    <a:pt x="21049" y="7778"/>
                  </a:cubicBezTo>
                  <a:cubicBezTo>
                    <a:pt x="21516" y="6711"/>
                    <a:pt x="21750" y="5677"/>
                    <a:pt x="21883" y="4843"/>
                  </a:cubicBezTo>
                  <a:cubicBezTo>
                    <a:pt x="21883" y="4743"/>
                    <a:pt x="21916" y="4609"/>
                    <a:pt x="21916" y="4509"/>
                  </a:cubicBezTo>
                  <a:cubicBezTo>
                    <a:pt x="21983" y="3909"/>
                    <a:pt x="21950" y="3308"/>
                    <a:pt x="21783" y="2808"/>
                  </a:cubicBezTo>
                  <a:cubicBezTo>
                    <a:pt x="21416" y="1574"/>
                    <a:pt x="20515" y="640"/>
                    <a:pt x="19348" y="240"/>
                  </a:cubicBezTo>
                  <a:cubicBezTo>
                    <a:pt x="18911" y="84"/>
                    <a:pt x="18439" y="1"/>
                    <a:pt x="179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14"/>
            <p:cNvSpPr/>
            <p:nvPr/>
          </p:nvSpPr>
          <p:spPr>
            <a:xfrm>
              <a:off x="2538650" y="2248825"/>
              <a:ext cx="67500" cy="52875"/>
            </a:xfrm>
            <a:custGeom>
              <a:avLst/>
              <a:gdLst/>
              <a:ahLst/>
              <a:cxnLst/>
              <a:rect l="l" t="t" r="r" b="b"/>
              <a:pathLst>
                <a:path w="2700" h="2115" extrusionOk="0">
                  <a:moveTo>
                    <a:pt x="1214" y="1"/>
                  </a:moveTo>
                  <a:cubicBezTo>
                    <a:pt x="881" y="1"/>
                    <a:pt x="597" y="167"/>
                    <a:pt x="367" y="530"/>
                  </a:cubicBezTo>
                  <a:cubicBezTo>
                    <a:pt x="1" y="1164"/>
                    <a:pt x="401" y="1764"/>
                    <a:pt x="901" y="2064"/>
                  </a:cubicBezTo>
                  <a:cubicBezTo>
                    <a:pt x="961" y="2099"/>
                    <a:pt x="1026" y="2115"/>
                    <a:pt x="1095" y="2115"/>
                  </a:cubicBezTo>
                  <a:cubicBezTo>
                    <a:pt x="1751" y="2115"/>
                    <a:pt x="2700" y="656"/>
                    <a:pt x="2035" y="263"/>
                  </a:cubicBezTo>
                  <a:cubicBezTo>
                    <a:pt x="1737" y="92"/>
                    <a:pt x="146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14"/>
            <p:cNvSpPr/>
            <p:nvPr/>
          </p:nvSpPr>
          <p:spPr>
            <a:xfrm>
              <a:off x="2697100" y="2288750"/>
              <a:ext cx="54225" cy="53400"/>
            </a:xfrm>
            <a:custGeom>
              <a:avLst/>
              <a:gdLst/>
              <a:ahLst/>
              <a:cxnLst/>
              <a:rect l="l" t="t" r="r" b="b"/>
              <a:pathLst>
                <a:path w="2169" h="2136" extrusionOk="0">
                  <a:moveTo>
                    <a:pt x="968" y="0"/>
                  </a:moveTo>
                  <a:cubicBezTo>
                    <a:pt x="234" y="0"/>
                    <a:pt x="0" y="2135"/>
                    <a:pt x="834" y="2135"/>
                  </a:cubicBezTo>
                  <a:cubicBezTo>
                    <a:pt x="1034" y="2135"/>
                    <a:pt x="1201" y="2135"/>
                    <a:pt x="1368" y="2102"/>
                  </a:cubicBezTo>
                  <a:cubicBezTo>
                    <a:pt x="1868" y="1968"/>
                    <a:pt x="2169" y="1668"/>
                    <a:pt x="2169" y="1101"/>
                  </a:cubicBezTo>
                  <a:cubicBezTo>
                    <a:pt x="2169" y="501"/>
                    <a:pt x="1768" y="167"/>
                    <a:pt x="1268" y="67"/>
                  </a:cubicBezTo>
                  <a:cubicBezTo>
                    <a:pt x="1168" y="34"/>
                    <a:pt x="1068" y="34"/>
                    <a:pt x="9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14"/>
            <p:cNvSpPr/>
            <p:nvPr/>
          </p:nvSpPr>
          <p:spPr>
            <a:xfrm>
              <a:off x="2552000" y="2403825"/>
              <a:ext cx="94250" cy="57575"/>
            </a:xfrm>
            <a:custGeom>
              <a:avLst/>
              <a:gdLst/>
              <a:ahLst/>
              <a:cxnLst/>
              <a:rect l="l" t="t" r="r" b="b"/>
              <a:pathLst>
                <a:path w="3770" h="2303" extrusionOk="0">
                  <a:moveTo>
                    <a:pt x="2569" y="1"/>
                  </a:moveTo>
                  <a:cubicBezTo>
                    <a:pt x="2469" y="1"/>
                    <a:pt x="2335" y="34"/>
                    <a:pt x="2269" y="67"/>
                  </a:cubicBezTo>
                  <a:cubicBezTo>
                    <a:pt x="2202" y="134"/>
                    <a:pt x="2135" y="201"/>
                    <a:pt x="2102" y="234"/>
                  </a:cubicBezTo>
                  <a:cubicBezTo>
                    <a:pt x="1968" y="368"/>
                    <a:pt x="1902" y="501"/>
                    <a:pt x="1802" y="634"/>
                  </a:cubicBezTo>
                  <a:cubicBezTo>
                    <a:pt x="1695" y="805"/>
                    <a:pt x="1616" y="988"/>
                    <a:pt x="1538" y="1168"/>
                  </a:cubicBezTo>
                  <a:lnTo>
                    <a:pt x="1538" y="1168"/>
                  </a:lnTo>
                  <a:cubicBezTo>
                    <a:pt x="1514" y="1046"/>
                    <a:pt x="1471" y="923"/>
                    <a:pt x="1401" y="801"/>
                  </a:cubicBezTo>
                  <a:cubicBezTo>
                    <a:pt x="1315" y="715"/>
                    <a:pt x="1203" y="628"/>
                    <a:pt x="1088" y="628"/>
                  </a:cubicBezTo>
                  <a:cubicBezTo>
                    <a:pt x="1070" y="628"/>
                    <a:pt x="1052" y="630"/>
                    <a:pt x="1034" y="634"/>
                  </a:cubicBezTo>
                  <a:cubicBezTo>
                    <a:pt x="901" y="634"/>
                    <a:pt x="767" y="701"/>
                    <a:pt x="701" y="801"/>
                  </a:cubicBezTo>
                  <a:cubicBezTo>
                    <a:pt x="501" y="968"/>
                    <a:pt x="401" y="1168"/>
                    <a:pt x="267" y="1368"/>
                  </a:cubicBezTo>
                  <a:cubicBezTo>
                    <a:pt x="167" y="1568"/>
                    <a:pt x="67" y="1802"/>
                    <a:pt x="0" y="2002"/>
                  </a:cubicBezTo>
                  <a:cubicBezTo>
                    <a:pt x="100" y="1802"/>
                    <a:pt x="200" y="1602"/>
                    <a:pt x="334" y="1402"/>
                  </a:cubicBezTo>
                  <a:cubicBezTo>
                    <a:pt x="467" y="1202"/>
                    <a:pt x="601" y="1035"/>
                    <a:pt x="767" y="868"/>
                  </a:cubicBezTo>
                  <a:cubicBezTo>
                    <a:pt x="834" y="801"/>
                    <a:pt x="934" y="768"/>
                    <a:pt x="1034" y="768"/>
                  </a:cubicBezTo>
                  <a:cubicBezTo>
                    <a:pt x="1134" y="768"/>
                    <a:pt x="1201" y="801"/>
                    <a:pt x="1268" y="901"/>
                  </a:cubicBezTo>
                  <a:cubicBezTo>
                    <a:pt x="1368" y="1035"/>
                    <a:pt x="1401" y="1302"/>
                    <a:pt x="1401" y="1502"/>
                  </a:cubicBezTo>
                  <a:lnTo>
                    <a:pt x="1401" y="1935"/>
                  </a:lnTo>
                  <a:lnTo>
                    <a:pt x="1568" y="1535"/>
                  </a:lnTo>
                  <a:cubicBezTo>
                    <a:pt x="1701" y="1268"/>
                    <a:pt x="1835" y="1001"/>
                    <a:pt x="1968" y="735"/>
                  </a:cubicBezTo>
                  <a:cubicBezTo>
                    <a:pt x="2035" y="601"/>
                    <a:pt x="2135" y="468"/>
                    <a:pt x="2235" y="368"/>
                  </a:cubicBezTo>
                  <a:cubicBezTo>
                    <a:pt x="2322" y="281"/>
                    <a:pt x="2408" y="194"/>
                    <a:pt x="2495" y="194"/>
                  </a:cubicBezTo>
                  <a:cubicBezTo>
                    <a:pt x="2509" y="194"/>
                    <a:pt x="2522" y="196"/>
                    <a:pt x="2535" y="201"/>
                  </a:cubicBezTo>
                  <a:cubicBezTo>
                    <a:pt x="2602" y="234"/>
                    <a:pt x="2669" y="334"/>
                    <a:pt x="2702" y="468"/>
                  </a:cubicBezTo>
                  <a:cubicBezTo>
                    <a:pt x="2736" y="601"/>
                    <a:pt x="2736" y="768"/>
                    <a:pt x="2736" y="901"/>
                  </a:cubicBezTo>
                  <a:cubicBezTo>
                    <a:pt x="2704" y="1186"/>
                    <a:pt x="2672" y="1471"/>
                    <a:pt x="2612" y="1756"/>
                  </a:cubicBezTo>
                  <a:lnTo>
                    <a:pt x="2612" y="1756"/>
                  </a:lnTo>
                  <a:cubicBezTo>
                    <a:pt x="2609" y="1760"/>
                    <a:pt x="2605" y="1764"/>
                    <a:pt x="2602" y="1769"/>
                  </a:cubicBezTo>
                  <a:lnTo>
                    <a:pt x="2609" y="1771"/>
                  </a:lnTo>
                  <a:lnTo>
                    <a:pt x="2609" y="1771"/>
                  </a:lnTo>
                  <a:cubicBezTo>
                    <a:pt x="2607" y="1782"/>
                    <a:pt x="2604" y="1792"/>
                    <a:pt x="2602" y="1802"/>
                  </a:cubicBezTo>
                  <a:lnTo>
                    <a:pt x="2502" y="2269"/>
                  </a:lnTo>
                  <a:lnTo>
                    <a:pt x="2736" y="1869"/>
                  </a:lnTo>
                  <a:cubicBezTo>
                    <a:pt x="2743" y="1856"/>
                    <a:pt x="2751" y="1844"/>
                    <a:pt x="2759" y="1831"/>
                  </a:cubicBezTo>
                  <a:lnTo>
                    <a:pt x="2759" y="1831"/>
                  </a:lnTo>
                  <a:lnTo>
                    <a:pt x="2769" y="1835"/>
                  </a:lnTo>
                  <a:cubicBezTo>
                    <a:pt x="2771" y="1825"/>
                    <a:pt x="2773" y="1815"/>
                    <a:pt x="2776" y="1804"/>
                  </a:cubicBezTo>
                  <a:lnTo>
                    <a:pt x="2776" y="1804"/>
                  </a:lnTo>
                  <a:cubicBezTo>
                    <a:pt x="2870" y="1660"/>
                    <a:pt x="2986" y="1522"/>
                    <a:pt x="3102" y="1435"/>
                  </a:cubicBezTo>
                  <a:cubicBezTo>
                    <a:pt x="3198" y="1339"/>
                    <a:pt x="3311" y="1261"/>
                    <a:pt x="3416" y="1261"/>
                  </a:cubicBezTo>
                  <a:cubicBezTo>
                    <a:pt x="3458" y="1261"/>
                    <a:pt x="3498" y="1273"/>
                    <a:pt x="3536" y="1302"/>
                  </a:cubicBezTo>
                  <a:cubicBezTo>
                    <a:pt x="3703" y="1368"/>
                    <a:pt x="3703" y="1602"/>
                    <a:pt x="3670" y="1769"/>
                  </a:cubicBezTo>
                  <a:cubicBezTo>
                    <a:pt x="3636" y="1969"/>
                    <a:pt x="3569" y="2136"/>
                    <a:pt x="3469" y="2302"/>
                  </a:cubicBezTo>
                  <a:cubicBezTo>
                    <a:pt x="3569" y="2136"/>
                    <a:pt x="3670" y="1969"/>
                    <a:pt x="3736" y="1769"/>
                  </a:cubicBezTo>
                  <a:cubicBezTo>
                    <a:pt x="3736" y="1702"/>
                    <a:pt x="3770" y="1602"/>
                    <a:pt x="3770" y="1502"/>
                  </a:cubicBezTo>
                  <a:cubicBezTo>
                    <a:pt x="3736" y="1402"/>
                    <a:pt x="3703" y="1268"/>
                    <a:pt x="3603" y="1202"/>
                  </a:cubicBezTo>
                  <a:cubicBezTo>
                    <a:pt x="3544" y="1162"/>
                    <a:pt x="3474" y="1146"/>
                    <a:pt x="3406" y="1146"/>
                  </a:cubicBezTo>
                  <a:cubicBezTo>
                    <a:pt x="3358" y="1146"/>
                    <a:pt x="3311" y="1154"/>
                    <a:pt x="3269" y="1168"/>
                  </a:cubicBezTo>
                  <a:cubicBezTo>
                    <a:pt x="3169" y="1202"/>
                    <a:pt x="3102" y="1268"/>
                    <a:pt x="3002" y="1335"/>
                  </a:cubicBezTo>
                  <a:cubicBezTo>
                    <a:pt x="2942" y="1383"/>
                    <a:pt x="2891" y="1431"/>
                    <a:pt x="2844" y="1480"/>
                  </a:cubicBezTo>
                  <a:lnTo>
                    <a:pt x="2844" y="1480"/>
                  </a:lnTo>
                  <a:cubicBezTo>
                    <a:pt x="2878" y="1299"/>
                    <a:pt x="2902" y="1117"/>
                    <a:pt x="2902" y="935"/>
                  </a:cubicBezTo>
                  <a:cubicBezTo>
                    <a:pt x="2936" y="768"/>
                    <a:pt x="2936" y="601"/>
                    <a:pt x="2902" y="434"/>
                  </a:cubicBezTo>
                  <a:cubicBezTo>
                    <a:pt x="2869" y="368"/>
                    <a:pt x="2836" y="268"/>
                    <a:pt x="2802" y="201"/>
                  </a:cubicBezTo>
                  <a:cubicBezTo>
                    <a:pt x="2769" y="167"/>
                    <a:pt x="2736" y="134"/>
                    <a:pt x="2702" y="101"/>
                  </a:cubicBezTo>
                  <a:lnTo>
                    <a:pt x="2635" y="34"/>
                  </a:lnTo>
                  <a:cubicBezTo>
                    <a:pt x="2602" y="34"/>
                    <a:pt x="2602" y="34"/>
                    <a:pt x="2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8" name="Google Shape;728;p14"/>
          <p:cNvSpPr/>
          <p:nvPr/>
        </p:nvSpPr>
        <p:spPr>
          <a:xfrm rot="-1800044">
            <a:off x="1271973" y="4498985"/>
            <a:ext cx="228520" cy="84298"/>
          </a:xfrm>
          <a:custGeom>
            <a:avLst/>
            <a:gdLst/>
            <a:ahLst/>
            <a:cxnLst/>
            <a:rect l="l" t="t" r="r" b="b"/>
            <a:pathLst>
              <a:path w="9141" h="3372" extrusionOk="0">
                <a:moveTo>
                  <a:pt x="3199" y="0"/>
                </a:moveTo>
                <a:cubicBezTo>
                  <a:pt x="3155" y="0"/>
                  <a:pt x="3112" y="1"/>
                  <a:pt x="3069" y="3"/>
                </a:cubicBezTo>
                <a:cubicBezTo>
                  <a:pt x="0" y="136"/>
                  <a:pt x="67" y="2037"/>
                  <a:pt x="667" y="2671"/>
                </a:cubicBezTo>
                <a:cubicBezTo>
                  <a:pt x="1041" y="3054"/>
                  <a:pt x="1563" y="3172"/>
                  <a:pt x="2202" y="3172"/>
                </a:cubicBezTo>
                <a:cubicBezTo>
                  <a:pt x="3252" y="3172"/>
                  <a:pt x="4617" y="2850"/>
                  <a:pt x="6148" y="2850"/>
                </a:cubicBezTo>
                <a:cubicBezTo>
                  <a:pt x="7094" y="2850"/>
                  <a:pt x="8103" y="2973"/>
                  <a:pt x="9140" y="3372"/>
                </a:cubicBezTo>
                <a:cubicBezTo>
                  <a:pt x="9140" y="3372"/>
                  <a:pt x="6190" y="0"/>
                  <a:pt x="3199" y="0"/>
                </a:cubicBezTo>
                <a:close/>
              </a:path>
            </a:pathLst>
          </a:custGeom>
          <a:solidFill>
            <a:srgbClr val="FFFFFF">
              <a:alpha val="529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9" name="Google Shape;729;p14"/>
          <p:cNvSpPr/>
          <p:nvPr/>
        </p:nvSpPr>
        <p:spPr>
          <a:xfrm rot="-1800044">
            <a:off x="1387476" y="4573119"/>
            <a:ext cx="159846" cy="73248"/>
          </a:xfrm>
          <a:custGeom>
            <a:avLst/>
            <a:gdLst/>
            <a:ahLst/>
            <a:cxnLst/>
            <a:rect l="l" t="t" r="r" b="b"/>
            <a:pathLst>
              <a:path w="6394" h="2930" extrusionOk="0">
                <a:moveTo>
                  <a:pt x="3929" y="0"/>
                </a:moveTo>
                <a:cubicBezTo>
                  <a:pt x="3282" y="0"/>
                  <a:pt x="2582" y="81"/>
                  <a:pt x="1924" y="318"/>
                </a:cubicBezTo>
                <a:cubicBezTo>
                  <a:pt x="1" y="1023"/>
                  <a:pt x="696" y="2930"/>
                  <a:pt x="1937" y="2930"/>
                </a:cubicBezTo>
                <a:cubicBezTo>
                  <a:pt x="1987" y="2930"/>
                  <a:pt x="2039" y="2926"/>
                  <a:pt x="2091" y="2920"/>
                </a:cubicBezTo>
                <a:cubicBezTo>
                  <a:pt x="3992" y="2753"/>
                  <a:pt x="4459" y="718"/>
                  <a:pt x="6394" y="351"/>
                </a:cubicBezTo>
                <a:cubicBezTo>
                  <a:pt x="6394" y="351"/>
                  <a:pt x="5279" y="0"/>
                  <a:pt x="392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14"/>
          <p:cNvSpPr/>
          <p:nvPr/>
        </p:nvSpPr>
        <p:spPr>
          <a:xfrm rot="1300680">
            <a:off x="1353142" y="4155134"/>
            <a:ext cx="228531" cy="84302"/>
          </a:xfrm>
          <a:custGeom>
            <a:avLst/>
            <a:gdLst/>
            <a:ahLst/>
            <a:cxnLst/>
            <a:rect l="l" t="t" r="r" b="b"/>
            <a:pathLst>
              <a:path w="9141" h="3372" extrusionOk="0">
                <a:moveTo>
                  <a:pt x="3199" y="0"/>
                </a:moveTo>
                <a:cubicBezTo>
                  <a:pt x="3155" y="0"/>
                  <a:pt x="3112" y="1"/>
                  <a:pt x="3069" y="3"/>
                </a:cubicBezTo>
                <a:cubicBezTo>
                  <a:pt x="0" y="136"/>
                  <a:pt x="67" y="2037"/>
                  <a:pt x="667" y="2671"/>
                </a:cubicBezTo>
                <a:cubicBezTo>
                  <a:pt x="1041" y="3054"/>
                  <a:pt x="1563" y="3172"/>
                  <a:pt x="2202" y="3172"/>
                </a:cubicBezTo>
                <a:cubicBezTo>
                  <a:pt x="3252" y="3172"/>
                  <a:pt x="4617" y="2850"/>
                  <a:pt x="6148" y="2850"/>
                </a:cubicBezTo>
                <a:cubicBezTo>
                  <a:pt x="7094" y="2850"/>
                  <a:pt x="8103" y="2973"/>
                  <a:pt x="9140" y="3372"/>
                </a:cubicBezTo>
                <a:cubicBezTo>
                  <a:pt x="9140" y="3372"/>
                  <a:pt x="6190" y="0"/>
                  <a:pt x="3199" y="0"/>
                </a:cubicBezTo>
                <a:close/>
              </a:path>
            </a:pathLst>
          </a:custGeom>
          <a:solidFill>
            <a:srgbClr val="FFFFFF">
              <a:alpha val="529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1" name="Google Shape;731;p14"/>
          <p:cNvSpPr/>
          <p:nvPr/>
        </p:nvSpPr>
        <p:spPr>
          <a:xfrm rot="1300680">
            <a:off x="1383983" y="4266880"/>
            <a:ext cx="159854" cy="73252"/>
          </a:xfrm>
          <a:custGeom>
            <a:avLst/>
            <a:gdLst/>
            <a:ahLst/>
            <a:cxnLst/>
            <a:rect l="l" t="t" r="r" b="b"/>
            <a:pathLst>
              <a:path w="6394" h="2930" extrusionOk="0">
                <a:moveTo>
                  <a:pt x="3929" y="0"/>
                </a:moveTo>
                <a:cubicBezTo>
                  <a:pt x="3282" y="0"/>
                  <a:pt x="2582" y="81"/>
                  <a:pt x="1924" y="318"/>
                </a:cubicBezTo>
                <a:cubicBezTo>
                  <a:pt x="1" y="1023"/>
                  <a:pt x="696" y="2930"/>
                  <a:pt x="1937" y="2930"/>
                </a:cubicBezTo>
                <a:cubicBezTo>
                  <a:pt x="1987" y="2930"/>
                  <a:pt x="2039" y="2926"/>
                  <a:pt x="2091" y="2920"/>
                </a:cubicBezTo>
                <a:cubicBezTo>
                  <a:pt x="3992" y="2753"/>
                  <a:pt x="4459" y="718"/>
                  <a:pt x="6394" y="351"/>
                </a:cubicBezTo>
                <a:cubicBezTo>
                  <a:pt x="6394" y="351"/>
                  <a:pt x="5279" y="0"/>
                  <a:pt x="392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2" name="Google Shape;732;p14"/>
          <p:cNvGrpSpPr/>
          <p:nvPr/>
        </p:nvGrpSpPr>
        <p:grpSpPr>
          <a:xfrm flipH="1">
            <a:off x="2483262" y="4843738"/>
            <a:ext cx="358260" cy="218858"/>
            <a:chOff x="5373175" y="4552275"/>
            <a:chExt cx="422825" cy="258300"/>
          </a:xfrm>
        </p:grpSpPr>
        <p:sp>
          <p:nvSpPr>
            <p:cNvPr id="733" name="Google Shape;733;p14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4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4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4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4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4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4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4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4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2" name="Google Shape;742;p14"/>
          <p:cNvGrpSpPr/>
          <p:nvPr/>
        </p:nvGrpSpPr>
        <p:grpSpPr>
          <a:xfrm rot="4351971">
            <a:off x="7846486" y="4679505"/>
            <a:ext cx="482892" cy="294994"/>
            <a:chOff x="5373175" y="4552275"/>
            <a:chExt cx="422825" cy="258300"/>
          </a:xfrm>
        </p:grpSpPr>
        <p:sp>
          <p:nvSpPr>
            <p:cNvPr id="743" name="Google Shape;743;p14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4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4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4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4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4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4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4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4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2" name="Google Shape;752;p14"/>
          <p:cNvSpPr txBox="1">
            <a:spLocks noGrp="1"/>
          </p:cNvSpPr>
          <p:nvPr>
            <p:ph type="title"/>
          </p:nvPr>
        </p:nvSpPr>
        <p:spPr>
          <a:xfrm>
            <a:off x="713100" y="2864175"/>
            <a:ext cx="4360200" cy="53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3" name="Google Shape;753;p14"/>
          <p:cNvSpPr txBox="1">
            <a:spLocks noGrp="1"/>
          </p:cNvSpPr>
          <p:nvPr>
            <p:ph type="subTitle" idx="1"/>
          </p:nvPr>
        </p:nvSpPr>
        <p:spPr>
          <a:xfrm>
            <a:off x="713100" y="1511325"/>
            <a:ext cx="6643800" cy="125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">
    <p:bg>
      <p:bgPr>
        <a:solidFill>
          <a:schemeClr val="lt2"/>
        </a:solidFill>
        <a:effectLst/>
      </p:bgPr>
    </p:bg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Google Shape;1036;p22"/>
          <p:cNvGrpSpPr/>
          <p:nvPr/>
        </p:nvGrpSpPr>
        <p:grpSpPr>
          <a:xfrm>
            <a:off x="-6962" y="-1975"/>
            <a:ext cx="9152526" cy="5153188"/>
            <a:chOff x="-6962" y="-1975"/>
            <a:chExt cx="9152526" cy="5153188"/>
          </a:xfrm>
        </p:grpSpPr>
        <p:grpSp>
          <p:nvGrpSpPr>
            <p:cNvPr id="1037" name="Google Shape;1037;p22"/>
            <p:cNvGrpSpPr/>
            <p:nvPr/>
          </p:nvGrpSpPr>
          <p:grpSpPr>
            <a:xfrm>
              <a:off x="-5225" y="-1975"/>
              <a:ext cx="9149042" cy="3860784"/>
              <a:chOff x="-5225" y="-1975"/>
              <a:chExt cx="9149042" cy="3860784"/>
            </a:xfrm>
          </p:grpSpPr>
          <p:sp>
            <p:nvSpPr>
              <p:cNvPr id="1038" name="Google Shape;1038;p22"/>
              <p:cNvSpPr/>
              <p:nvPr/>
            </p:nvSpPr>
            <p:spPr>
              <a:xfrm>
                <a:off x="-5225" y="0"/>
                <a:ext cx="9144064" cy="642907"/>
              </a:xfrm>
              <a:custGeom>
                <a:avLst/>
                <a:gdLst/>
                <a:ahLst/>
                <a:cxnLst/>
                <a:rect l="l" t="t" r="r" b="b"/>
                <a:pathLst>
                  <a:path w="208483" h="26319" extrusionOk="0">
                    <a:moveTo>
                      <a:pt x="0" y="0"/>
                    </a:moveTo>
                    <a:lnTo>
                      <a:pt x="0" y="26319"/>
                    </a:lnTo>
                    <a:lnTo>
                      <a:pt x="208482" y="26319"/>
                    </a:lnTo>
                    <a:lnTo>
                      <a:pt x="2084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9" name="Google Shape;1039;p22"/>
              <p:cNvSpPr/>
              <p:nvPr/>
            </p:nvSpPr>
            <p:spPr>
              <a:xfrm>
                <a:off x="-5225" y="1285876"/>
                <a:ext cx="9144064" cy="642907"/>
              </a:xfrm>
              <a:custGeom>
                <a:avLst/>
                <a:gdLst/>
                <a:ahLst/>
                <a:cxnLst/>
                <a:rect l="l" t="t" r="r" b="b"/>
                <a:pathLst>
                  <a:path w="208483" h="26319" extrusionOk="0">
                    <a:moveTo>
                      <a:pt x="0" y="0"/>
                    </a:moveTo>
                    <a:lnTo>
                      <a:pt x="0" y="26319"/>
                    </a:lnTo>
                    <a:lnTo>
                      <a:pt x="208482" y="26319"/>
                    </a:lnTo>
                    <a:lnTo>
                      <a:pt x="2084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0" name="Google Shape;1040;p22"/>
              <p:cNvSpPr/>
              <p:nvPr/>
            </p:nvSpPr>
            <p:spPr>
              <a:xfrm>
                <a:off x="-5225" y="2571753"/>
                <a:ext cx="9144064" cy="642907"/>
              </a:xfrm>
              <a:custGeom>
                <a:avLst/>
                <a:gdLst/>
                <a:ahLst/>
                <a:cxnLst/>
                <a:rect l="l" t="t" r="r" b="b"/>
                <a:pathLst>
                  <a:path w="208483" h="26319" extrusionOk="0">
                    <a:moveTo>
                      <a:pt x="0" y="0"/>
                    </a:moveTo>
                    <a:lnTo>
                      <a:pt x="0" y="26319"/>
                    </a:lnTo>
                    <a:lnTo>
                      <a:pt x="208482" y="26319"/>
                    </a:lnTo>
                    <a:lnTo>
                      <a:pt x="2084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1" name="Google Shape;1041;p22"/>
              <p:cNvSpPr/>
              <p:nvPr/>
            </p:nvSpPr>
            <p:spPr>
              <a:xfrm>
                <a:off x="281974" y="755783"/>
                <a:ext cx="5066627" cy="362966"/>
              </a:xfrm>
              <a:custGeom>
                <a:avLst/>
                <a:gdLst/>
                <a:ahLst/>
                <a:cxnLst/>
                <a:rect l="l" t="t" r="r" b="b"/>
                <a:pathLst>
                  <a:path w="115650" h="14621" extrusionOk="0">
                    <a:moveTo>
                      <a:pt x="6351" y="1"/>
                    </a:moveTo>
                    <a:cubicBezTo>
                      <a:pt x="6254" y="1"/>
                      <a:pt x="5808" y="110"/>
                      <a:pt x="5104" y="374"/>
                    </a:cubicBezTo>
                    <a:cubicBezTo>
                      <a:pt x="4704" y="540"/>
                      <a:pt x="4204" y="741"/>
                      <a:pt x="3637" y="1074"/>
                    </a:cubicBezTo>
                    <a:cubicBezTo>
                      <a:pt x="3103" y="1408"/>
                      <a:pt x="2469" y="1808"/>
                      <a:pt x="1869" y="2409"/>
                    </a:cubicBezTo>
                    <a:cubicBezTo>
                      <a:pt x="1302" y="3009"/>
                      <a:pt x="701" y="3776"/>
                      <a:pt x="334" y="4777"/>
                    </a:cubicBezTo>
                    <a:cubicBezTo>
                      <a:pt x="1" y="5778"/>
                      <a:pt x="1" y="7045"/>
                      <a:pt x="601" y="8179"/>
                    </a:cubicBezTo>
                    <a:cubicBezTo>
                      <a:pt x="1168" y="9280"/>
                      <a:pt x="2202" y="10181"/>
                      <a:pt x="3436" y="10815"/>
                    </a:cubicBezTo>
                    <a:cubicBezTo>
                      <a:pt x="4637" y="11482"/>
                      <a:pt x="6038" y="11815"/>
                      <a:pt x="7506" y="12115"/>
                    </a:cubicBezTo>
                    <a:cubicBezTo>
                      <a:pt x="9183" y="12443"/>
                      <a:pt x="10993" y="12604"/>
                      <a:pt x="12886" y="12604"/>
                    </a:cubicBezTo>
                    <a:cubicBezTo>
                      <a:pt x="14269" y="12604"/>
                      <a:pt x="15696" y="12518"/>
                      <a:pt x="17146" y="12349"/>
                    </a:cubicBezTo>
                    <a:cubicBezTo>
                      <a:pt x="20582" y="11949"/>
                      <a:pt x="24218" y="11148"/>
                      <a:pt x="27954" y="10214"/>
                    </a:cubicBezTo>
                    <a:cubicBezTo>
                      <a:pt x="28888" y="9981"/>
                      <a:pt x="29855" y="9780"/>
                      <a:pt x="30823" y="9547"/>
                    </a:cubicBezTo>
                    <a:cubicBezTo>
                      <a:pt x="31757" y="9347"/>
                      <a:pt x="32757" y="9147"/>
                      <a:pt x="33725" y="8913"/>
                    </a:cubicBezTo>
                    <a:cubicBezTo>
                      <a:pt x="35693" y="8546"/>
                      <a:pt x="37694" y="8113"/>
                      <a:pt x="39762" y="7779"/>
                    </a:cubicBezTo>
                    <a:cubicBezTo>
                      <a:pt x="41830" y="7412"/>
                      <a:pt x="43965" y="7145"/>
                      <a:pt x="46100" y="6878"/>
                    </a:cubicBezTo>
                    <a:cubicBezTo>
                      <a:pt x="48235" y="6645"/>
                      <a:pt x="50403" y="6378"/>
                      <a:pt x="52638" y="6211"/>
                    </a:cubicBezTo>
                    <a:cubicBezTo>
                      <a:pt x="54840" y="6011"/>
                      <a:pt x="57041" y="5911"/>
                      <a:pt x="59176" y="5778"/>
                    </a:cubicBezTo>
                    <a:cubicBezTo>
                      <a:pt x="61344" y="5744"/>
                      <a:pt x="63479" y="5644"/>
                      <a:pt x="65581" y="5644"/>
                    </a:cubicBezTo>
                    <a:cubicBezTo>
                      <a:pt x="65960" y="5638"/>
                      <a:pt x="66340" y="5635"/>
                      <a:pt x="66719" y="5635"/>
                    </a:cubicBezTo>
                    <a:cubicBezTo>
                      <a:pt x="68406" y="5635"/>
                      <a:pt x="70084" y="5690"/>
                      <a:pt x="71718" y="5744"/>
                    </a:cubicBezTo>
                    <a:cubicBezTo>
                      <a:pt x="72753" y="5744"/>
                      <a:pt x="73720" y="5811"/>
                      <a:pt x="74721" y="5844"/>
                    </a:cubicBezTo>
                    <a:cubicBezTo>
                      <a:pt x="75688" y="5911"/>
                      <a:pt x="76689" y="5944"/>
                      <a:pt x="77623" y="6011"/>
                    </a:cubicBezTo>
                    <a:cubicBezTo>
                      <a:pt x="85328" y="6511"/>
                      <a:pt x="92200" y="7445"/>
                      <a:pt x="97937" y="8446"/>
                    </a:cubicBezTo>
                    <a:cubicBezTo>
                      <a:pt x="103675" y="9447"/>
                      <a:pt x="108111" y="11081"/>
                      <a:pt x="111080" y="12382"/>
                    </a:cubicBezTo>
                    <a:cubicBezTo>
                      <a:pt x="112548" y="13083"/>
                      <a:pt x="113682" y="13617"/>
                      <a:pt x="114416" y="14050"/>
                    </a:cubicBezTo>
                    <a:cubicBezTo>
                      <a:pt x="115128" y="14422"/>
                      <a:pt x="115524" y="14621"/>
                      <a:pt x="115604" y="14621"/>
                    </a:cubicBezTo>
                    <a:cubicBezTo>
                      <a:pt x="115610" y="14621"/>
                      <a:pt x="115614" y="14620"/>
                      <a:pt x="115616" y="14617"/>
                    </a:cubicBezTo>
                    <a:cubicBezTo>
                      <a:pt x="115650" y="14584"/>
                      <a:pt x="115283" y="14317"/>
                      <a:pt x="114549" y="13817"/>
                    </a:cubicBezTo>
                    <a:cubicBezTo>
                      <a:pt x="113849" y="13316"/>
                      <a:pt x="112748" y="12716"/>
                      <a:pt x="111280" y="11949"/>
                    </a:cubicBezTo>
                    <a:cubicBezTo>
                      <a:pt x="108345" y="10481"/>
                      <a:pt x="103875" y="8713"/>
                      <a:pt x="98104" y="7579"/>
                    </a:cubicBezTo>
                    <a:cubicBezTo>
                      <a:pt x="92367" y="6445"/>
                      <a:pt x="85462" y="5444"/>
                      <a:pt x="77723" y="4877"/>
                    </a:cubicBezTo>
                    <a:cubicBezTo>
                      <a:pt x="76755" y="4777"/>
                      <a:pt x="75788" y="4744"/>
                      <a:pt x="74787" y="4677"/>
                    </a:cubicBezTo>
                    <a:cubicBezTo>
                      <a:pt x="73787" y="4643"/>
                      <a:pt x="72786" y="4577"/>
                      <a:pt x="71785" y="4543"/>
                    </a:cubicBezTo>
                    <a:cubicBezTo>
                      <a:pt x="70124" y="4489"/>
                      <a:pt x="68440" y="4434"/>
                      <a:pt x="66734" y="4434"/>
                    </a:cubicBezTo>
                    <a:cubicBezTo>
                      <a:pt x="66351" y="4434"/>
                      <a:pt x="65966" y="4437"/>
                      <a:pt x="65581" y="4443"/>
                    </a:cubicBezTo>
                    <a:cubicBezTo>
                      <a:pt x="65287" y="4439"/>
                      <a:pt x="64993" y="4437"/>
                      <a:pt x="64697" y="4437"/>
                    </a:cubicBezTo>
                    <a:cubicBezTo>
                      <a:pt x="62874" y="4437"/>
                      <a:pt x="61008" y="4515"/>
                      <a:pt x="59143" y="4543"/>
                    </a:cubicBezTo>
                    <a:cubicBezTo>
                      <a:pt x="56975" y="4677"/>
                      <a:pt x="54740" y="4744"/>
                      <a:pt x="52538" y="4977"/>
                    </a:cubicBezTo>
                    <a:cubicBezTo>
                      <a:pt x="50303" y="5110"/>
                      <a:pt x="48102" y="5411"/>
                      <a:pt x="45933" y="5644"/>
                    </a:cubicBezTo>
                    <a:cubicBezTo>
                      <a:pt x="43799" y="5944"/>
                      <a:pt x="41664" y="6211"/>
                      <a:pt x="39596" y="6578"/>
                    </a:cubicBezTo>
                    <a:cubicBezTo>
                      <a:pt x="37494" y="6912"/>
                      <a:pt x="35459" y="7345"/>
                      <a:pt x="33491" y="7746"/>
                    </a:cubicBezTo>
                    <a:cubicBezTo>
                      <a:pt x="32490" y="7979"/>
                      <a:pt x="31523" y="8213"/>
                      <a:pt x="30556" y="8413"/>
                    </a:cubicBezTo>
                    <a:cubicBezTo>
                      <a:pt x="29588" y="8646"/>
                      <a:pt x="28621" y="8880"/>
                      <a:pt x="27687" y="9113"/>
                    </a:cubicBezTo>
                    <a:cubicBezTo>
                      <a:pt x="23951" y="10047"/>
                      <a:pt x="20382" y="10881"/>
                      <a:pt x="17013" y="11315"/>
                    </a:cubicBezTo>
                    <a:cubicBezTo>
                      <a:pt x="15415" y="11536"/>
                      <a:pt x="13863" y="11645"/>
                      <a:pt x="12369" y="11645"/>
                    </a:cubicBezTo>
                    <a:cubicBezTo>
                      <a:pt x="10713" y="11645"/>
                      <a:pt x="9130" y="11511"/>
                      <a:pt x="7639" y="11248"/>
                    </a:cubicBezTo>
                    <a:cubicBezTo>
                      <a:pt x="6238" y="10981"/>
                      <a:pt x="4904" y="10681"/>
                      <a:pt x="3770" y="10114"/>
                    </a:cubicBezTo>
                    <a:cubicBezTo>
                      <a:pt x="2636" y="9547"/>
                      <a:pt x="1702" y="8780"/>
                      <a:pt x="1201" y="7846"/>
                    </a:cubicBezTo>
                    <a:cubicBezTo>
                      <a:pt x="668" y="6912"/>
                      <a:pt x="634" y="5844"/>
                      <a:pt x="901" y="4944"/>
                    </a:cubicBezTo>
                    <a:cubicBezTo>
                      <a:pt x="1168" y="4076"/>
                      <a:pt x="1702" y="3343"/>
                      <a:pt x="2236" y="2742"/>
                    </a:cubicBezTo>
                    <a:cubicBezTo>
                      <a:pt x="2769" y="2175"/>
                      <a:pt x="3336" y="1741"/>
                      <a:pt x="3837" y="1374"/>
                    </a:cubicBezTo>
                    <a:cubicBezTo>
                      <a:pt x="4370" y="1041"/>
                      <a:pt x="4837" y="807"/>
                      <a:pt x="5204" y="607"/>
                    </a:cubicBezTo>
                    <a:cubicBezTo>
                      <a:pt x="5972" y="240"/>
                      <a:pt x="6405" y="73"/>
                      <a:pt x="6372" y="7"/>
                    </a:cubicBezTo>
                    <a:cubicBezTo>
                      <a:pt x="6372" y="3"/>
                      <a:pt x="6365" y="1"/>
                      <a:pt x="635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2" name="Google Shape;1042;p22"/>
              <p:cNvSpPr/>
              <p:nvPr/>
            </p:nvSpPr>
            <p:spPr>
              <a:xfrm>
                <a:off x="552325" y="814743"/>
                <a:ext cx="1975831" cy="172459"/>
              </a:xfrm>
              <a:custGeom>
                <a:avLst/>
                <a:gdLst/>
                <a:ahLst/>
                <a:cxnLst/>
                <a:rect l="l" t="t" r="r" b="b"/>
                <a:pathLst>
                  <a:path w="45100" h="6947" extrusionOk="0">
                    <a:moveTo>
                      <a:pt x="42097" y="0"/>
                    </a:moveTo>
                    <a:cubicBezTo>
                      <a:pt x="41697" y="0"/>
                      <a:pt x="41297" y="0"/>
                      <a:pt x="40830" y="34"/>
                    </a:cubicBezTo>
                    <a:cubicBezTo>
                      <a:pt x="40396" y="34"/>
                      <a:pt x="39896" y="34"/>
                      <a:pt x="39395" y="67"/>
                    </a:cubicBezTo>
                    <a:cubicBezTo>
                      <a:pt x="39129" y="67"/>
                      <a:pt x="38862" y="67"/>
                      <a:pt x="38595" y="100"/>
                    </a:cubicBezTo>
                    <a:cubicBezTo>
                      <a:pt x="38328" y="100"/>
                      <a:pt x="38061" y="134"/>
                      <a:pt x="37794" y="167"/>
                    </a:cubicBezTo>
                    <a:cubicBezTo>
                      <a:pt x="33258" y="467"/>
                      <a:pt x="27053" y="1268"/>
                      <a:pt x="20282" y="2836"/>
                    </a:cubicBezTo>
                    <a:cubicBezTo>
                      <a:pt x="19448" y="3036"/>
                      <a:pt x="18614" y="3236"/>
                      <a:pt x="17813" y="3436"/>
                    </a:cubicBezTo>
                    <a:cubicBezTo>
                      <a:pt x="16979" y="3669"/>
                      <a:pt x="16179" y="3903"/>
                      <a:pt x="15412" y="4136"/>
                    </a:cubicBezTo>
                    <a:cubicBezTo>
                      <a:pt x="15011" y="4237"/>
                      <a:pt x="14611" y="4337"/>
                      <a:pt x="14244" y="4470"/>
                    </a:cubicBezTo>
                    <a:cubicBezTo>
                      <a:pt x="13877" y="4603"/>
                      <a:pt x="13510" y="4704"/>
                      <a:pt x="13143" y="4804"/>
                    </a:cubicBezTo>
                    <a:cubicBezTo>
                      <a:pt x="12410" y="5004"/>
                      <a:pt x="11676" y="5171"/>
                      <a:pt x="10942" y="5337"/>
                    </a:cubicBezTo>
                    <a:cubicBezTo>
                      <a:pt x="9507" y="5638"/>
                      <a:pt x="8140" y="5838"/>
                      <a:pt x="6839" y="5904"/>
                    </a:cubicBezTo>
                    <a:cubicBezTo>
                      <a:pt x="6449" y="5934"/>
                      <a:pt x="6067" y="5949"/>
                      <a:pt x="5697" y="5949"/>
                    </a:cubicBezTo>
                    <a:cubicBezTo>
                      <a:pt x="4832" y="5949"/>
                      <a:pt x="4027" y="5868"/>
                      <a:pt x="3303" y="5704"/>
                    </a:cubicBezTo>
                    <a:cubicBezTo>
                      <a:pt x="2803" y="5571"/>
                      <a:pt x="2336" y="5404"/>
                      <a:pt x="1969" y="5137"/>
                    </a:cubicBezTo>
                    <a:cubicBezTo>
                      <a:pt x="1869" y="5104"/>
                      <a:pt x="1769" y="5037"/>
                      <a:pt x="1669" y="4970"/>
                    </a:cubicBezTo>
                    <a:cubicBezTo>
                      <a:pt x="1602" y="4904"/>
                      <a:pt x="1535" y="4804"/>
                      <a:pt x="1468" y="4737"/>
                    </a:cubicBezTo>
                    <a:cubicBezTo>
                      <a:pt x="1335" y="4603"/>
                      <a:pt x="1202" y="4437"/>
                      <a:pt x="1101" y="4237"/>
                    </a:cubicBezTo>
                    <a:cubicBezTo>
                      <a:pt x="701" y="3536"/>
                      <a:pt x="601" y="2802"/>
                      <a:pt x="668" y="2235"/>
                    </a:cubicBezTo>
                    <a:cubicBezTo>
                      <a:pt x="768" y="1668"/>
                      <a:pt x="1001" y="1268"/>
                      <a:pt x="1202" y="1001"/>
                    </a:cubicBezTo>
                    <a:cubicBezTo>
                      <a:pt x="1368" y="734"/>
                      <a:pt x="1502" y="601"/>
                      <a:pt x="1468" y="567"/>
                    </a:cubicBezTo>
                    <a:cubicBezTo>
                      <a:pt x="1463" y="562"/>
                      <a:pt x="1454" y="559"/>
                      <a:pt x="1443" y="559"/>
                    </a:cubicBezTo>
                    <a:cubicBezTo>
                      <a:pt x="1380" y="559"/>
                      <a:pt x="1226" y="638"/>
                      <a:pt x="1001" y="834"/>
                    </a:cubicBezTo>
                    <a:cubicBezTo>
                      <a:pt x="735" y="1068"/>
                      <a:pt x="401" y="1468"/>
                      <a:pt x="201" y="2135"/>
                    </a:cubicBezTo>
                    <a:cubicBezTo>
                      <a:pt x="1" y="2802"/>
                      <a:pt x="34" y="3703"/>
                      <a:pt x="468" y="4570"/>
                    </a:cubicBezTo>
                    <a:cubicBezTo>
                      <a:pt x="601" y="4804"/>
                      <a:pt x="735" y="5004"/>
                      <a:pt x="868" y="5237"/>
                    </a:cubicBezTo>
                    <a:cubicBezTo>
                      <a:pt x="968" y="5337"/>
                      <a:pt x="1068" y="5437"/>
                      <a:pt x="1168" y="5537"/>
                    </a:cubicBezTo>
                    <a:cubicBezTo>
                      <a:pt x="1268" y="5638"/>
                      <a:pt x="1402" y="5704"/>
                      <a:pt x="1502" y="5804"/>
                    </a:cubicBezTo>
                    <a:cubicBezTo>
                      <a:pt x="1969" y="6138"/>
                      <a:pt x="2502" y="6371"/>
                      <a:pt x="3070" y="6538"/>
                    </a:cubicBezTo>
                    <a:cubicBezTo>
                      <a:pt x="4067" y="6852"/>
                      <a:pt x="5138" y="6946"/>
                      <a:pt x="6282" y="6946"/>
                    </a:cubicBezTo>
                    <a:cubicBezTo>
                      <a:pt x="6476" y="6946"/>
                      <a:pt x="6673" y="6943"/>
                      <a:pt x="6872" y="6938"/>
                    </a:cubicBezTo>
                    <a:cubicBezTo>
                      <a:pt x="8240" y="6905"/>
                      <a:pt x="9674" y="6738"/>
                      <a:pt x="11142" y="6438"/>
                    </a:cubicBezTo>
                    <a:cubicBezTo>
                      <a:pt x="11909" y="6305"/>
                      <a:pt x="12676" y="6138"/>
                      <a:pt x="13444" y="5938"/>
                    </a:cubicBezTo>
                    <a:cubicBezTo>
                      <a:pt x="13811" y="5838"/>
                      <a:pt x="14211" y="5738"/>
                      <a:pt x="14611" y="5604"/>
                    </a:cubicBezTo>
                    <a:cubicBezTo>
                      <a:pt x="14978" y="5504"/>
                      <a:pt x="15345" y="5404"/>
                      <a:pt x="15745" y="5304"/>
                    </a:cubicBezTo>
                    <a:cubicBezTo>
                      <a:pt x="16512" y="5070"/>
                      <a:pt x="17313" y="4870"/>
                      <a:pt x="18114" y="4637"/>
                    </a:cubicBezTo>
                    <a:cubicBezTo>
                      <a:pt x="18914" y="4437"/>
                      <a:pt x="19748" y="4237"/>
                      <a:pt x="20582" y="4036"/>
                    </a:cubicBezTo>
                    <a:cubicBezTo>
                      <a:pt x="27253" y="2502"/>
                      <a:pt x="33391" y="1568"/>
                      <a:pt x="37861" y="1034"/>
                    </a:cubicBezTo>
                    <a:cubicBezTo>
                      <a:pt x="42298" y="501"/>
                      <a:pt x="45100" y="467"/>
                      <a:pt x="45100" y="267"/>
                    </a:cubicBezTo>
                    <a:cubicBezTo>
                      <a:pt x="45100" y="200"/>
                      <a:pt x="44399" y="134"/>
                      <a:pt x="43131" y="34"/>
                    </a:cubicBezTo>
                    <a:cubicBezTo>
                      <a:pt x="42831" y="34"/>
                      <a:pt x="42464" y="0"/>
                      <a:pt x="42097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3" name="Google Shape;1043;p22"/>
              <p:cNvSpPr/>
              <p:nvPr/>
            </p:nvSpPr>
            <p:spPr>
              <a:xfrm>
                <a:off x="99286" y="849473"/>
                <a:ext cx="944106" cy="299985"/>
              </a:xfrm>
              <a:custGeom>
                <a:avLst/>
                <a:gdLst/>
                <a:ahLst/>
                <a:cxnLst/>
                <a:rect l="l" t="t" r="r" b="b"/>
                <a:pathLst>
                  <a:path w="21550" h="12084" extrusionOk="0">
                    <a:moveTo>
                      <a:pt x="690" y="0"/>
                    </a:moveTo>
                    <a:cubicBezTo>
                      <a:pt x="591" y="0"/>
                      <a:pt x="461" y="396"/>
                      <a:pt x="301" y="1070"/>
                    </a:cubicBezTo>
                    <a:cubicBezTo>
                      <a:pt x="168" y="1803"/>
                      <a:pt x="1" y="2871"/>
                      <a:pt x="168" y="4205"/>
                    </a:cubicBezTo>
                    <a:cubicBezTo>
                      <a:pt x="234" y="4539"/>
                      <a:pt x="268" y="4906"/>
                      <a:pt x="368" y="5273"/>
                    </a:cubicBezTo>
                    <a:cubicBezTo>
                      <a:pt x="468" y="5606"/>
                      <a:pt x="568" y="6006"/>
                      <a:pt x="735" y="6373"/>
                    </a:cubicBezTo>
                    <a:cubicBezTo>
                      <a:pt x="1068" y="7107"/>
                      <a:pt x="1535" y="7874"/>
                      <a:pt x="2169" y="8508"/>
                    </a:cubicBezTo>
                    <a:cubicBezTo>
                      <a:pt x="2803" y="9175"/>
                      <a:pt x="3570" y="9776"/>
                      <a:pt x="4437" y="10243"/>
                    </a:cubicBezTo>
                    <a:cubicBezTo>
                      <a:pt x="5305" y="10710"/>
                      <a:pt x="6239" y="11043"/>
                      <a:pt x="7239" y="11310"/>
                    </a:cubicBezTo>
                    <a:cubicBezTo>
                      <a:pt x="8207" y="11610"/>
                      <a:pt x="9174" y="11777"/>
                      <a:pt x="10108" y="11877"/>
                    </a:cubicBezTo>
                    <a:cubicBezTo>
                      <a:pt x="11076" y="11977"/>
                      <a:pt x="11976" y="12044"/>
                      <a:pt x="12843" y="12077"/>
                    </a:cubicBezTo>
                    <a:cubicBezTo>
                      <a:pt x="13072" y="12082"/>
                      <a:pt x="13296" y="12084"/>
                      <a:pt x="13517" y="12084"/>
                    </a:cubicBezTo>
                    <a:cubicBezTo>
                      <a:pt x="14977" y="12084"/>
                      <a:pt x="16283" y="11993"/>
                      <a:pt x="17413" y="11877"/>
                    </a:cubicBezTo>
                    <a:cubicBezTo>
                      <a:pt x="19982" y="11610"/>
                      <a:pt x="21550" y="11277"/>
                      <a:pt x="21516" y="11110"/>
                    </a:cubicBezTo>
                    <a:cubicBezTo>
                      <a:pt x="21516" y="11011"/>
                      <a:pt x="20956" y="10983"/>
                      <a:pt x="19966" y="10983"/>
                    </a:cubicBezTo>
                    <a:cubicBezTo>
                      <a:pt x="19283" y="10983"/>
                      <a:pt x="18395" y="10996"/>
                      <a:pt x="17347" y="11010"/>
                    </a:cubicBezTo>
                    <a:cubicBezTo>
                      <a:pt x="16079" y="11010"/>
                      <a:pt x="14545" y="11010"/>
                      <a:pt x="12877" y="10910"/>
                    </a:cubicBezTo>
                    <a:cubicBezTo>
                      <a:pt x="12043" y="10877"/>
                      <a:pt x="11176" y="10810"/>
                      <a:pt x="10275" y="10676"/>
                    </a:cubicBezTo>
                    <a:cubicBezTo>
                      <a:pt x="9374" y="10543"/>
                      <a:pt x="8474" y="10376"/>
                      <a:pt x="7540" y="10143"/>
                    </a:cubicBezTo>
                    <a:cubicBezTo>
                      <a:pt x="5738" y="9642"/>
                      <a:pt x="4104" y="8842"/>
                      <a:pt x="2970" y="7741"/>
                    </a:cubicBezTo>
                    <a:cubicBezTo>
                      <a:pt x="2436" y="7174"/>
                      <a:pt x="1969" y="6574"/>
                      <a:pt x="1669" y="5940"/>
                    </a:cubicBezTo>
                    <a:cubicBezTo>
                      <a:pt x="1502" y="5640"/>
                      <a:pt x="1402" y="5306"/>
                      <a:pt x="1269" y="5006"/>
                    </a:cubicBezTo>
                    <a:cubicBezTo>
                      <a:pt x="1168" y="4672"/>
                      <a:pt x="1102" y="4372"/>
                      <a:pt x="1035" y="4072"/>
                    </a:cubicBezTo>
                    <a:cubicBezTo>
                      <a:pt x="768" y="2871"/>
                      <a:pt x="802" y="1837"/>
                      <a:pt x="768" y="1136"/>
                    </a:cubicBezTo>
                    <a:cubicBezTo>
                      <a:pt x="802" y="402"/>
                      <a:pt x="768" y="2"/>
                      <a:pt x="701" y="2"/>
                    </a:cubicBezTo>
                    <a:cubicBezTo>
                      <a:pt x="698" y="1"/>
                      <a:pt x="694" y="0"/>
                      <a:pt x="690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4" name="Google Shape;1044;p22"/>
              <p:cNvSpPr/>
              <p:nvPr/>
            </p:nvSpPr>
            <p:spPr>
              <a:xfrm>
                <a:off x="834374" y="743743"/>
                <a:ext cx="1099018" cy="116529"/>
              </a:xfrm>
              <a:custGeom>
                <a:avLst/>
                <a:gdLst/>
                <a:ahLst/>
                <a:cxnLst/>
                <a:rect l="l" t="t" r="r" b="b"/>
                <a:pathLst>
                  <a:path w="25086" h="4694" extrusionOk="0">
                    <a:moveTo>
                      <a:pt x="24478" y="1"/>
                    </a:moveTo>
                    <a:cubicBezTo>
                      <a:pt x="23854" y="1"/>
                      <a:pt x="22752" y="89"/>
                      <a:pt x="21316" y="258"/>
                    </a:cubicBezTo>
                    <a:cubicBezTo>
                      <a:pt x="20148" y="392"/>
                      <a:pt x="18781" y="525"/>
                      <a:pt x="17280" y="725"/>
                    </a:cubicBezTo>
                    <a:cubicBezTo>
                      <a:pt x="15779" y="892"/>
                      <a:pt x="14111" y="1126"/>
                      <a:pt x="12376" y="1392"/>
                    </a:cubicBezTo>
                    <a:cubicBezTo>
                      <a:pt x="11509" y="1593"/>
                      <a:pt x="10642" y="1759"/>
                      <a:pt x="9841" y="1926"/>
                    </a:cubicBezTo>
                    <a:cubicBezTo>
                      <a:pt x="9007" y="2126"/>
                      <a:pt x="8240" y="2260"/>
                      <a:pt x="7473" y="2493"/>
                    </a:cubicBezTo>
                    <a:cubicBezTo>
                      <a:pt x="6005" y="2927"/>
                      <a:pt x="4737" y="3394"/>
                      <a:pt x="3637" y="3694"/>
                    </a:cubicBezTo>
                    <a:cubicBezTo>
                      <a:pt x="2536" y="3961"/>
                      <a:pt x="1668" y="4094"/>
                      <a:pt x="1035" y="4128"/>
                    </a:cubicBezTo>
                    <a:cubicBezTo>
                      <a:pt x="401" y="4194"/>
                      <a:pt x="34" y="4161"/>
                      <a:pt x="34" y="4261"/>
                    </a:cubicBezTo>
                    <a:cubicBezTo>
                      <a:pt x="1" y="4328"/>
                      <a:pt x="334" y="4495"/>
                      <a:pt x="1001" y="4628"/>
                    </a:cubicBezTo>
                    <a:cubicBezTo>
                      <a:pt x="1278" y="4670"/>
                      <a:pt x="1605" y="4694"/>
                      <a:pt x="1978" y="4694"/>
                    </a:cubicBezTo>
                    <a:cubicBezTo>
                      <a:pt x="2504" y="4694"/>
                      <a:pt x="3119" y="4645"/>
                      <a:pt x="3803" y="4528"/>
                    </a:cubicBezTo>
                    <a:cubicBezTo>
                      <a:pt x="4971" y="4361"/>
                      <a:pt x="6338" y="3961"/>
                      <a:pt x="7773" y="3594"/>
                    </a:cubicBezTo>
                    <a:cubicBezTo>
                      <a:pt x="8507" y="3427"/>
                      <a:pt x="9274" y="3294"/>
                      <a:pt x="10074" y="3127"/>
                    </a:cubicBezTo>
                    <a:cubicBezTo>
                      <a:pt x="10875" y="2960"/>
                      <a:pt x="11709" y="2793"/>
                      <a:pt x="12576" y="2627"/>
                    </a:cubicBezTo>
                    <a:cubicBezTo>
                      <a:pt x="14311" y="2360"/>
                      <a:pt x="15945" y="2093"/>
                      <a:pt x="17446" y="1859"/>
                    </a:cubicBezTo>
                    <a:cubicBezTo>
                      <a:pt x="18947" y="1593"/>
                      <a:pt x="20315" y="1392"/>
                      <a:pt x="21449" y="1159"/>
                    </a:cubicBezTo>
                    <a:cubicBezTo>
                      <a:pt x="23718" y="659"/>
                      <a:pt x="25085" y="258"/>
                      <a:pt x="25052" y="91"/>
                    </a:cubicBezTo>
                    <a:cubicBezTo>
                      <a:pt x="25040" y="30"/>
                      <a:pt x="24839" y="1"/>
                      <a:pt x="24478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5" name="Google Shape;1045;p22"/>
              <p:cNvSpPr/>
              <p:nvPr/>
            </p:nvSpPr>
            <p:spPr>
              <a:xfrm>
                <a:off x="2745848" y="749850"/>
                <a:ext cx="2513643" cy="195869"/>
              </a:xfrm>
              <a:custGeom>
                <a:avLst/>
                <a:gdLst/>
                <a:ahLst/>
                <a:cxnLst/>
                <a:rect l="l" t="t" r="r" b="b"/>
                <a:pathLst>
                  <a:path w="57376" h="7890" extrusionOk="0">
                    <a:moveTo>
                      <a:pt x="16805" y="0"/>
                    </a:moveTo>
                    <a:cubicBezTo>
                      <a:pt x="13709" y="0"/>
                      <a:pt x="10906" y="99"/>
                      <a:pt x="8507" y="279"/>
                    </a:cubicBezTo>
                    <a:cubicBezTo>
                      <a:pt x="5872" y="446"/>
                      <a:pt x="3703" y="746"/>
                      <a:pt x="2236" y="1046"/>
                    </a:cubicBezTo>
                    <a:cubicBezTo>
                      <a:pt x="768" y="1380"/>
                      <a:pt x="1" y="1713"/>
                      <a:pt x="34" y="1780"/>
                    </a:cubicBezTo>
                    <a:cubicBezTo>
                      <a:pt x="40" y="1799"/>
                      <a:pt x="74" y="1807"/>
                      <a:pt x="134" y="1807"/>
                    </a:cubicBezTo>
                    <a:cubicBezTo>
                      <a:pt x="393" y="1807"/>
                      <a:pt x="1144" y="1655"/>
                      <a:pt x="2336" y="1547"/>
                    </a:cubicBezTo>
                    <a:cubicBezTo>
                      <a:pt x="3803" y="1380"/>
                      <a:pt x="5905" y="1213"/>
                      <a:pt x="8574" y="1146"/>
                    </a:cubicBezTo>
                    <a:cubicBezTo>
                      <a:pt x="9939" y="1103"/>
                      <a:pt x="11442" y="1080"/>
                      <a:pt x="13058" y="1080"/>
                    </a:cubicBezTo>
                    <a:cubicBezTo>
                      <a:pt x="17679" y="1080"/>
                      <a:pt x="23232" y="1269"/>
                      <a:pt x="29188" y="1713"/>
                    </a:cubicBezTo>
                    <a:cubicBezTo>
                      <a:pt x="37227" y="2347"/>
                      <a:pt x="44466" y="3315"/>
                      <a:pt x="49569" y="4616"/>
                    </a:cubicBezTo>
                    <a:cubicBezTo>
                      <a:pt x="52138" y="5249"/>
                      <a:pt x="54139" y="5950"/>
                      <a:pt x="55407" y="6650"/>
                    </a:cubicBezTo>
                    <a:cubicBezTo>
                      <a:pt x="56644" y="7285"/>
                      <a:pt x="57158" y="7889"/>
                      <a:pt x="57291" y="7889"/>
                    </a:cubicBezTo>
                    <a:cubicBezTo>
                      <a:pt x="57298" y="7889"/>
                      <a:pt x="57303" y="7888"/>
                      <a:pt x="57308" y="7885"/>
                    </a:cubicBezTo>
                    <a:cubicBezTo>
                      <a:pt x="57375" y="7885"/>
                      <a:pt x="56941" y="7084"/>
                      <a:pt x="55640" y="6217"/>
                    </a:cubicBezTo>
                    <a:cubicBezTo>
                      <a:pt x="54406" y="5383"/>
                      <a:pt x="52371" y="4516"/>
                      <a:pt x="49803" y="3748"/>
                    </a:cubicBezTo>
                    <a:cubicBezTo>
                      <a:pt x="44666" y="2214"/>
                      <a:pt x="37361" y="1113"/>
                      <a:pt x="29288" y="479"/>
                    </a:cubicBezTo>
                    <a:cubicBezTo>
                      <a:pt x="24826" y="149"/>
                      <a:pt x="20596" y="0"/>
                      <a:pt x="16805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6" name="Google Shape;1046;p22"/>
              <p:cNvSpPr/>
              <p:nvPr/>
            </p:nvSpPr>
            <p:spPr>
              <a:xfrm>
                <a:off x="1297621" y="1087197"/>
                <a:ext cx="3159533" cy="173278"/>
              </a:xfrm>
              <a:custGeom>
                <a:avLst/>
                <a:gdLst/>
                <a:ahLst/>
                <a:cxnLst/>
                <a:rect l="l" t="t" r="r" b="b"/>
                <a:pathLst>
                  <a:path w="72119" h="6980" extrusionOk="0">
                    <a:moveTo>
                      <a:pt x="48493" y="1"/>
                    </a:moveTo>
                    <a:cubicBezTo>
                      <a:pt x="42367" y="1"/>
                      <a:pt x="36526" y="462"/>
                      <a:pt x="31190" y="1100"/>
                    </a:cubicBezTo>
                    <a:cubicBezTo>
                      <a:pt x="25085" y="1834"/>
                      <a:pt x="19615" y="2602"/>
                      <a:pt x="15012" y="3135"/>
                    </a:cubicBezTo>
                    <a:cubicBezTo>
                      <a:pt x="13844" y="3235"/>
                      <a:pt x="12743" y="3335"/>
                      <a:pt x="11709" y="3435"/>
                    </a:cubicBezTo>
                    <a:cubicBezTo>
                      <a:pt x="10675" y="3536"/>
                      <a:pt x="9674" y="3636"/>
                      <a:pt x="8774" y="3669"/>
                    </a:cubicBezTo>
                    <a:cubicBezTo>
                      <a:pt x="7840" y="3702"/>
                      <a:pt x="7006" y="3769"/>
                      <a:pt x="6205" y="3802"/>
                    </a:cubicBezTo>
                    <a:cubicBezTo>
                      <a:pt x="5805" y="3836"/>
                      <a:pt x="5438" y="3869"/>
                      <a:pt x="5071" y="3869"/>
                    </a:cubicBezTo>
                    <a:cubicBezTo>
                      <a:pt x="4888" y="3886"/>
                      <a:pt x="4712" y="3886"/>
                      <a:pt x="4542" y="3886"/>
                    </a:cubicBezTo>
                    <a:cubicBezTo>
                      <a:pt x="4371" y="3886"/>
                      <a:pt x="4204" y="3886"/>
                      <a:pt x="4037" y="3902"/>
                    </a:cubicBezTo>
                    <a:cubicBezTo>
                      <a:pt x="1469" y="3902"/>
                      <a:pt x="34" y="3969"/>
                      <a:pt x="1" y="4036"/>
                    </a:cubicBezTo>
                    <a:cubicBezTo>
                      <a:pt x="1" y="4136"/>
                      <a:pt x="1435" y="4236"/>
                      <a:pt x="4037" y="4369"/>
                    </a:cubicBezTo>
                    <a:cubicBezTo>
                      <a:pt x="4371" y="4369"/>
                      <a:pt x="4704" y="4403"/>
                      <a:pt x="5071" y="4403"/>
                    </a:cubicBezTo>
                    <a:lnTo>
                      <a:pt x="6205" y="4403"/>
                    </a:lnTo>
                    <a:cubicBezTo>
                      <a:pt x="7006" y="4403"/>
                      <a:pt x="7873" y="4369"/>
                      <a:pt x="8807" y="4369"/>
                    </a:cubicBezTo>
                    <a:cubicBezTo>
                      <a:pt x="9708" y="4369"/>
                      <a:pt x="10708" y="4269"/>
                      <a:pt x="11743" y="4203"/>
                    </a:cubicBezTo>
                    <a:cubicBezTo>
                      <a:pt x="12810" y="4136"/>
                      <a:pt x="13911" y="4069"/>
                      <a:pt x="15078" y="4003"/>
                    </a:cubicBezTo>
                    <a:cubicBezTo>
                      <a:pt x="23624" y="3329"/>
                      <a:pt x="35010" y="1249"/>
                      <a:pt x="47764" y="1249"/>
                    </a:cubicBezTo>
                    <a:cubicBezTo>
                      <a:pt x="48900" y="1249"/>
                      <a:pt x="50047" y="1265"/>
                      <a:pt x="51204" y="1301"/>
                    </a:cubicBezTo>
                    <a:cubicBezTo>
                      <a:pt x="52105" y="1301"/>
                      <a:pt x="52972" y="1334"/>
                      <a:pt x="53839" y="1367"/>
                    </a:cubicBezTo>
                    <a:cubicBezTo>
                      <a:pt x="54707" y="1401"/>
                      <a:pt x="55574" y="1501"/>
                      <a:pt x="56408" y="1567"/>
                    </a:cubicBezTo>
                    <a:cubicBezTo>
                      <a:pt x="58142" y="1701"/>
                      <a:pt x="59844" y="1834"/>
                      <a:pt x="61511" y="1968"/>
                    </a:cubicBezTo>
                    <a:cubicBezTo>
                      <a:pt x="63146" y="2135"/>
                      <a:pt x="64780" y="2301"/>
                      <a:pt x="66315" y="2568"/>
                    </a:cubicBezTo>
                    <a:cubicBezTo>
                      <a:pt x="67115" y="2735"/>
                      <a:pt x="67849" y="2902"/>
                      <a:pt x="68583" y="3102"/>
                    </a:cubicBezTo>
                    <a:cubicBezTo>
                      <a:pt x="69284" y="3335"/>
                      <a:pt x="69984" y="3602"/>
                      <a:pt x="70484" y="4003"/>
                    </a:cubicBezTo>
                    <a:cubicBezTo>
                      <a:pt x="70718" y="4203"/>
                      <a:pt x="70851" y="4403"/>
                      <a:pt x="70918" y="4636"/>
                    </a:cubicBezTo>
                    <a:cubicBezTo>
                      <a:pt x="70951" y="4770"/>
                      <a:pt x="70951" y="4870"/>
                      <a:pt x="70918" y="4903"/>
                    </a:cubicBezTo>
                    <a:cubicBezTo>
                      <a:pt x="70918" y="4970"/>
                      <a:pt x="70885" y="5037"/>
                      <a:pt x="70785" y="5103"/>
                    </a:cubicBezTo>
                    <a:cubicBezTo>
                      <a:pt x="70651" y="5270"/>
                      <a:pt x="70318" y="5404"/>
                      <a:pt x="70017" y="5504"/>
                    </a:cubicBezTo>
                    <a:cubicBezTo>
                      <a:pt x="69717" y="5570"/>
                      <a:pt x="69384" y="5637"/>
                      <a:pt x="69017" y="5704"/>
                    </a:cubicBezTo>
                    <a:cubicBezTo>
                      <a:pt x="68350" y="5770"/>
                      <a:pt x="67649" y="5804"/>
                      <a:pt x="66949" y="5837"/>
                    </a:cubicBezTo>
                    <a:cubicBezTo>
                      <a:pt x="66215" y="5871"/>
                      <a:pt x="65514" y="5904"/>
                      <a:pt x="64847" y="5937"/>
                    </a:cubicBezTo>
                    <a:cubicBezTo>
                      <a:pt x="63623" y="5998"/>
                      <a:pt x="62433" y="6017"/>
                      <a:pt x="61280" y="6017"/>
                    </a:cubicBezTo>
                    <a:cubicBezTo>
                      <a:pt x="59889" y="6017"/>
                      <a:pt x="58552" y="5989"/>
                      <a:pt x="57275" y="5971"/>
                    </a:cubicBezTo>
                    <a:cubicBezTo>
                      <a:pt x="52638" y="5804"/>
                      <a:pt x="48902" y="5504"/>
                      <a:pt x="46301" y="5337"/>
                    </a:cubicBezTo>
                    <a:cubicBezTo>
                      <a:pt x="44504" y="5199"/>
                      <a:pt x="43264" y="5124"/>
                      <a:pt x="42669" y="5124"/>
                    </a:cubicBezTo>
                    <a:cubicBezTo>
                      <a:pt x="42402" y="5124"/>
                      <a:pt x="42264" y="5139"/>
                      <a:pt x="42264" y="5170"/>
                    </a:cubicBezTo>
                    <a:cubicBezTo>
                      <a:pt x="42264" y="5237"/>
                      <a:pt x="43665" y="5470"/>
                      <a:pt x="46267" y="5804"/>
                    </a:cubicBezTo>
                    <a:cubicBezTo>
                      <a:pt x="48836" y="6137"/>
                      <a:pt x="52605" y="6571"/>
                      <a:pt x="57242" y="6838"/>
                    </a:cubicBezTo>
                    <a:cubicBezTo>
                      <a:pt x="58893" y="6909"/>
                      <a:pt x="60661" y="6979"/>
                      <a:pt x="62522" y="6979"/>
                    </a:cubicBezTo>
                    <a:cubicBezTo>
                      <a:pt x="63292" y="6979"/>
                      <a:pt x="64079" y="6967"/>
                      <a:pt x="64880" y="6938"/>
                    </a:cubicBezTo>
                    <a:cubicBezTo>
                      <a:pt x="65581" y="6938"/>
                      <a:pt x="66281" y="6905"/>
                      <a:pt x="66982" y="6905"/>
                    </a:cubicBezTo>
                    <a:cubicBezTo>
                      <a:pt x="67682" y="6871"/>
                      <a:pt x="68416" y="6871"/>
                      <a:pt x="69184" y="6771"/>
                    </a:cubicBezTo>
                    <a:cubicBezTo>
                      <a:pt x="69550" y="6738"/>
                      <a:pt x="69951" y="6671"/>
                      <a:pt x="70318" y="6538"/>
                    </a:cubicBezTo>
                    <a:cubicBezTo>
                      <a:pt x="70718" y="6438"/>
                      <a:pt x="71152" y="6304"/>
                      <a:pt x="71552" y="5937"/>
                    </a:cubicBezTo>
                    <a:cubicBezTo>
                      <a:pt x="71752" y="5770"/>
                      <a:pt x="71952" y="5537"/>
                      <a:pt x="72019" y="5237"/>
                    </a:cubicBezTo>
                    <a:cubicBezTo>
                      <a:pt x="72119" y="4903"/>
                      <a:pt x="72086" y="4603"/>
                      <a:pt x="72019" y="4369"/>
                    </a:cubicBezTo>
                    <a:cubicBezTo>
                      <a:pt x="71952" y="4103"/>
                      <a:pt x="71852" y="3902"/>
                      <a:pt x="71719" y="3669"/>
                    </a:cubicBezTo>
                    <a:cubicBezTo>
                      <a:pt x="71619" y="3569"/>
                      <a:pt x="71552" y="3469"/>
                      <a:pt x="71485" y="3369"/>
                    </a:cubicBezTo>
                    <a:lnTo>
                      <a:pt x="71218" y="3135"/>
                    </a:lnTo>
                    <a:cubicBezTo>
                      <a:pt x="70484" y="2568"/>
                      <a:pt x="69717" y="2268"/>
                      <a:pt x="68950" y="2001"/>
                    </a:cubicBezTo>
                    <a:cubicBezTo>
                      <a:pt x="68149" y="1734"/>
                      <a:pt x="67349" y="1567"/>
                      <a:pt x="66548" y="1401"/>
                    </a:cubicBezTo>
                    <a:cubicBezTo>
                      <a:pt x="64947" y="1100"/>
                      <a:pt x="63279" y="934"/>
                      <a:pt x="61611" y="767"/>
                    </a:cubicBezTo>
                    <a:cubicBezTo>
                      <a:pt x="59944" y="633"/>
                      <a:pt x="58242" y="467"/>
                      <a:pt x="56541" y="333"/>
                    </a:cubicBezTo>
                    <a:cubicBezTo>
                      <a:pt x="55674" y="267"/>
                      <a:pt x="54807" y="166"/>
                      <a:pt x="53906" y="133"/>
                    </a:cubicBezTo>
                    <a:cubicBezTo>
                      <a:pt x="53039" y="100"/>
                      <a:pt x="52138" y="66"/>
                      <a:pt x="51271" y="33"/>
                    </a:cubicBezTo>
                    <a:cubicBezTo>
                      <a:pt x="50339" y="11"/>
                      <a:pt x="49413" y="1"/>
                      <a:pt x="48493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7" name="Google Shape;1047;p22"/>
              <p:cNvSpPr/>
              <p:nvPr/>
            </p:nvSpPr>
            <p:spPr>
              <a:xfrm>
                <a:off x="42333" y="2138859"/>
                <a:ext cx="3717760" cy="252743"/>
              </a:xfrm>
              <a:custGeom>
                <a:avLst/>
                <a:gdLst/>
                <a:ahLst/>
                <a:cxnLst/>
                <a:rect l="l" t="t" r="r" b="b"/>
                <a:pathLst>
                  <a:path w="84861" h="10181" extrusionOk="0">
                    <a:moveTo>
                      <a:pt x="34291" y="0"/>
                    </a:moveTo>
                    <a:cubicBezTo>
                      <a:pt x="32890" y="34"/>
                      <a:pt x="31489" y="100"/>
                      <a:pt x="30122" y="134"/>
                    </a:cubicBezTo>
                    <a:cubicBezTo>
                      <a:pt x="28787" y="167"/>
                      <a:pt x="27453" y="167"/>
                      <a:pt x="26152" y="301"/>
                    </a:cubicBezTo>
                    <a:cubicBezTo>
                      <a:pt x="24851" y="401"/>
                      <a:pt x="23584" y="501"/>
                      <a:pt x="22349" y="601"/>
                    </a:cubicBezTo>
                    <a:cubicBezTo>
                      <a:pt x="21749" y="634"/>
                      <a:pt x="21148" y="667"/>
                      <a:pt x="20548" y="734"/>
                    </a:cubicBezTo>
                    <a:cubicBezTo>
                      <a:pt x="19948" y="801"/>
                      <a:pt x="19381" y="868"/>
                      <a:pt x="18780" y="934"/>
                    </a:cubicBezTo>
                    <a:cubicBezTo>
                      <a:pt x="17646" y="1068"/>
                      <a:pt x="16545" y="1201"/>
                      <a:pt x="15478" y="1335"/>
                    </a:cubicBezTo>
                    <a:cubicBezTo>
                      <a:pt x="14410" y="1468"/>
                      <a:pt x="13376" y="1601"/>
                      <a:pt x="12409" y="1768"/>
                    </a:cubicBezTo>
                    <a:cubicBezTo>
                      <a:pt x="10474" y="2135"/>
                      <a:pt x="8740" y="2435"/>
                      <a:pt x="7205" y="2702"/>
                    </a:cubicBezTo>
                    <a:cubicBezTo>
                      <a:pt x="5671" y="3002"/>
                      <a:pt x="4370" y="3336"/>
                      <a:pt x="3302" y="3603"/>
                    </a:cubicBezTo>
                    <a:cubicBezTo>
                      <a:pt x="1168" y="4103"/>
                      <a:pt x="0" y="4437"/>
                      <a:pt x="33" y="4537"/>
                    </a:cubicBezTo>
                    <a:cubicBezTo>
                      <a:pt x="33" y="4547"/>
                      <a:pt x="58" y="4551"/>
                      <a:pt x="108" y="4551"/>
                    </a:cubicBezTo>
                    <a:cubicBezTo>
                      <a:pt x="400" y="4551"/>
                      <a:pt x="1547" y="4384"/>
                      <a:pt x="3402" y="4070"/>
                    </a:cubicBezTo>
                    <a:cubicBezTo>
                      <a:pt x="4470" y="3903"/>
                      <a:pt x="5804" y="3636"/>
                      <a:pt x="7339" y="3369"/>
                    </a:cubicBezTo>
                    <a:cubicBezTo>
                      <a:pt x="8873" y="3169"/>
                      <a:pt x="10608" y="2902"/>
                      <a:pt x="12542" y="2636"/>
                    </a:cubicBezTo>
                    <a:cubicBezTo>
                      <a:pt x="13510" y="2502"/>
                      <a:pt x="14544" y="2402"/>
                      <a:pt x="15578" y="2302"/>
                    </a:cubicBezTo>
                    <a:cubicBezTo>
                      <a:pt x="16645" y="2169"/>
                      <a:pt x="17746" y="2068"/>
                      <a:pt x="18880" y="1968"/>
                    </a:cubicBezTo>
                    <a:cubicBezTo>
                      <a:pt x="19481" y="1902"/>
                      <a:pt x="20048" y="1835"/>
                      <a:pt x="20648" y="1768"/>
                    </a:cubicBezTo>
                    <a:cubicBezTo>
                      <a:pt x="21215" y="1735"/>
                      <a:pt x="21849" y="1702"/>
                      <a:pt x="22449" y="1668"/>
                    </a:cubicBezTo>
                    <a:cubicBezTo>
                      <a:pt x="23650" y="1601"/>
                      <a:pt x="24918" y="1501"/>
                      <a:pt x="26219" y="1435"/>
                    </a:cubicBezTo>
                    <a:cubicBezTo>
                      <a:pt x="27486" y="1335"/>
                      <a:pt x="28821" y="1335"/>
                      <a:pt x="30155" y="1301"/>
                    </a:cubicBezTo>
                    <a:cubicBezTo>
                      <a:pt x="31523" y="1268"/>
                      <a:pt x="32890" y="1235"/>
                      <a:pt x="34291" y="1201"/>
                    </a:cubicBezTo>
                    <a:cubicBezTo>
                      <a:pt x="35692" y="1235"/>
                      <a:pt x="37127" y="1268"/>
                      <a:pt x="38594" y="1301"/>
                    </a:cubicBezTo>
                    <a:cubicBezTo>
                      <a:pt x="39295" y="1301"/>
                      <a:pt x="40029" y="1301"/>
                      <a:pt x="40762" y="1335"/>
                    </a:cubicBezTo>
                    <a:cubicBezTo>
                      <a:pt x="41496" y="1335"/>
                      <a:pt x="42230" y="1401"/>
                      <a:pt x="42997" y="1435"/>
                    </a:cubicBezTo>
                    <a:cubicBezTo>
                      <a:pt x="44465" y="1501"/>
                      <a:pt x="45933" y="1601"/>
                      <a:pt x="47401" y="1668"/>
                    </a:cubicBezTo>
                    <a:cubicBezTo>
                      <a:pt x="48134" y="1702"/>
                      <a:pt x="48835" y="1802"/>
                      <a:pt x="49535" y="1835"/>
                    </a:cubicBezTo>
                    <a:cubicBezTo>
                      <a:pt x="50269" y="1902"/>
                      <a:pt x="50970" y="1968"/>
                      <a:pt x="51670" y="2035"/>
                    </a:cubicBezTo>
                    <a:cubicBezTo>
                      <a:pt x="53071" y="2169"/>
                      <a:pt x="54439" y="2269"/>
                      <a:pt x="55773" y="2435"/>
                    </a:cubicBezTo>
                    <a:cubicBezTo>
                      <a:pt x="57107" y="2602"/>
                      <a:pt x="58442" y="2736"/>
                      <a:pt x="59709" y="2902"/>
                    </a:cubicBezTo>
                    <a:cubicBezTo>
                      <a:pt x="64846" y="3570"/>
                      <a:pt x="69416" y="4403"/>
                      <a:pt x="73152" y="5471"/>
                    </a:cubicBezTo>
                    <a:cubicBezTo>
                      <a:pt x="76888" y="6505"/>
                      <a:pt x="79790" y="7773"/>
                      <a:pt x="81758" y="8707"/>
                    </a:cubicBezTo>
                    <a:cubicBezTo>
                      <a:pt x="82259" y="8940"/>
                      <a:pt x="82692" y="9140"/>
                      <a:pt x="83059" y="9340"/>
                    </a:cubicBezTo>
                    <a:cubicBezTo>
                      <a:pt x="83426" y="9540"/>
                      <a:pt x="83760" y="9707"/>
                      <a:pt x="83993" y="9841"/>
                    </a:cubicBezTo>
                    <a:cubicBezTo>
                      <a:pt x="84461" y="10075"/>
                      <a:pt x="84724" y="10180"/>
                      <a:pt x="84804" y="10180"/>
                    </a:cubicBezTo>
                    <a:cubicBezTo>
                      <a:pt x="84815" y="10180"/>
                      <a:pt x="84823" y="10178"/>
                      <a:pt x="84827" y="10174"/>
                    </a:cubicBezTo>
                    <a:cubicBezTo>
                      <a:pt x="84861" y="10141"/>
                      <a:pt x="84594" y="9941"/>
                      <a:pt x="84127" y="9641"/>
                    </a:cubicBezTo>
                    <a:cubicBezTo>
                      <a:pt x="83893" y="9474"/>
                      <a:pt x="83593" y="9274"/>
                      <a:pt x="83259" y="9040"/>
                    </a:cubicBezTo>
                    <a:cubicBezTo>
                      <a:pt x="82893" y="8807"/>
                      <a:pt x="82459" y="8573"/>
                      <a:pt x="81992" y="8273"/>
                    </a:cubicBezTo>
                    <a:cubicBezTo>
                      <a:pt x="80057" y="7205"/>
                      <a:pt x="77188" y="5804"/>
                      <a:pt x="73386" y="4637"/>
                    </a:cubicBezTo>
                    <a:cubicBezTo>
                      <a:pt x="69650" y="3436"/>
                      <a:pt x="65013" y="2502"/>
                      <a:pt x="59876" y="1802"/>
                    </a:cubicBezTo>
                    <a:cubicBezTo>
                      <a:pt x="58575" y="1601"/>
                      <a:pt x="57274" y="1435"/>
                      <a:pt x="55907" y="1268"/>
                    </a:cubicBezTo>
                    <a:cubicBezTo>
                      <a:pt x="54572" y="1101"/>
                      <a:pt x="53171" y="1001"/>
                      <a:pt x="51770" y="834"/>
                    </a:cubicBezTo>
                    <a:cubicBezTo>
                      <a:pt x="51070" y="768"/>
                      <a:pt x="50369" y="701"/>
                      <a:pt x="49635" y="634"/>
                    </a:cubicBezTo>
                    <a:cubicBezTo>
                      <a:pt x="48935" y="567"/>
                      <a:pt x="48201" y="501"/>
                      <a:pt x="47467" y="467"/>
                    </a:cubicBezTo>
                    <a:cubicBezTo>
                      <a:pt x="46033" y="367"/>
                      <a:pt x="44532" y="301"/>
                      <a:pt x="43031" y="200"/>
                    </a:cubicBezTo>
                    <a:cubicBezTo>
                      <a:pt x="42297" y="167"/>
                      <a:pt x="41563" y="100"/>
                      <a:pt x="40796" y="100"/>
                    </a:cubicBezTo>
                    <a:cubicBezTo>
                      <a:pt x="40062" y="100"/>
                      <a:pt x="39328" y="67"/>
                      <a:pt x="38594" y="67"/>
                    </a:cubicBezTo>
                    <a:cubicBezTo>
                      <a:pt x="37160" y="34"/>
                      <a:pt x="35692" y="34"/>
                      <a:pt x="34291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8" name="Google Shape;1048;p22"/>
              <p:cNvSpPr/>
              <p:nvPr/>
            </p:nvSpPr>
            <p:spPr>
              <a:xfrm>
                <a:off x="43779" y="2082878"/>
                <a:ext cx="895871" cy="70006"/>
              </a:xfrm>
              <a:custGeom>
                <a:avLst/>
                <a:gdLst/>
                <a:ahLst/>
                <a:cxnLst/>
                <a:rect l="l" t="t" r="r" b="b"/>
                <a:pathLst>
                  <a:path w="20449" h="2820" extrusionOk="0">
                    <a:moveTo>
                      <a:pt x="16255" y="1"/>
                    </a:moveTo>
                    <a:cubicBezTo>
                      <a:pt x="14534" y="1"/>
                      <a:pt x="12397" y="118"/>
                      <a:pt x="10108" y="387"/>
                    </a:cubicBezTo>
                    <a:cubicBezTo>
                      <a:pt x="4437" y="1155"/>
                      <a:pt x="0" y="2389"/>
                      <a:pt x="34" y="2722"/>
                    </a:cubicBezTo>
                    <a:cubicBezTo>
                      <a:pt x="46" y="2790"/>
                      <a:pt x="210" y="2820"/>
                      <a:pt x="504" y="2820"/>
                    </a:cubicBezTo>
                    <a:cubicBezTo>
                      <a:pt x="1811" y="2820"/>
                      <a:pt x="5693" y="2221"/>
                      <a:pt x="10241" y="1622"/>
                    </a:cubicBezTo>
                    <a:cubicBezTo>
                      <a:pt x="13043" y="1288"/>
                      <a:pt x="15578" y="1054"/>
                      <a:pt x="17446" y="888"/>
                    </a:cubicBezTo>
                    <a:cubicBezTo>
                      <a:pt x="19281" y="788"/>
                      <a:pt x="20415" y="654"/>
                      <a:pt x="20448" y="487"/>
                    </a:cubicBezTo>
                    <a:cubicBezTo>
                      <a:pt x="20448" y="321"/>
                      <a:pt x="19281" y="120"/>
                      <a:pt x="17413" y="20"/>
                    </a:cubicBezTo>
                    <a:cubicBezTo>
                      <a:pt x="17053" y="8"/>
                      <a:pt x="16666" y="1"/>
                      <a:pt x="16255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9" name="Google Shape;1049;p22"/>
              <p:cNvSpPr/>
              <p:nvPr/>
            </p:nvSpPr>
            <p:spPr>
              <a:xfrm>
                <a:off x="40844" y="2242131"/>
                <a:ext cx="2067920" cy="110993"/>
              </a:xfrm>
              <a:custGeom>
                <a:avLst/>
                <a:gdLst/>
                <a:ahLst/>
                <a:cxnLst/>
                <a:rect l="l" t="t" r="r" b="b"/>
                <a:pathLst>
                  <a:path w="47202" h="4471" extrusionOk="0">
                    <a:moveTo>
                      <a:pt x="35988" y="1"/>
                    </a:moveTo>
                    <a:cubicBezTo>
                      <a:pt x="34943" y="1"/>
                      <a:pt x="33838" y="43"/>
                      <a:pt x="32691" y="43"/>
                    </a:cubicBezTo>
                    <a:cubicBezTo>
                      <a:pt x="29855" y="143"/>
                      <a:pt x="26720" y="344"/>
                      <a:pt x="23451" y="677"/>
                    </a:cubicBezTo>
                    <a:cubicBezTo>
                      <a:pt x="16913" y="1344"/>
                      <a:pt x="11075" y="2278"/>
                      <a:pt x="6839" y="3012"/>
                    </a:cubicBezTo>
                    <a:cubicBezTo>
                      <a:pt x="2603" y="3746"/>
                      <a:pt x="1" y="4246"/>
                      <a:pt x="1" y="4413"/>
                    </a:cubicBezTo>
                    <a:cubicBezTo>
                      <a:pt x="8" y="4452"/>
                      <a:pt x="158" y="4471"/>
                      <a:pt x="437" y="4471"/>
                    </a:cubicBezTo>
                    <a:cubicBezTo>
                      <a:pt x="1358" y="4471"/>
                      <a:pt x="3686" y="4264"/>
                      <a:pt x="6939" y="3879"/>
                    </a:cubicBezTo>
                    <a:cubicBezTo>
                      <a:pt x="11209" y="3379"/>
                      <a:pt x="17080" y="2578"/>
                      <a:pt x="23584" y="1911"/>
                    </a:cubicBezTo>
                    <a:cubicBezTo>
                      <a:pt x="26820" y="1578"/>
                      <a:pt x="29922" y="1344"/>
                      <a:pt x="32757" y="1211"/>
                    </a:cubicBezTo>
                    <a:cubicBezTo>
                      <a:pt x="34158" y="1144"/>
                      <a:pt x="35493" y="1077"/>
                      <a:pt x="36760" y="1044"/>
                    </a:cubicBezTo>
                    <a:cubicBezTo>
                      <a:pt x="37394" y="1044"/>
                      <a:pt x="37994" y="1011"/>
                      <a:pt x="38562" y="1011"/>
                    </a:cubicBezTo>
                    <a:lnTo>
                      <a:pt x="40263" y="1011"/>
                    </a:lnTo>
                    <a:cubicBezTo>
                      <a:pt x="42986" y="1032"/>
                      <a:pt x="45045" y="1108"/>
                      <a:pt x="46187" y="1108"/>
                    </a:cubicBezTo>
                    <a:cubicBezTo>
                      <a:pt x="46836" y="1108"/>
                      <a:pt x="47189" y="1083"/>
                      <a:pt x="47201" y="1011"/>
                    </a:cubicBezTo>
                    <a:cubicBezTo>
                      <a:pt x="47201" y="877"/>
                      <a:pt x="44566" y="377"/>
                      <a:pt x="40263" y="143"/>
                    </a:cubicBezTo>
                    <a:cubicBezTo>
                      <a:pt x="39729" y="110"/>
                      <a:pt x="39162" y="77"/>
                      <a:pt x="38595" y="43"/>
                    </a:cubicBezTo>
                    <a:cubicBezTo>
                      <a:pt x="37994" y="43"/>
                      <a:pt x="37394" y="43"/>
                      <a:pt x="36760" y="10"/>
                    </a:cubicBezTo>
                    <a:cubicBezTo>
                      <a:pt x="36507" y="3"/>
                      <a:pt x="36249" y="1"/>
                      <a:pt x="35988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0" name="Google Shape;1050;p22"/>
              <p:cNvSpPr/>
              <p:nvPr/>
            </p:nvSpPr>
            <p:spPr>
              <a:xfrm>
                <a:off x="42333" y="2012574"/>
                <a:ext cx="302508" cy="40465"/>
              </a:xfrm>
              <a:custGeom>
                <a:avLst/>
                <a:gdLst/>
                <a:ahLst/>
                <a:cxnLst/>
                <a:rect l="l" t="t" r="r" b="b"/>
                <a:pathLst>
                  <a:path w="6905" h="1630" extrusionOk="0">
                    <a:moveTo>
                      <a:pt x="5779" y="0"/>
                    </a:moveTo>
                    <a:cubicBezTo>
                      <a:pt x="5154" y="0"/>
                      <a:pt x="4303" y="84"/>
                      <a:pt x="3369" y="251"/>
                    </a:cubicBezTo>
                    <a:cubicBezTo>
                      <a:pt x="1501" y="517"/>
                      <a:pt x="0" y="984"/>
                      <a:pt x="67" y="1351"/>
                    </a:cubicBezTo>
                    <a:cubicBezTo>
                      <a:pt x="85" y="1537"/>
                      <a:pt x="577" y="1629"/>
                      <a:pt x="1337" y="1629"/>
                    </a:cubicBezTo>
                    <a:cubicBezTo>
                      <a:pt x="1945" y="1629"/>
                      <a:pt x="2724" y="1570"/>
                      <a:pt x="3569" y="1451"/>
                    </a:cubicBezTo>
                    <a:cubicBezTo>
                      <a:pt x="5437" y="1151"/>
                      <a:pt x="6905" y="584"/>
                      <a:pt x="6838" y="251"/>
                    </a:cubicBezTo>
                    <a:cubicBezTo>
                      <a:pt x="6805" y="84"/>
                      <a:pt x="6405" y="0"/>
                      <a:pt x="577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1" name="Google Shape;1051;p22"/>
              <p:cNvSpPr/>
              <p:nvPr/>
            </p:nvSpPr>
            <p:spPr>
              <a:xfrm>
                <a:off x="51095" y="2361564"/>
                <a:ext cx="2817553" cy="172534"/>
              </a:xfrm>
              <a:custGeom>
                <a:avLst/>
                <a:gdLst/>
                <a:ahLst/>
                <a:cxnLst/>
                <a:rect l="l" t="t" r="r" b="b"/>
                <a:pathLst>
                  <a:path w="64313" h="6950" extrusionOk="0">
                    <a:moveTo>
                      <a:pt x="39777" y="1"/>
                    </a:moveTo>
                    <a:cubicBezTo>
                      <a:pt x="39077" y="1"/>
                      <a:pt x="38383" y="2"/>
                      <a:pt x="37694" y="2"/>
                    </a:cubicBezTo>
                    <a:cubicBezTo>
                      <a:pt x="36126" y="69"/>
                      <a:pt x="34625" y="102"/>
                      <a:pt x="33124" y="169"/>
                    </a:cubicBezTo>
                    <a:cubicBezTo>
                      <a:pt x="32390" y="203"/>
                      <a:pt x="31656" y="269"/>
                      <a:pt x="30922" y="336"/>
                    </a:cubicBezTo>
                    <a:cubicBezTo>
                      <a:pt x="30188" y="403"/>
                      <a:pt x="29488" y="469"/>
                      <a:pt x="28754" y="536"/>
                    </a:cubicBezTo>
                    <a:cubicBezTo>
                      <a:pt x="27353" y="670"/>
                      <a:pt x="25952" y="770"/>
                      <a:pt x="24618" y="903"/>
                    </a:cubicBezTo>
                    <a:cubicBezTo>
                      <a:pt x="23283" y="1070"/>
                      <a:pt x="21983" y="1237"/>
                      <a:pt x="20748" y="1403"/>
                    </a:cubicBezTo>
                    <a:cubicBezTo>
                      <a:pt x="18213" y="1704"/>
                      <a:pt x="15912" y="2037"/>
                      <a:pt x="13777" y="2337"/>
                    </a:cubicBezTo>
                    <a:cubicBezTo>
                      <a:pt x="11642" y="2638"/>
                      <a:pt x="9707" y="2838"/>
                      <a:pt x="8039" y="3038"/>
                    </a:cubicBezTo>
                    <a:cubicBezTo>
                      <a:pt x="7172" y="3138"/>
                      <a:pt x="6405" y="3238"/>
                      <a:pt x="5671" y="3338"/>
                    </a:cubicBezTo>
                    <a:cubicBezTo>
                      <a:pt x="4970" y="3438"/>
                      <a:pt x="4303" y="3505"/>
                      <a:pt x="3703" y="3572"/>
                    </a:cubicBezTo>
                    <a:cubicBezTo>
                      <a:pt x="1301" y="3772"/>
                      <a:pt x="0" y="3939"/>
                      <a:pt x="0" y="4039"/>
                    </a:cubicBezTo>
                    <a:cubicBezTo>
                      <a:pt x="0" y="4072"/>
                      <a:pt x="334" y="4089"/>
                      <a:pt x="968" y="4089"/>
                    </a:cubicBezTo>
                    <a:cubicBezTo>
                      <a:pt x="1601" y="4089"/>
                      <a:pt x="2535" y="4072"/>
                      <a:pt x="3736" y="4039"/>
                    </a:cubicBezTo>
                    <a:cubicBezTo>
                      <a:pt x="4337" y="4039"/>
                      <a:pt x="5004" y="3972"/>
                      <a:pt x="5738" y="3905"/>
                    </a:cubicBezTo>
                    <a:cubicBezTo>
                      <a:pt x="6471" y="3872"/>
                      <a:pt x="7239" y="3805"/>
                      <a:pt x="8106" y="3738"/>
                    </a:cubicBezTo>
                    <a:cubicBezTo>
                      <a:pt x="9807" y="3605"/>
                      <a:pt x="11742" y="3438"/>
                      <a:pt x="13877" y="3205"/>
                    </a:cubicBezTo>
                    <a:cubicBezTo>
                      <a:pt x="16012" y="2971"/>
                      <a:pt x="18347" y="2704"/>
                      <a:pt x="20848" y="2437"/>
                    </a:cubicBezTo>
                    <a:cubicBezTo>
                      <a:pt x="22116" y="2304"/>
                      <a:pt x="23417" y="2137"/>
                      <a:pt x="24751" y="2004"/>
                    </a:cubicBezTo>
                    <a:cubicBezTo>
                      <a:pt x="26085" y="1870"/>
                      <a:pt x="27453" y="1770"/>
                      <a:pt x="28854" y="1670"/>
                    </a:cubicBezTo>
                    <a:cubicBezTo>
                      <a:pt x="29555" y="1604"/>
                      <a:pt x="30288" y="1537"/>
                      <a:pt x="30989" y="1503"/>
                    </a:cubicBezTo>
                    <a:cubicBezTo>
                      <a:pt x="31723" y="1437"/>
                      <a:pt x="32457" y="1370"/>
                      <a:pt x="33191" y="1370"/>
                    </a:cubicBezTo>
                    <a:cubicBezTo>
                      <a:pt x="34658" y="1303"/>
                      <a:pt x="36159" y="1270"/>
                      <a:pt x="37694" y="1203"/>
                    </a:cubicBezTo>
                    <a:cubicBezTo>
                      <a:pt x="40796" y="1237"/>
                      <a:pt x="43965" y="1203"/>
                      <a:pt x="47234" y="1437"/>
                    </a:cubicBezTo>
                    <a:cubicBezTo>
                      <a:pt x="48034" y="1470"/>
                      <a:pt x="48835" y="1537"/>
                      <a:pt x="49636" y="1570"/>
                    </a:cubicBezTo>
                    <a:cubicBezTo>
                      <a:pt x="50470" y="1637"/>
                      <a:pt x="51237" y="1704"/>
                      <a:pt x="52037" y="1770"/>
                    </a:cubicBezTo>
                    <a:cubicBezTo>
                      <a:pt x="53605" y="1937"/>
                      <a:pt x="55173" y="2037"/>
                      <a:pt x="56707" y="2204"/>
                    </a:cubicBezTo>
                    <a:cubicBezTo>
                      <a:pt x="58242" y="2371"/>
                      <a:pt x="59709" y="2571"/>
                      <a:pt x="61010" y="3038"/>
                    </a:cubicBezTo>
                    <a:cubicBezTo>
                      <a:pt x="61644" y="3305"/>
                      <a:pt x="62245" y="3605"/>
                      <a:pt x="62745" y="4039"/>
                    </a:cubicBezTo>
                    <a:cubicBezTo>
                      <a:pt x="62945" y="4205"/>
                      <a:pt x="63112" y="4472"/>
                      <a:pt x="63112" y="4539"/>
                    </a:cubicBezTo>
                    <a:cubicBezTo>
                      <a:pt x="63112" y="4606"/>
                      <a:pt x="63112" y="4639"/>
                      <a:pt x="63079" y="4706"/>
                    </a:cubicBezTo>
                    <a:cubicBezTo>
                      <a:pt x="63045" y="4772"/>
                      <a:pt x="62978" y="4839"/>
                      <a:pt x="62878" y="4906"/>
                    </a:cubicBezTo>
                    <a:cubicBezTo>
                      <a:pt x="62411" y="5239"/>
                      <a:pt x="61778" y="5440"/>
                      <a:pt x="61144" y="5573"/>
                    </a:cubicBezTo>
                    <a:cubicBezTo>
                      <a:pt x="60844" y="5640"/>
                      <a:pt x="60510" y="5673"/>
                      <a:pt x="60210" y="5706"/>
                    </a:cubicBezTo>
                    <a:cubicBezTo>
                      <a:pt x="59843" y="5706"/>
                      <a:pt x="59509" y="5740"/>
                      <a:pt x="59176" y="5773"/>
                    </a:cubicBezTo>
                    <a:cubicBezTo>
                      <a:pt x="58509" y="5807"/>
                      <a:pt x="57875" y="5840"/>
                      <a:pt x="57208" y="5873"/>
                    </a:cubicBezTo>
                    <a:cubicBezTo>
                      <a:pt x="56574" y="5907"/>
                      <a:pt x="55940" y="5907"/>
                      <a:pt x="55306" y="5907"/>
                    </a:cubicBezTo>
                    <a:cubicBezTo>
                      <a:pt x="54673" y="5923"/>
                      <a:pt x="54055" y="5932"/>
                      <a:pt x="53451" y="5932"/>
                    </a:cubicBezTo>
                    <a:cubicBezTo>
                      <a:pt x="52846" y="5932"/>
                      <a:pt x="52254" y="5923"/>
                      <a:pt x="51670" y="5907"/>
                    </a:cubicBezTo>
                    <a:cubicBezTo>
                      <a:pt x="50503" y="5907"/>
                      <a:pt x="49369" y="5840"/>
                      <a:pt x="48301" y="5807"/>
                    </a:cubicBezTo>
                    <a:cubicBezTo>
                      <a:pt x="44032" y="5640"/>
                      <a:pt x="40596" y="5373"/>
                      <a:pt x="38194" y="5206"/>
                    </a:cubicBezTo>
                    <a:cubicBezTo>
                      <a:pt x="36593" y="5117"/>
                      <a:pt x="35466" y="5058"/>
                      <a:pt x="34893" y="5058"/>
                    </a:cubicBezTo>
                    <a:cubicBezTo>
                      <a:pt x="34606" y="5058"/>
                      <a:pt x="34458" y="5073"/>
                      <a:pt x="34458" y="5106"/>
                    </a:cubicBezTo>
                    <a:cubicBezTo>
                      <a:pt x="34425" y="5173"/>
                      <a:pt x="35759" y="5406"/>
                      <a:pt x="38127" y="5706"/>
                    </a:cubicBezTo>
                    <a:cubicBezTo>
                      <a:pt x="40529" y="6007"/>
                      <a:pt x="43965" y="6407"/>
                      <a:pt x="48268" y="6707"/>
                    </a:cubicBezTo>
                    <a:cubicBezTo>
                      <a:pt x="49335" y="6774"/>
                      <a:pt x="50470" y="6841"/>
                      <a:pt x="51637" y="6874"/>
                    </a:cubicBezTo>
                    <a:cubicBezTo>
                      <a:pt x="52609" y="6901"/>
                      <a:pt x="53580" y="6950"/>
                      <a:pt x="54587" y="6950"/>
                    </a:cubicBezTo>
                    <a:cubicBezTo>
                      <a:pt x="54825" y="6950"/>
                      <a:pt x="55064" y="6947"/>
                      <a:pt x="55306" y="6941"/>
                    </a:cubicBezTo>
                    <a:lnTo>
                      <a:pt x="57241" y="6941"/>
                    </a:lnTo>
                    <a:cubicBezTo>
                      <a:pt x="57908" y="6907"/>
                      <a:pt x="58575" y="6874"/>
                      <a:pt x="59242" y="6841"/>
                    </a:cubicBezTo>
                    <a:cubicBezTo>
                      <a:pt x="59576" y="6841"/>
                      <a:pt x="59943" y="6841"/>
                      <a:pt x="60277" y="6807"/>
                    </a:cubicBezTo>
                    <a:cubicBezTo>
                      <a:pt x="60643" y="6807"/>
                      <a:pt x="61010" y="6741"/>
                      <a:pt x="61377" y="6674"/>
                    </a:cubicBezTo>
                    <a:cubicBezTo>
                      <a:pt x="62078" y="6540"/>
                      <a:pt x="62812" y="6340"/>
                      <a:pt x="63546" y="5840"/>
                    </a:cubicBezTo>
                    <a:cubicBezTo>
                      <a:pt x="63712" y="5706"/>
                      <a:pt x="63912" y="5540"/>
                      <a:pt x="64046" y="5306"/>
                    </a:cubicBezTo>
                    <a:cubicBezTo>
                      <a:pt x="64213" y="5073"/>
                      <a:pt x="64313" y="4739"/>
                      <a:pt x="64279" y="4439"/>
                    </a:cubicBezTo>
                    <a:cubicBezTo>
                      <a:pt x="64213" y="4105"/>
                      <a:pt x="64113" y="3872"/>
                      <a:pt x="63979" y="3672"/>
                    </a:cubicBezTo>
                    <a:cubicBezTo>
                      <a:pt x="63812" y="3472"/>
                      <a:pt x="63679" y="3305"/>
                      <a:pt x="63512" y="3171"/>
                    </a:cubicBezTo>
                    <a:cubicBezTo>
                      <a:pt x="62878" y="2604"/>
                      <a:pt x="62178" y="2271"/>
                      <a:pt x="61444" y="1937"/>
                    </a:cubicBezTo>
                    <a:cubicBezTo>
                      <a:pt x="59943" y="1370"/>
                      <a:pt x="58375" y="1203"/>
                      <a:pt x="56841" y="1003"/>
                    </a:cubicBezTo>
                    <a:cubicBezTo>
                      <a:pt x="55306" y="836"/>
                      <a:pt x="53739" y="703"/>
                      <a:pt x="52137" y="569"/>
                    </a:cubicBezTo>
                    <a:cubicBezTo>
                      <a:pt x="51337" y="469"/>
                      <a:pt x="50536" y="403"/>
                      <a:pt x="49736" y="336"/>
                    </a:cubicBezTo>
                    <a:cubicBezTo>
                      <a:pt x="48935" y="303"/>
                      <a:pt x="48101" y="236"/>
                      <a:pt x="47301" y="203"/>
                    </a:cubicBezTo>
                    <a:cubicBezTo>
                      <a:pt x="44732" y="21"/>
                      <a:pt x="42224" y="1"/>
                      <a:pt x="39777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2" name="Google Shape;1052;p22"/>
              <p:cNvSpPr/>
              <p:nvPr/>
            </p:nvSpPr>
            <p:spPr>
              <a:xfrm>
                <a:off x="3692845" y="3343740"/>
                <a:ext cx="5062246" cy="362817"/>
              </a:xfrm>
              <a:custGeom>
                <a:avLst/>
                <a:gdLst/>
                <a:ahLst/>
                <a:cxnLst/>
                <a:rect l="l" t="t" r="r" b="b"/>
                <a:pathLst>
                  <a:path w="115550" h="14615" extrusionOk="0">
                    <a:moveTo>
                      <a:pt x="109278" y="0"/>
                    </a:moveTo>
                    <a:lnTo>
                      <a:pt x="109278" y="0"/>
                    </a:lnTo>
                    <a:cubicBezTo>
                      <a:pt x="109245" y="67"/>
                      <a:pt x="109679" y="234"/>
                      <a:pt x="110446" y="601"/>
                    </a:cubicBezTo>
                    <a:cubicBezTo>
                      <a:pt x="110813" y="801"/>
                      <a:pt x="111280" y="1034"/>
                      <a:pt x="111813" y="1401"/>
                    </a:cubicBezTo>
                    <a:cubicBezTo>
                      <a:pt x="112314" y="1735"/>
                      <a:pt x="112881" y="2168"/>
                      <a:pt x="113415" y="2735"/>
                    </a:cubicBezTo>
                    <a:cubicBezTo>
                      <a:pt x="113948" y="3336"/>
                      <a:pt x="114482" y="4070"/>
                      <a:pt x="114749" y="4937"/>
                    </a:cubicBezTo>
                    <a:cubicBezTo>
                      <a:pt x="115016" y="5838"/>
                      <a:pt x="114982" y="6905"/>
                      <a:pt x="114449" y="7839"/>
                    </a:cubicBezTo>
                    <a:cubicBezTo>
                      <a:pt x="113915" y="8773"/>
                      <a:pt x="112981" y="9540"/>
                      <a:pt x="111847" y="10107"/>
                    </a:cubicBezTo>
                    <a:cubicBezTo>
                      <a:pt x="110746" y="10674"/>
                      <a:pt x="109412" y="10975"/>
                      <a:pt x="107977" y="11241"/>
                    </a:cubicBezTo>
                    <a:cubicBezTo>
                      <a:pt x="106526" y="11501"/>
                      <a:pt x="104968" y="11626"/>
                      <a:pt x="103339" y="11626"/>
                    </a:cubicBezTo>
                    <a:cubicBezTo>
                      <a:pt x="101823" y="11626"/>
                      <a:pt x="100245" y="11517"/>
                      <a:pt x="98637" y="11308"/>
                    </a:cubicBezTo>
                    <a:cubicBezTo>
                      <a:pt x="95235" y="10875"/>
                      <a:pt x="91699" y="10041"/>
                      <a:pt x="87963" y="9107"/>
                    </a:cubicBezTo>
                    <a:cubicBezTo>
                      <a:pt x="87029" y="8873"/>
                      <a:pt x="86062" y="8640"/>
                      <a:pt x="85094" y="8406"/>
                    </a:cubicBezTo>
                    <a:cubicBezTo>
                      <a:pt x="84127" y="8206"/>
                      <a:pt x="83160" y="7972"/>
                      <a:pt x="82159" y="7739"/>
                    </a:cubicBezTo>
                    <a:cubicBezTo>
                      <a:pt x="80157" y="7339"/>
                      <a:pt x="78156" y="6905"/>
                      <a:pt x="76054" y="6571"/>
                    </a:cubicBezTo>
                    <a:cubicBezTo>
                      <a:pt x="73986" y="6205"/>
                      <a:pt x="71851" y="5938"/>
                      <a:pt x="69717" y="5637"/>
                    </a:cubicBezTo>
                    <a:cubicBezTo>
                      <a:pt x="67548" y="5404"/>
                      <a:pt x="65347" y="5104"/>
                      <a:pt x="63112" y="4970"/>
                    </a:cubicBezTo>
                    <a:cubicBezTo>
                      <a:pt x="60877" y="4737"/>
                      <a:pt x="58675" y="4670"/>
                      <a:pt x="56507" y="4537"/>
                    </a:cubicBezTo>
                    <a:cubicBezTo>
                      <a:pt x="54642" y="4508"/>
                      <a:pt x="52776" y="4430"/>
                      <a:pt x="50953" y="4430"/>
                    </a:cubicBezTo>
                    <a:cubicBezTo>
                      <a:pt x="50657" y="4430"/>
                      <a:pt x="50363" y="4432"/>
                      <a:pt x="50069" y="4437"/>
                    </a:cubicBezTo>
                    <a:cubicBezTo>
                      <a:pt x="49684" y="4430"/>
                      <a:pt x="49299" y="4428"/>
                      <a:pt x="48916" y="4428"/>
                    </a:cubicBezTo>
                    <a:cubicBezTo>
                      <a:pt x="47210" y="4428"/>
                      <a:pt x="45526" y="4482"/>
                      <a:pt x="43865" y="4537"/>
                    </a:cubicBezTo>
                    <a:cubicBezTo>
                      <a:pt x="42864" y="4570"/>
                      <a:pt x="41863" y="4637"/>
                      <a:pt x="40863" y="4670"/>
                    </a:cubicBezTo>
                    <a:cubicBezTo>
                      <a:pt x="39862" y="4737"/>
                      <a:pt x="38895" y="4770"/>
                      <a:pt x="37927" y="4870"/>
                    </a:cubicBezTo>
                    <a:cubicBezTo>
                      <a:pt x="30188" y="5437"/>
                      <a:pt x="23283" y="6438"/>
                      <a:pt x="17546" y="7572"/>
                    </a:cubicBezTo>
                    <a:cubicBezTo>
                      <a:pt x="11742" y="8706"/>
                      <a:pt x="7305" y="10474"/>
                      <a:pt x="4370" y="11942"/>
                    </a:cubicBezTo>
                    <a:cubicBezTo>
                      <a:pt x="2902" y="12709"/>
                      <a:pt x="1801" y="13343"/>
                      <a:pt x="1068" y="13810"/>
                    </a:cubicBezTo>
                    <a:cubicBezTo>
                      <a:pt x="367" y="14310"/>
                      <a:pt x="0" y="14577"/>
                      <a:pt x="34" y="14611"/>
                    </a:cubicBezTo>
                    <a:cubicBezTo>
                      <a:pt x="34" y="14613"/>
                      <a:pt x="36" y="14614"/>
                      <a:pt x="40" y="14614"/>
                    </a:cubicBezTo>
                    <a:cubicBezTo>
                      <a:pt x="97" y="14614"/>
                      <a:pt x="520" y="14415"/>
                      <a:pt x="1201" y="14043"/>
                    </a:cubicBezTo>
                    <a:cubicBezTo>
                      <a:pt x="1968" y="13610"/>
                      <a:pt x="3102" y="13076"/>
                      <a:pt x="4570" y="12376"/>
                    </a:cubicBezTo>
                    <a:cubicBezTo>
                      <a:pt x="7539" y="11075"/>
                      <a:pt x="11975" y="9440"/>
                      <a:pt x="17713" y="8439"/>
                    </a:cubicBezTo>
                    <a:cubicBezTo>
                      <a:pt x="23450" y="7439"/>
                      <a:pt x="30322" y="6505"/>
                      <a:pt x="37994" y="6004"/>
                    </a:cubicBezTo>
                    <a:cubicBezTo>
                      <a:pt x="38961" y="5938"/>
                      <a:pt x="39929" y="5904"/>
                      <a:pt x="40929" y="5838"/>
                    </a:cubicBezTo>
                    <a:cubicBezTo>
                      <a:pt x="41897" y="5804"/>
                      <a:pt x="42897" y="5738"/>
                      <a:pt x="43898" y="5738"/>
                    </a:cubicBezTo>
                    <a:cubicBezTo>
                      <a:pt x="45560" y="5683"/>
                      <a:pt x="47221" y="5629"/>
                      <a:pt x="48919" y="5629"/>
                    </a:cubicBezTo>
                    <a:cubicBezTo>
                      <a:pt x="49300" y="5629"/>
                      <a:pt x="49684" y="5631"/>
                      <a:pt x="50069" y="5637"/>
                    </a:cubicBezTo>
                    <a:cubicBezTo>
                      <a:pt x="52171" y="5637"/>
                      <a:pt x="54306" y="5738"/>
                      <a:pt x="56474" y="5771"/>
                    </a:cubicBezTo>
                    <a:cubicBezTo>
                      <a:pt x="58609" y="5904"/>
                      <a:pt x="60810" y="6004"/>
                      <a:pt x="63012" y="6205"/>
                    </a:cubicBezTo>
                    <a:cubicBezTo>
                      <a:pt x="65247" y="6371"/>
                      <a:pt x="67415" y="6638"/>
                      <a:pt x="69550" y="6872"/>
                    </a:cubicBezTo>
                    <a:cubicBezTo>
                      <a:pt x="71685" y="7139"/>
                      <a:pt x="73820" y="7405"/>
                      <a:pt x="75854" y="7772"/>
                    </a:cubicBezTo>
                    <a:cubicBezTo>
                      <a:pt x="77922" y="8106"/>
                      <a:pt x="79957" y="8540"/>
                      <a:pt x="81925" y="8906"/>
                    </a:cubicBezTo>
                    <a:cubicBezTo>
                      <a:pt x="82893" y="9140"/>
                      <a:pt x="83893" y="9340"/>
                      <a:pt x="84827" y="9540"/>
                    </a:cubicBezTo>
                    <a:cubicBezTo>
                      <a:pt x="85795" y="9774"/>
                      <a:pt x="86762" y="9974"/>
                      <a:pt x="87696" y="10207"/>
                    </a:cubicBezTo>
                    <a:cubicBezTo>
                      <a:pt x="91432" y="11141"/>
                      <a:pt x="95035" y="11942"/>
                      <a:pt x="98504" y="12342"/>
                    </a:cubicBezTo>
                    <a:cubicBezTo>
                      <a:pt x="99954" y="12511"/>
                      <a:pt x="101381" y="12597"/>
                      <a:pt x="102764" y="12597"/>
                    </a:cubicBezTo>
                    <a:cubicBezTo>
                      <a:pt x="104657" y="12597"/>
                      <a:pt x="106467" y="12436"/>
                      <a:pt x="108144" y="12109"/>
                    </a:cubicBezTo>
                    <a:cubicBezTo>
                      <a:pt x="109612" y="11809"/>
                      <a:pt x="111013" y="11475"/>
                      <a:pt x="112214" y="10808"/>
                    </a:cubicBezTo>
                    <a:cubicBezTo>
                      <a:pt x="113448" y="10174"/>
                      <a:pt x="114482" y="9273"/>
                      <a:pt x="115049" y="8173"/>
                    </a:cubicBezTo>
                    <a:cubicBezTo>
                      <a:pt x="115349" y="7606"/>
                      <a:pt x="115483" y="7005"/>
                      <a:pt x="115516" y="6405"/>
                    </a:cubicBezTo>
                    <a:cubicBezTo>
                      <a:pt x="115549" y="5838"/>
                      <a:pt x="115449" y="5271"/>
                      <a:pt x="115283" y="4770"/>
                    </a:cubicBezTo>
                    <a:cubicBezTo>
                      <a:pt x="114949" y="3769"/>
                      <a:pt x="114349" y="3002"/>
                      <a:pt x="113781" y="2402"/>
                    </a:cubicBezTo>
                    <a:cubicBezTo>
                      <a:pt x="113181" y="1801"/>
                      <a:pt x="112547" y="1401"/>
                      <a:pt x="111980" y="1068"/>
                    </a:cubicBezTo>
                    <a:cubicBezTo>
                      <a:pt x="111446" y="734"/>
                      <a:pt x="110946" y="534"/>
                      <a:pt x="110546" y="367"/>
                    </a:cubicBezTo>
                    <a:cubicBezTo>
                      <a:pt x="109745" y="67"/>
                      <a:pt x="109278" y="0"/>
                      <a:pt x="109278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3" name="Google Shape;1053;p22"/>
              <p:cNvSpPr/>
              <p:nvPr/>
            </p:nvSpPr>
            <p:spPr>
              <a:xfrm>
                <a:off x="3781955" y="3337633"/>
                <a:ext cx="2513643" cy="195869"/>
              </a:xfrm>
              <a:custGeom>
                <a:avLst/>
                <a:gdLst/>
                <a:ahLst/>
                <a:cxnLst/>
                <a:rect l="l" t="t" r="r" b="b"/>
                <a:pathLst>
                  <a:path w="57376" h="7890" extrusionOk="0">
                    <a:moveTo>
                      <a:pt x="40571" y="0"/>
                    </a:moveTo>
                    <a:cubicBezTo>
                      <a:pt x="36780" y="0"/>
                      <a:pt x="32550" y="149"/>
                      <a:pt x="28088" y="480"/>
                    </a:cubicBezTo>
                    <a:cubicBezTo>
                      <a:pt x="19982" y="1113"/>
                      <a:pt x="12677" y="2248"/>
                      <a:pt x="7540" y="3749"/>
                    </a:cubicBezTo>
                    <a:cubicBezTo>
                      <a:pt x="5005" y="4516"/>
                      <a:pt x="2970" y="5383"/>
                      <a:pt x="1702" y="6250"/>
                    </a:cubicBezTo>
                    <a:cubicBezTo>
                      <a:pt x="435" y="7084"/>
                      <a:pt x="1" y="7885"/>
                      <a:pt x="68" y="7885"/>
                    </a:cubicBezTo>
                    <a:cubicBezTo>
                      <a:pt x="73" y="7888"/>
                      <a:pt x="78" y="7890"/>
                      <a:pt x="85" y="7890"/>
                    </a:cubicBezTo>
                    <a:cubicBezTo>
                      <a:pt x="218" y="7890"/>
                      <a:pt x="732" y="7285"/>
                      <a:pt x="1969" y="6651"/>
                    </a:cubicBezTo>
                    <a:cubicBezTo>
                      <a:pt x="3237" y="5950"/>
                      <a:pt x="5238" y="5250"/>
                      <a:pt x="7807" y="4616"/>
                    </a:cubicBezTo>
                    <a:cubicBezTo>
                      <a:pt x="12877" y="3315"/>
                      <a:pt x="20149" y="2348"/>
                      <a:pt x="28188" y="1714"/>
                    </a:cubicBezTo>
                    <a:cubicBezTo>
                      <a:pt x="34217" y="1263"/>
                      <a:pt x="39834" y="1095"/>
                      <a:pt x="44488" y="1095"/>
                    </a:cubicBezTo>
                    <a:cubicBezTo>
                      <a:pt x="46040" y="1095"/>
                      <a:pt x="47485" y="1113"/>
                      <a:pt x="48802" y="1147"/>
                    </a:cubicBezTo>
                    <a:cubicBezTo>
                      <a:pt x="51438" y="1213"/>
                      <a:pt x="53573" y="1380"/>
                      <a:pt x="55040" y="1547"/>
                    </a:cubicBezTo>
                    <a:cubicBezTo>
                      <a:pt x="56201" y="1679"/>
                      <a:pt x="56944" y="1811"/>
                      <a:pt x="57221" y="1811"/>
                    </a:cubicBezTo>
                    <a:cubicBezTo>
                      <a:pt x="57294" y="1811"/>
                      <a:pt x="57335" y="1801"/>
                      <a:pt x="57342" y="1781"/>
                    </a:cubicBezTo>
                    <a:cubicBezTo>
                      <a:pt x="57375" y="1714"/>
                      <a:pt x="56575" y="1380"/>
                      <a:pt x="55107" y="1080"/>
                    </a:cubicBezTo>
                    <a:cubicBezTo>
                      <a:pt x="53673" y="746"/>
                      <a:pt x="51504" y="446"/>
                      <a:pt x="48869" y="279"/>
                    </a:cubicBezTo>
                    <a:cubicBezTo>
                      <a:pt x="46470" y="100"/>
                      <a:pt x="43667" y="0"/>
                      <a:pt x="40571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4" name="Google Shape;1054;p22"/>
              <p:cNvSpPr/>
              <p:nvPr/>
            </p:nvSpPr>
            <p:spPr>
              <a:xfrm>
                <a:off x="483631" y="3381672"/>
                <a:ext cx="3016362" cy="412194"/>
              </a:xfrm>
              <a:custGeom>
                <a:avLst/>
                <a:gdLst/>
                <a:ahLst/>
                <a:cxnLst/>
                <a:rect l="l" t="t" r="r" b="b"/>
                <a:pathLst>
                  <a:path w="68851" h="16604" extrusionOk="0">
                    <a:moveTo>
                      <a:pt x="61759" y="0"/>
                    </a:moveTo>
                    <a:cubicBezTo>
                      <a:pt x="61750" y="0"/>
                      <a:pt x="61745" y="2"/>
                      <a:pt x="61745" y="7"/>
                    </a:cubicBezTo>
                    <a:cubicBezTo>
                      <a:pt x="61678" y="140"/>
                      <a:pt x="62846" y="540"/>
                      <a:pt x="64447" y="1908"/>
                    </a:cubicBezTo>
                    <a:cubicBezTo>
                      <a:pt x="65214" y="2608"/>
                      <a:pt x="66148" y="3576"/>
                      <a:pt x="66882" y="4843"/>
                    </a:cubicBezTo>
                    <a:cubicBezTo>
                      <a:pt x="67249" y="5510"/>
                      <a:pt x="67549" y="6244"/>
                      <a:pt x="67749" y="7012"/>
                    </a:cubicBezTo>
                    <a:cubicBezTo>
                      <a:pt x="67949" y="7812"/>
                      <a:pt x="67983" y="8713"/>
                      <a:pt x="67849" y="9580"/>
                    </a:cubicBezTo>
                    <a:cubicBezTo>
                      <a:pt x="67783" y="9814"/>
                      <a:pt x="67749" y="10014"/>
                      <a:pt x="67683" y="10247"/>
                    </a:cubicBezTo>
                    <a:cubicBezTo>
                      <a:pt x="67616" y="10447"/>
                      <a:pt x="67549" y="10681"/>
                      <a:pt x="67449" y="10881"/>
                    </a:cubicBezTo>
                    <a:cubicBezTo>
                      <a:pt x="67249" y="11315"/>
                      <a:pt x="67049" y="11748"/>
                      <a:pt x="66749" y="12149"/>
                    </a:cubicBezTo>
                    <a:cubicBezTo>
                      <a:pt x="66181" y="12949"/>
                      <a:pt x="65381" y="13616"/>
                      <a:pt x="64447" y="14083"/>
                    </a:cubicBezTo>
                    <a:cubicBezTo>
                      <a:pt x="62546" y="15084"/>
                      <a:pt x="60144" y="15418"/>
                      <a:pt x="57642" y="15451"/>
                    </a:cubicBezTo>
                    <a:cubicBezTo>
                      <a:pt x="57423" y="15457"/>
                      <a:pt x="57203" y="15460"/>
                      <a:pt x="56980" y="15460"/>
                    </a:cubicBezTo>
                    <a:cubicBezTo>
                      <a:pt x="55947" y="15460"/>
                      <a:pt x="54876" y="15400"/>
                      <a:pt x="53806" y="15317"/>
                    </a:cubicBezTo>
                    <a:cubicBezTo>
                      <a:pt x="53139" y="15251"/>
                      <a:pt x="52472" y="15184"/>
                      <a:pt x="51805" y="15117"/>
                    </a:cubicBezTo>
                    <a:cubicBezTo>
                      <a:pt x="51471" y="15051"/>
                      <a:pt x="51104" y="15017"/>
                      <a:pt x="50770" y="14984"/>
                    </a:cubicBezTo>
                    <a:cubicBezTo>
                      <a:pt x="50437" y="14951"/>
                      <a:pt x="50103" y="14917"/>
                      <a:pt x="49736" y="14884"/>
                    </a:cubicBezTo>
                    <a:cubicBezTo>
                      <a:pt x="47034" y="14617"/>
                      <a:pt x="44232" y="14017"/>
                      <a:pt x="41397" y="13349"/>
                    </a:cubicBezTo>
                    <a:cubicBezTo>
                      <a:pt x="35693" y="12015"/>
                      <a:pt x="30256" y="10514"/>
                      <a:pt x="25219" y="9547"/>
                    </a:cubicBezTo>
                    <a:cubicBezTo>
                      <a:pt x="21297" y="8762"/>
                      <a:pt x="17579" y="8306"/>
                      <a:pt x="14276" y="8306"/>
                    </a:cubicBezTo>
                    <a:cubicBezTo>
                      <a:pt x="13365" y="8306"/>
                      <a:pt x="12486" y="8340"/>
                      <a:pt x="11643" y="8413"/>
                    </a:cubicBezTo>
                    <a:cubicBezTo>
                      <a:pt x="9674" y="8546"/>
                      <a:pt x="7940" y="8880"/>
                      <a:pt x="6439" y="9313"/>
                    </a:cubicBezTo>
                    <a:cubicBezTo>
                      <a:pt x="6072" y="9413"/>
                      <a:pt x="5705" y="9547"/>
                      <a:pt x="5371" y="9647"/>
                    </a:cubicBezTo>
                    <a:cubicBezTo>
                      <a:pt x="5038" y="9780"/>
                      <a:pt x="4704" y="9914"/>
                      <a:pt x="4404" y="10047"/>
                    </a:cubicBezTo>
                    <a:cubicBezTo>
                      <a:pt x="3770" y="10281"/>
                      <a:pt x="3237" y="10581"/>
                      <a:pt x="2770" y="10814"/>
                    </a:cubicBezTo>
                    <a:cubicBezTo>
                      <a:pt x="1802" y="11348"/>
                      <a:pt x="1102" y="11815"/>
                      <a:pt x="668" y="12182"/>
                    </a:cubicBezTo>
                    <a:cubicBezTo>
                      <a:pt x="201" y="12549"/>
                      <a:pt x="1" y="12749"/>
                      <a:pt x="34" y="12782"/>
                    </a:cubicBezTo>
                    <a:cubicBezTo>
                      <a:pt x="38" y="12786"/>
                      <a:pt x="43" y="12787"/>
                      <a:pt x="51" y="12787"/>
                    </a:cubicBezTo>
                    <a:cubicBezTo>
                      <a:pt x="123" y="12787"/>
                      <a:pt x="381" y="12652"/>
                      <a:pt x="801" y="12382"/>
                    </a:cubicBezTo>
                    <a:cubicBezTo>
                      <a:pt x="1268" y="12082"/>
                      <a:pt x="2002" y="11715"/>
                      <a:pt x="2970" y="11248"/>
                    </a:cubicBezTo>
                    <a:cubicBezTo>
                      <a:pt x="3470" y="11048"/>
                      <a:pt x="3970" y="10781"/>
                      <a:pt x="4604" y="10581"/>
                    </a:cubicBezTo>
                    <a:cubicBezTo>
                      <a:pt x="4904" y="10481"/>
                      <a:pt x="5238" y="10347"/>
                      <a:pt x="5572" y="10281"/>
                    </a:cubicBezTo>
                    <a:cubicBezTo>
                      <a:pt x="5905" y="10180"/>
                      <a:pt x="6239" y="10080"/>
                      <a:pt x="6606" y="9980"/>
                    </a:cubicBezTo>
                    <a:cubicBezTo>
                      <a:pt x="8073" y="9613"/>
                      <a:pt x="9775" y="9347"/>
                      <a:pt x="11676" y="9280"/>
                    </a:cubicBezTo>
                    <a:cubicBezTo>
                      <a:pt x="12206" y="9252"/>
                      <a:pt x="12751" y="9238"/>
                      <a:pt x="13311" y="9238"/>
                    </a:cubicBezTo>
                    <a:cubicBezTo>
                      <a:pt x="16760" y="9238"/>
                      <a:pt x="20737" y="9758"/>
                      <a:pt x="24985" y="10647"/>
                    </a:cubicBezTo>
                    <a:cubicBezTo>
                      <a:pt x="29956" y="11682"/>
                      <a:pt x="35359" y="13216"/>
                      <a:pt x="41097" y="14584"/>
                    </a:cubicBezTo>
                    <a:cubicBezTo>
                      <a:pt x="43966" y="15217"/>
                      <a:pt x="46834" y="15818"/>
                      <a:pt x="49603" y="16085"/>
                    </a:cubicBezTo>
                    <a:cubicBezTo>
                      <a:pt x="52027" y="16318"/>
                      <a:pt x="54401" y="16603"/>
                      <a:pt x="56701" y="16603"/>
                    </a:cubicBezTo>
                    <a:cubicBezTo>
                      <a:pt x="57027" y="16603"/>
                      <a:pt x="57352" y="16597"/>
                      <a:pt x="57675" y="16585"/>
                    </a:cubicBezTo>
                    <a:cubicBezTo>
                      <a:pt x="60244" y="16518"/>
                      <a:pt x="62779" y="16151"/>
                      <a:pt x="64914" y="14984"/>
                    </a:cubicBezTo>
                    <a:cubicBezTo>
                      <a:pt x="65981" y="14417"/>
                      <a:pt x="66882" y="13650"/>
                      <a:pt x="67516" y="12682"/>
                    </a:cubicBezTo>
                    <a:cubicBezTo>
                      <a:pt x="67849" y="12249"/>
                      <a:pt x="68083" y="11748"/>
                      <a:pt x="68283" y="11248"/>
                    </a:cubicBezTo>
                    <a:cubicBezTo>
                      <a:pt x="68383" y="10981"/>
                      <a:pt x="68450" y="10748"/>
                      <a:pt x="68550" y="10481"/>
                    </a:cubicBezTo>
                    <a:cubicBezTo>
                      <a:pt x="68617" y="10247"/>
                      <a:pt x="68650" y="9980"/>
                      <a:pt x="68717" y="9713"/>
                    </a:cubicBezTo>
                    <a:cubicBezTo>
                      <a:pt x="68850" y="8713"/>
                      <a:pt x="68750" y="7712"/>
                      <a:pt x="68516" y="6811"/>
                    </a:cubicBezTo>
                    <a:cubicBezTo>
                      <a:pt x="68250" y="5944"/>
                      <a:pt x="67883" y="5177"/>
                      <a:pt x="67449" y="4510"/>
                    </a:cubicBezTo>
                    <a:cubicBezTo>
                      <a:pt x="66615" y="3142"/>
                      <a:pt x="65614" y="2208"/>
                      <a:pt x="64747" y="1541"/>
                    </a:cubicBezTo>
                    <a:cubicBezTo>
                      <a:pt x="63880" y="874"/>
                      <a:pt x="63079" y="507"/>
                      <a:pt x="62579" y="273"/>
                    </a:cubicBezTo>
                    <a:cubicBezTo>
                      <a:pt x="62113" y="99"/>
                      <a:pt x="61825" y="0"/>
                      <a:pt x="6175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5" name="Google Shape;1055;p22"/>
              <p:cNvSpPr/>
              <p:nvPr/>
            </p:nvSpPr>
            <p:spPr>
              <a:xfrm>
                <a:off x="471978" y="3388301"/>
                <a:ext cx="2649497" cy="290875"/>
              </a:xfrm>
              <a:custGeom>
                <a:avLst/>
                <a:gdLst/>
                <a:ahLst/>
                <a:cxnLst/>
                <a:rect l="l" t="t" r="r" b="b"/>
                <a:pathLst>
                  <a:path w="60477" h="11717" extrusionOk="0">
                    <a:moveTo>
                      <a:pt x="55089" y="0"/>
                    </a:moveTo>
                    <a:cubicBezTo>
                      <a:pt x="55080" y="0"/>
                      <a:pt x="55075" y="2"/>
                      <a:pt x="55073" y="6"/>
                    </a:cubicBezTo>
                    <a:cubicBezTo>
                      <a:pt x="55006" y="106"/>
                      <a:pt x="55840" y="674"/>
                      <a:pt x="57074" y="2008"/>
                    </a:cubicBezTo>
                    <a:cubicBezTo>
                      <a:pt x="57675" y="2708"/>
                      <a:pt x="58375" y="3576"/>
                      <a:pt x="58942" y="4676"/>
                    </a:cubicBezTo>
                    <a:cubicBezTo>
                      <a:pt x="59209" y="5243"/>
                      <a:pt x="59442" y="5877"/>
                      <a:pt x="59543" y="6544"/>
                    </a:cubicBezTo>
                    <a:cubicBezTo>
                      <a:pt x="59643" y="7212"/>
                      <a:pt x="59576" y="7945"/>
                      <a:pt x="59242" y="8579"/>
                    </a:cubicBezTo>
                    <a:cubicBezTo>
                      <a:pt x="59109" y="8913"/>
                      <a:pt x="58842" y="9246"/>
                      <a:pt x="58609" y="9513"/>
                    </a:cubicBezTo>
                    <a:cubicBezTo>
                      <a:pt x="58375" y="9780"/>
                      <a:pt x="58041" y="10014"/>
                      <a:pt x="57708" y="10214"/>
                    </a:cubicBezTo>
                    <a:cubicBezTo>
                      <a:pt x="57076" y="10545"/>
                      <a:pt x="56309" y="10686"/>
                      <a:pt x="55479" y="10686"/>
                    </a:cubicBezTo>
                    <a:cubicBezTo>
                      <a:pt x="55389" y="10686"/>
                      <a:pt x="55298" y="10684"/>
                      <a:pt x="55206" y="10681"/>
                    </a:cubicBezTo>
                    <a:cubicBezTo>
                      <a:pt x="53371" y="10681"/>
                      <a:pt x="51403" y="10147"/>
                      <a:pt x="49335" y="9513"/>
                    </a:cubicBezTo>
                    <a:cubicBezTo>
                      <a:pt x="45166" y="8312"/>
                      <a:pt x="40529" y="7045"/>
                      <a:pt x="35625" y="6011"/>
                    </a:cubicBezTo>
                    <a:cubicBezTo>
                      <a:pt x="30689" y="4977"/>
                      <a:pt x="25885" y="4309"/>
                      <a:pt x="21515" y="4143"/>
                    </a:cubicBezTo>
                    <a:cubicBezTo>
                      <a:pt x="20665" y="4104"/>
                      <a:pt x="19830" y="4085"/>
                      <a:pt x="19012" y="4085"/>
                    </a:cubicBezTo>
                    <a:cubicBezTo>
                      <a:pt x="15627" y="4085"/>
                      <a:pt x="12540" y="4406"/>
                      <a:pt x="9907" y="4943"/>
                    </a:cubicBezTo>
                    <a:cubicBezTo>
                      <a:pt x="8273" y="5277"/>
                      <a:pt x="6838" y="5677"/>
                      <a:pt x="5571" y="6111"/>
                    </a:cubicBezTo>
                    <a:cubicBezTo>
                      <a:pt x="4970" y="6344"/>
                      <a:pt x="4403" y="6544"/>
                      <a:pt x="3869" y="6778"/>
                    </a:cubicBezTo>
                    <a:cubicBezTo>
                      <a:pt x="3336" y="7011"/>
                      <a:pt x="2869" y="7212"/>
                      <a:pt x="2468" y="7412"/>
                    </a:cubicBezTo>
                    <a:cubicBezTo>
                      <a:pt x="2068" y="7612"/>
                      <a:pt x="1701" y="7812"/>
                      <a:pt x="1368" y="7979"/>
                    </a:cubicBezTo>
                    <a:cubicBezTo>
                      <a:pt x="1067" y="8146"/>
                      <a:pt x="801" y="8346"/>
                      <a:pt x="600" y="8446"/>
                    </a:cubicBezTo>
                    <a:cubicBezTo>
                      <a:pt x="200" y="8713"/>
                      <a:pt x="0" y="8879"/>
                      <a:pt x="0" y="8913"/>
                    </a:cubicBezTo>
                    <a:cubicBezTo>
                      <a:pt x="5" y="8918"/>
                      <a:pt x="16" y="8921"/>
                      <a:pt x="32" y="8921"/>
                    </a:cubicBezTo>
                    <a:cubicBezTo>
                      <a:pt x="115" y="8921"/>
                      <a:pt x="343" y="8847"/>
                      <a:pt x="734" y="8679"/>
                    </a:cubicBezTo>
                    <a:cubicBezTo>
                      <a:pt x="934" y="8579"/>
                      <a:pt x="1201" y="8446"/>
                      <a:pt x="1534" y="8312"/>
                    </a:cubicBezTo>
                    <a:cubicBezTo>
                      <a:pt x="1868" y="8179"/>
                      <a:pt x="2235" y="8012"/>
                      <a:pt x="2669" y="7845"/>
                    </a:cubicBezTo>
                    <a:cubicBezTo>
                      <a:pt x="3069" y="7679"/>
                      <a:pt x="3569" y="7512"/>
                      <a:pt x="4070" y="7312"/>
                    </a:cubicBezTo>
                    <a:cubicBezTo>
                      <a:pt x="4603" y="7145"/>
                      <a:pt x="5170" y="6945"/>
                      <a:pt x="5804" y="6778"/>
                    </a:cubicBezTo>
                    <a:cubicBezTo>
                      <a:pt x="7038" y="6411"/>
                      <a:pt x="8473" y="6077"/>
                      <a:pt x="10074" y="5777"/>
                    </a:cubicBezTo>
                    <a:cubicBezTo>
                      <a:pt x="12385" y="5392"/>
                      <a:pt x="15045" y="5180"/>
                      <a:pt x="17964" y="5180"/>
                    </a:cubicBezTo>
                    <a:cubicBezTo>
                      <a:pt x="19088" y="5180"/>
                      <a:pt x="20252" y="5212"/>
                      <a:pt x="21449" y="5277"/>
                    </a:cubicBezTo>
                    <a:cubicBezTo>
                      <a:pt x="25752" y="5510"/>
                      <a:pt x="30455" y="6211"/>
                      <a:pt x="35359" y="7212"/>
                    </a:cubicBezTo>
                    <a:cubicBezTo>
                      <a:pt x="40229" y="8246"/>
                      <a:pt x="44832" y="9480"/>
                      <a:pt x="49002" y="10614"/>
                    </a:cubicBezTo>
                    <a:cubicBezTo>
                      <a:pt x="51041" y="11196"/>
                      <a:pt x="53048" y="11716"/>
                      <a:pt x="55024" y="11716"/>
                    </a:cubicBezTo>
                    <a:cubicBezTo>
                      <a:pt x="55085" y="11716"/>
                      <a:pt x="55145" y="11716"/>
                      <a:pt x="55206" y="11715"/>
                    </a:cubicBezTo>
                    <a:cubicBezTo>
                      <a:pt x="56240" y="11715"/>
                      <a:pt x="57241" y="11548"/>
                      <a:pt x="58142" y="11048"/>
                    </a:cubicBezTo>
                    <a:cubicBezTo>
                      <a:pt x="58575" y="10814"/>
                      <a:pt x="58975" y="10481"/>
                      <a:pt x="59309" y="10114"/>
                    </a:cubicBezTo>
                    <a:cubicBezTo>
                      <a:pt x="59609" y="9747"/>
                      <a:pt x="59843" y="9380"/>
                      <a:pt x="60043" y="8946"/>
                    </a:cubicBezTo>
                    <a:cubicBezTo>
                      <a:pt x="60443" y="8112"/>
                      <a:pt x="60477" y="7212"/>
                      <a:pt x="60343" y="6411"/>
                    </a:cubicBezTo>
                    <a:cubicBezTo>
                      <a:pt x="60176" y="5644"/>
                      <a:pt x="59876" y="4943"/>
                      <a:pt x="59543" y="4343"/>
                    </a:cubicBezTo>
                    <a:cubicBezTo>
                      <a:pt x="58875" y="3175"/>
                      <a:pt x="58075" y="2341"/>
                      <a:pt x="57408" y="1674"/>
                    </a:cubicBezTo>
                    <a:cubicBezTo>
                      <a:pt x="56124" y="485"/>
                      <a:pt x="55223" y="0"/>
                      <a:pt x="5508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6" name="Google Shape;1056;p22"/>
              <p:cNvSpPr/>
              <p:nvPr/>
            </p:nvSpPr>
            <p:spPr>
              <a:xfrm>
                <a:off x="470488" y="3353322"/>
                <a:ext cx="2452221" cy="206370"/>
              </a:xfrm>
              <a:custGeom>
                <a:avLst/>
                <a:gdLst/>
                <a:ahLst/>
                <a:cxnLst/>
                <a:rect l="l" t="t" r="r" b="b"/>
                <a:pathLst>
                  <a:path w="55974" h="8313" extrusionOk="0">
                    <a:moveTo>
                      <a:pt x="47615" y="1"/>
                    </a:moveTo>
                    <a:cubicBezTo>
                      <a:pt x="47411" y="1"/>
                      <a:pt x="47301" y="26"/>
                      <a:pt x="47301" y="48"/>
                    </a:cubicBezTo>
                    <a:cubicBezTo>
                      <a:pt x="47301" y="148"/>
                      <a:pt x="48268" y="215"/>
                      <a:pt x="49770" y="1015"/>
                    </a:cubicBezTo>
                    <a:cubicBezTo>
                      <a:pt x="50503" y="1382"/>
                      <a:pt x="51404" y="1949"/>
                      <a:pt x="52338" y="2716"/>
                    </a:cubicBezTo>
                    <a:cubicBezTo>
                      <a:pt x="52772" y="3083"/>
                      <a:pt x="53272" y="3517"/>
                      <a:pt x="53706" y="4017"/>
                    </a:cubicBezTo>
                    <a:cubicBezTo>
                      <a:pt x="54139" y="4518"/>
                      <a:pt x="54606" y="5085"/>
                      <a:pt x="54840" y="5718"/>
                    </a:cubicBezTo>
                    <a:cubicBezTo>
                      <a:pt x="54973" y="6019"/>
                      <a:pt x="55040" y="6352"/>
                      <a:pt x="54973" y="6586"/>
                    </a:cubicBezTo>
                    <a:cubicBezTo>
                      <a:pt x="54907" y="6819"/>
                      <a:pt x="54706" y="6986"/>
                      <a:pt x="54406" y="7119"/>
                    </a:cubicBezTo>
                    <a:cubicBezTo>
                      <a:pt x="53996" y="7270"/>
                      <a:pt x="53489" y="7310"/>
                      <a:pt x="52947" y="7310"/>
                    </a:cubicBezTo>
                    <a:cubicBezTo>
                      <a:pt x="52651" y="7310"/>
                      <a:pt x="52344" y="7298"/>
                      <a:pt x="52038" y="7286"/>
                    </a:cubicBezTo>
                    <a:cubicBezTo>
                      <a:pt x="50270" y="7153"/>
                      <a:pt x="48369" y="6753"/>
                      <a:pt x="46400" y="6286"/>
                    </a:cubicBezTo>
                    <a:cubicBezTo>
                      <a:pt x="44432" y="5785"/>
                      <a:pt x="42398" y="5218"/>
                      <a:pt x="40229" y="4618"/>
                    </a:cubicBezTo>
                    <a:cubicBezTo>
                      <a:pt x="38095" y="4051"/>
                      <a:pt x="35860" y="3450"/>
                      <a:pt x="33491" y="3050"/>
                    </a:cubicBezTo>
                    <a:cubicBezTo>
                      <a:pt x="28755" y="2416"/>
                      <a:pt x="24285" y="2049"/>
                      <a:pt x="20182" y="1949"/>
                    </a:cubicBezTo>
                    <a:cubicBezTo>
                      <a:pt x="19499" y="1933"/>
                      <a:pt x="18827" y="1924"/>
                      <a:pt x="18169" y="1924"/>
                    </a:cubicBezTo>
                    <a:cubicBezTo>
                      <a:pt x="14839" y="1924"/>
                      <a:pt x="11830" y="2137"/>
                      <a:pt x="9241" y="2583"/>
                    </a:cubicBezTo>
                    <a:cubicBezTo>
                      <a:pt x="6172" y="3083"/>
                      <a:pt x="3737" y="3917"/>
                      <a:pt x="2202" y="4784"/>
                    </a:cubicBezTo>
                    <a:cubicBezTo>
                      <a:pt x="668" y="5618"/>
                      <a:pt x="1" y="6386"/>
                      <a:pt x="34" y="6419"/>
                    </a:cubicBezTo>
                    <a:cubicBezTo>
                      <a:pt x="39" y="6426"/>
                      <a:pt x="48" y="6430"/>
                      <a:pt x="60" y="6430"/>
                    </a:cubicBezTo>
                    <a:cubicBezTo>
                      <a:pt x="218" y="6430"/>
                      <a:pt x="981" y="5867"/>
                      <a:pt x="2402" y="5218"/>
                    </a:cubicBezTo>
                    <a:cubicBezTo>
                      <a:pt x="3970" y="4518"/>
                      <a:pt x="6339" y="3817"/>
                      <a:pt x="9374" y="3450"/>
                    </a:cubicBezTo>
                    <a:cubicBezTo>
                      <a:pt x="11513" y="3168"/>
                      <a:pt x="13962" y="3035"/>
                      <a:pt x="16643" y="3035"/>
                    </a:cubicBezTo>
                    <a:cubicBezTo>
                      <a:pt x="21572" y="3035"/>
                      <a:pt x="27285" y="3485"/>
                      <a:pt x="33291" y="4284"/>
                    </a:cubicBezTo>
                    <a:cubicBezTo>
                      <a:pt x="35559" y="4651"/>
                      <a:pt x="37761" y="5251"/>
                      <a:pt x="39929" y="5819"/>
                    </a:cubicBezTo>
                    <a:cubicBezTo>
                      <a:pt x="42064" y="6386"/>
                      <a:pt x="44132" y="6919"/>
                      <a:pt x="46134" y="7386"/>
                    </a:cubicBezTo>
                    <a:cubicBezTo>
                      <a:pt x="48168" y="7820"/>
                      <a:pt x="50070" y="8220"/>
                      <a:pt x="51971" y="8287"/>
                    </a:cubicBezTo>
                    <a:cubicBezTo>
                      <a:pt x="52282" y="8298"/>
                      <a:pt x="52594" y="8313"/>
                      <a:pt x="52905" y="8313"/>
                    </a:cubicBezTo>
                    <a:cubicBezTo>
                      <a:pt x="53528" y="8313"/>
                      <a:pt x="54150" y="8254"/>
                      <a:pt x="54773" y="7987"/>
                    </a:cubicBezTo>
                    <a:cubicBezTo>
                      <a:pt x="54873" y="7953"/>
                      <a:pt x="55007" y="7887"/>
                      <a:pt x="55107" y="7820"/>
                    </a:cubicBezTo>
                    <a:lnTo>
                      <a:pt x="55273" y="7687"/>
                    </a:lnTo>
                    <a:lnTo>
                      <a:pt x="55440" y="7553"/>
                    </a:lnTo>
                    <a:cubicBezTo>
                      <a:pt x="55540" y="7453"/>
                      <a:pt x="55640" y="7353"/>
                      <a:pt x="55707" y="7220"/>
                    </a:cubicBezTo>
                    <a:cubicBezTo>
                      <a:pt x="55774" y="7086"/>
                      <a:pt x="55807" y="6953"/>
                      <a:pt x="55874" y="6819"/>
                    </a:cubicBezTo>
                    <a:cubicBezTo>
                      <a:pt x="55974" y="6252"/>
                      <a:pt x="55841" y="5785"/>
                      <a:pt x="55640" y="5385"/>
                    </a:cubicBezTo>
                    <a:cubicBezTo>
                      <a:pt x="55307" y="4584"/>
                      <a:pt x="54773" y="4017"/>
                      <a:pt x="54273" y="3484"/>
                    </a:cubicBezTo>
                    <a:cubicBezTo>
                      <a:pt x="53772" y="2983"/>
                      <a:pt x="53239" y="2550"/>
                      <a:pt x="52738" y="2183"/>
                    </a:cubicBezTo>
                    <a:cubicBezTo>
                      <a:pt x="51738" y="1415"/>
                      <a:pt x="50770" y="915"/>
                      <a:pt x="49970" y="581"/>
                    </a:cubicBezTo>
                    <a:cubicBezTo>
                      <a:pt x="48867" y="109"/>
                      <a:pt x="48038" y="1"/>
                      <a:pt x="47615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7" name="Google Shape;1057;p22"/>
              <p:cNvSpPr/>
              <p:nvPr/>
            </p:nvSpPr>
            <p:spPr>
              <a:xfrm>
                <a:off x="764234" y="3310747"/>
                <a:ext cx="1793143" cy="140758"/>
              </a:xfrm>
              <a:custGeom>
                <a:avLst/>
                <a:gdLst/>
                <a:ahLst/>
                <a:cxnLst/>
                <a:rect l="l" t="t" r="r" b="b"/>
                <a:pathLst>
                  <a:path w="40930" h="5670" extrusionOk="0">
                    <a:moveTo>
                      <a:pt x="14992" y="1"/>
                    </a:moveTo>
                    <a:cubicBezTo>
                      <a:pt x="11508" y="1"/>
                      <a:pt x="8392" y="324"/>
                      <a:pt x="5938" y="762"/>
                    </a:cubicBezTo>
                    <a:cubicBezTo>
                      <a:pt x="4070" y="1096"/>
                      <a:pt x="2569" y="1429"/>
                      <a:pt x="1568" y="1729"/>
                    </a:cubicBezTo>
                    <a:cubicBezTo>
                      <a:pt x="534" y="2030"/>
                      <a:pt x="0" y="2230"/>
                      <a:pt x="0" y="2296"/>
                    </a:cubicBezTo>
                    <a:cubicBezTo>
                      <a:pt x="13" y="2334"/>
                      <a:pt x="105" y="2353"/>
                      <a:pt x="270" y="2353"/>
                    </a:cubicBezTo>
                    <a:cubicBezTo>
                      <a:pt x="545" y="2353"/>
                      <a:pt x="1022" y="2301"/>
                      <a:pt x="1668" y="2196"/>
                    </a:cubicBezTo>
                    <a:cubicBezTo>
                      <a:pt x="2702" y="2030"/>
                      <a:pt x="4203" y="1863"/>
                      <a:pt x="6038" y="1629"/>
                    </a:cubicBezTo>
                    <a:cubicBezTo>
                      <a:pt x="8220" y="1376"/>
                      <a:pt x="10890" y="1180"/>
                      <a:pt x="13864" y="1180"/>
                    </a:cubicBezTo>
                    <a:cubicBezTo>
                      <a:pt x="15983" y="1180"/>
                      <a:pt x="18256" y="1279"/>
                      <a:pt x="20615" y="1529"/>
                    </a:cubicBezTo>
                    <a:cubicBezTo>
                      <a:pt x="23417" y="1829"/>
                      <a:pt x="26086" y="2296"/>
                      <a:pt x="28521" y="2797"/>
                    </a:cubicBezTo>
                    <a:cubicBezTo>
                      <a:pt x="30956" y="3297"/>
                      <a:pt x="33124" y="3798"/>
                      <a:pt x="34925" y="4265"/>
                    </a:cubicBezTo>
                    <a:cubicBezTo>
                      <a:pt x="38107" y="5082"/>
                      <a:pt x="40241" y="5669"/>
                      <a:pt x="40747" y="5669"/>
                    </a:cubicBezTo>
                    <a:cubicBezTo>
                      <a:pt x="40820" y="5669"/>
                      <a:pt x="40859" y="5657"/>
                      <a:pt x="40863" y="5632"/>
                    </a:cubicBezTo>
                    <a:cubicBezTo>
                      <a:pt x="40930" y="5499"/>
                      <a:pt x="38761" y="4598"/>
                      <a:pt x="35159" y="3431"/>
                    </a:cubicBezTo>
                    <a:cubicBezTo>
                      <a:pt x="33358" y="2864"/>
                      <a:pt x="31189" y="2230"/>
                      <a:pt x="28754" y="1663"/>
                    </a:cubicBezTo>
                    <a:cubicBezTo>
                      <a:pt x="26319" y="1096"/>
                      <a:pt x="23617" y="595"/>
                      <a:pt x="20715" y="295"/>
                    </a:cubicBezTo>
                    <a:cubicBezTo>
                      <a:pt x="18735" y="89"/>
                      <a:pt x="16813" y="1"/>
                      <a:pt x="1499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8" name="Google Shape;1058;p22"/>
              <p:cNvSpPr/>
              <p:nvPr/>
            </p:nvSpPr>
            <p:spPr>
              <a:xfrm>
                <a:off x="116854" y="3655616"/>
                <a:ext cx="1512540" cy="203193"/>
              </a:xfrm>
              <a:custGeom>
                <a:avLst/>
                <a:gdLst/>
                <a:ahLst/>
                <a:cxnLst/>
                <a:rect l="l" t="t" r="r" b="b"/>
                <a:pathLst>
                  <a:path w="34525" h="8185" extrusionOk="0">
                    <a:moveTo>
                      <a:pt x="22593" y="0"/>
                    </a:moveTo>
                    <a:cubicBezTo>
                      <a:pt x="22415" y="0"/>
                      <a:pt x="22245" y="5"/>
                      <a:pt x="22083" y="13"/>
                    </a:cubicBezTo>
                    <a:cubicBezTo>
                      <a:pt x="21749" y="13"/>
                      <a:pt x="21449" y="46"/>
                      <a:pt x="21215" y="46"/>
                    </a:cubicBezTo>
                    <a:cubicBezTo>
                      <a:pt x="20949" y="79"/>
                      <a:pt x="20748" y="146"/>
                      <a:pt x="20582" y="180"/>
                    </a:cubicBezTo>
                    <a:cubicBezTo>
                      <a:pt x="20248" y="280"/>
                      <a:pt x="20081" y="313"/>
                      <a:pt x="20081" y="380"/>
                    </a:cubicBezTo>
                    <a:cubicBezTo>
                      <a:pt x="20081" y="413"/>
                      <a:pt x="20281" y="446"/>
                      <a:pt x="20615" y="446"/>
                    </a:cubicBezTo>
                    <a:cubicBezTo>
                      <a:pt x="20782" y="413"/>
                      <a:pt x="20982" y="413"/>
                      <a:pt x="21215" y="413"/>
                    </a:cubicBezTo>
                    <a:cubicBezTo>
                      <a:pt x="21482" y="446"/>
                      <a:pt x="21749" y="446"/>
                      <a:pt x="22083" y="480"/>
                    </a:cubicBezTo>
                    <a:cubicBezTo>
                      <a:pt x="23350" y="580"/>
                      <a:pt x="25185" y="913"/>
                      <a:pt x="27353" y="1581"/>
                    </a:cubicBezTo>
                    <a:cubicBezTo>
                      <a:pt x="27920" y="1747"/>
                      <a:pt x="28487" y="1947"/>
                      <a:pt x="29054" y="2181"/>
                    </a:cubicBezTo>
                    <a:cubicBezTo>
                      <a:pt x="29355" y="2281"/>
                      <a:pt x="29655" y="2414"/>
                      <a:pt x="29955" y="2515"/>
                    </a:cubicBezTo>
                    <a:cubicBezTo>
                      <a:pt x="30289" y="2648"/>
                      <a:pt x="30555" y="2748"/>
                      <a:pt x="30856" y="2881"/>
                    </a:cubicBezTo>
                    <a:cubicBezTo>
                      <a:pt x="31456" y="3148"/>
                      <a:pt x="32056" y="3482"/>
                      <a:pt x="32557" y="3882"/>
                    </a:cubicBezTo>
                    <a:cubicBezTo>
                      <a:pt x="33057" y="4316"/>
                      <a:pt x="33424" y="4850"/>
                      <a:pt x="33291" y="5250"/>
                    </a:cubicBezTo>
                    <a:cubicBezTo>
                      <a:pt x="33224" y="5450"/>
                      <a:pt x="33057" y="5683"/>
                      <a:pt x="32824" y="5884"/>
                    </a:cubicBezTo>
                    <a:cubicBezTo>
                      <a:pt x="32590" y="6084"/>
                      <a:pt x="32290" y="6251"/>
                      <a:pt x="31923" y="6417"/>
                    </a:cubicBezTo>
                    <a:cubicBezTo>
                      <a:pt x="31756" y="6517"/>
                      <a:pt x="31589" y="6584"/>
                      <a:pt x="31456" y="6651"/>
                    </a:cubicBezTo>
                    <a:cubicBezTo>
                      <a:pt x="31256" y="6718"/>
                      <a:pt x="31089" y="6751"/>
                      <a:pt x="30922" y="6784"/>
                    </a:cubicBezTo>
                    <a:cubicBezTo>
                      <a:pt x="30555" y="6884"/>
                      <a:pt x="30188" y="6918"/>
                      <a:pt x="29788" y="6951"/>
                    </a:cubicBezTo>
                    <a:cubicBezTo>
                      <a:pt x="29561" y="6966"/>
                      <a:pt x="29332" y="6972"/>
                      <a:pt x="29100" y="6972"/>
                    </a:cubicBezTo>
                    <a:cubicBezTo>
                      <a:pt x="27736" y="6972"/>
                      <a:pt x="26306" y="6736"/>
                      <a:pt x="24851" y="6451"/>
                    </a:cubicBezTo>
                    <a:cubicBezTo>
                      <a:pt x="21416" y="5750"/>
                      <a:pt x="18180" y="4749"/>
                      <a:pt x="15111" y="4149"/>
                    </a:cubicBezTo>
                    <a:cubicBezTo>
                      <a:pt x="14344" y="3982"/>
                      <a:pt x="13610" y="3849"/>
                      <a:pt x="12843" y="3782"/>
                    </a:cubicBezTo>
                    <a:cubicBezTo>
                      <a:pt x="12476" y="3749"/>
                      <a:pt x="12109" y="3715"/>
                      <a:pt x="11742" y="3715"/>
                    </a:cubicBezTo>
                    <a:cubicBezTo>
                      <a:pt x="11542" y="3715"/>
                      <a:pt x="11375" y="3749"/>
                      <a:pt x="11175" y="3749"/>
                    </a:cubicBezTo>
                    <a:cubicBezTo>
                      <a:pt x="11008" y="3749"/>
                      <a:pt x="10808" y="3782"/>
                      <a:pt x="10641" y="3782"/>
                    </a:cubicBezTo>
                    <a:cubicBezTo>
                      <a:pt x="9274" y="3916"/>
                      <a:pt x="8006" y="4082"/>
                      <a:pt x="6838" y="4316"/>
                    </a:cubicBezTo>
                    <a:cubicBezTo>
                      <a:pt x="4537" y="4783"/>
                      <a:pt x="2736" y="5550"/>
                      <a:pt x="1601" y="6251"/>
                    </a:cubicBezTo>
                    <a:cubicBezTo>
                      <a:pt x="501" y="6984"/>
                      <a:pt x="0" y="7551"/>
                      <a:pt x="67" y="7585"/>
                    </a:cubicBezTo>
                    <a:cubicBezTo>
                      <a:pt x="73" y="7595"/>
                      <a:pt x="85" y="7599"/>
                      <a:pt x="101" y="7599"/>
                    </a:cubicBezTo>
                    <a:cubicBezTo>
                      <a:pt x="250" y="7599"/>
                      <a:pt x="814" y="7196"/>
                      <a:pt x="1868" y="6684"/>
                    </a:cubicBezTo>
                    <a:cubicBezTo>
                      <a:pt x="3002" y="6117"/>
                      <a:pt x="4737" y="5517"/>
                      <a:pt x="7005" y="5183"/>
                    </a:cubicBezTo>
                    <a:cubicBezTo>
                      <a:pt x="8139" y="5016"/>
                      <a:pt x="9374" y="4883"/>
                      <a:pt x="10741" y="4816"/>
                    </a:cubicBezTo>
                    <a:cubicBezTo>
                      <a:pt x="10996" y="4790"/>
                      <a:pt x="11253" y="4778"/>
                      <a:pt x="11513" y="4778"/>
                    </a:cubicBezTo>
                    <a:cubicBezTo>
                      <a:pt x="12583" y="4778"/>
                      <a:pt x="13704" y="4982"/>
                      <a:pt x="14911" y="5250"/>
                    </a:cubicBezTo>
                    <a:cubicBezTo>
                      <a:pt x="17846" y="5884"/>
                      <a:pt x="21082" y="6918"/>
                      <a:pt x="24584" y="7652"/>
                    </a:cubicBezTo>
                    <a:cubicBezTo>
                      <a:pt x="26058" y="7930"/>
                      <a:pt x="27531" y="8184"/>
                      <a:pt x="29004" y="8184"/>
                    </a:cubicBezTo>
                    <a:cubicBezTo>
                      <a:pt x="29299" y="8184"/>
                      <a:pt x="29594" y="8174"/>
                      <a:pt x="29888" y="8152"/>
                    </a:cubicBezTo>
                    <a:cubicBezTo>
                      <a:pt x="30322" y="8152"/>
                      <a:pt x="30789" y="8052"/>
                      <a:pt x="31223" y="7952"/>
                    </a:cubicBezTo>
                    <a:cubicBezTo>
                      <a:pt x="31423" y="7918"/>
                      <a:pt x="31656" y="7852"/>
                      <a:pt x="31856" y="7752"/>
                    </a:cubicBezTo>
                    <a:cubicBezTo>
                      <a:pt x="32056" y="7685"/>
                      <a:pt x="32290" y="7585"/>
                      <a:pt x="32457" y="7485"/>
                    </a:cubicBezTo>
                    <a:cubicBezTo>
                      <a:pt x="32857" y="7285"/>
                      <a:pt x="33224" y="7051"/>
                      <a:pt x="33591" y="6751"/>
                    </a:cubicBezTo>
                    <a:cubicBezTo>
                      <a:pt x="33924" y="6451"/>
                      <a:pt x="34258" y="6050"/>
                      <a:pt x="34391" y="5483"/>
                    </a:cubicBezTo>
                    <a:cubicBezTo>
                      <a:pt x="34525" y="4950"/>
                      <a:pt x="34358" y="4383"/>
                      <a:pt x="34125" y="3982"/>
                    </a:cubicBezTo>
                    <a:cubicBezTo>
                      <a:pt x="33858" y="3582"/>
                      <a:pt x="33558" y="3315"/>
                      <a:pt x="33224" y="3048"/>
                    </a:cubicBezTo>
                    <a:cubicBezTo>
                      <a:pt x="32590" y="2548"/>
                      <a:pt x="31923" y="2214"/>
                      <a:pt x="31256" y="1947"/>
                    </a:cubicBezTo>
                    <a:cubicBezTo>
                      <a:pt x="30956" y="1814"/>
                      <a:pt x="30589" y="1681"/>
                      <a:pt x="30289" y="1581"/>
                    </a:cubicBezTo>
                    <a:cubicBezTo>
                      <a:pt x="29988" y="1480"/>
                      <a:pt x="29688" y="1380"/>
                      <a:pt x="29388" y="1247"/>
                    </a:cubicBezTo>
                    <a:cubicBezTo>
                      <a:pt x="28754" y="1047"/>
                      <a:pt x="28187" y="880"/>
                      <a:pt x="27620" y="747"/>
                    </a:cubicBezTo>
                    <a:cubicBezTo>
                      <a:pt x="25598" y="219"/>
                      <a:pt x="23884" y="0"/>
                      <a:pt x="22593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9" name="Google Shape;1059;p22"/>
              <p:cNvSpPr/>
              <p:nvPr/>
            </p:nvSpPr>
            <p:spPr>
              <a:xfrm>
                <a:off x="629781" y="3682427"/>
                <a:ext cx="672264" cy="89072"/>
              </a:xfrm>
              <a:custGeom>
                <a:avLst/>
                <a:gdLst/>
                <a:ahLst/>
                <a:cxnLst/>
                <a:rect l="l" t="t" r="r" b="b"/>
                <a:pathLst>
                  <a:path w="15345" h="3588" extrusionOk="0">
                    <a:moveTo>
                      <a:pt x="2336" y="0"/>
                    </a:moveTo>
                    <a:cubicBezTo>
                      <a:pt x="901" y="0"/>
                      <a:pt x="1" y="234"/>
                      <a:pt x="34" y="400"/>
                    </a:cubicBezTo>
                    <a:cubicBezTo>
                      <a:pt x="34" y="601"/>
                      <a:pt x="901" y="667"/>
                      <a:pt x="2269" y="901"/>
                    </a:cubicBezTo>
                    <a:cubicBezTo>
                      <a:pt x="3637" y="1101"/>
                      <a:pt x="5505" y="1501"/>
                      <a:pt x="7573" y="2068"/>
                    </a:cubicBezTo>
                    <a:cubicBezTo>
                      <a:pt x="9641" y="2635"/>
                      <a:pt x="11542" y="3169"/>
                      <a:pt x="12977" y="3403"/>
                    </a:cubicBezTo>
                    <a:cubicBezTo>
                      <a:pt x="13736" y="3529"/>
                      <a:pt x="14348" y="3587"/>
                      <a:pt x="14755" y="3587"/>
                    </a:cubicBezTo>
                    <a:cubicBezTo>
                      <a:pt x="15099" y="3587"/>
                      <a:pt x="15296" y="3546"/>
                      <a:pt x="15312" y="3469"/>
                    </a:cubicBezTo>
                    <a:cubicBezTo>
                      <a:pt x="15345" y="3303"/>
                      <a:pt x="14511" y="3002"/>
                      <a:pt x="13177" y="2535"/>
                    </a:cubicBezTo>
                    <a:cubicBezTo>
                      <a:pt x="11842" y="2102"/>
                      <a:pt x="10008" y="1468"/>
                      <a:pt x="7906" y="867"/>
                    </a:cubicBezTo>
                    <a:cubicBezTo>
                      <a:pt x="5805" y="300"/>
                      <a:pt x="3803" y="0"/>
                      <a:pt x="2336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0" name="Google Shape;1060;p22"/>
              <p:cNvSpPr/>
              <p:nvPr/>
            </p:nvSpPr>
            <p:spPr>
              <a:xfrm>
                <a:off x="3637294" y="31986"/>
                <a:ext cx="5063735" cy="362197"/>
              </a:xfrm>
              <a:custGeom>
                <a:avLst/>
                <a:gdLst/>
                <a:ahLst/>
                <a:cxnLst/>
                <a:rect l="l" t="t" r="r" b="b"/>
                <a:pathLst>
                  <a:path w="115584" h="14590" extrusionOk="0">
                    <a:moveTo>
                      <a:pt x="109321" y="1"/>
                    </a:moveTo>
                    <a:cubicBezTo>
                      <a:pt x="109298" y="1"/>
                      <a:pt x="109284" y="4"/>
                      <a:pt x="109279" y="9"/>
                    </a:cubicBezTo>
                    <a:cubicBezTo>
                      <a:pt x="109279" y="42"/>
                      <a:pt x="109712" y="209"/>
                      <a:pt x="110446" y="576"/>
                    </a:cubicBezTo>
                    <a:cubicBezTo>
                      <a:pt x="110846" y="776"/>
                      <a:pt x="111313" y="1009"/>
                      <a:pt x="111814" y="1376"/>
                    </a:cubicBezTo>
                    <a:cubicBezTo>
                      <a:pt x="112348" y="1710"/>
                      <a:pt x="112915" y="2143"/>
                      <a:pt x="113448" y="2711"/>
                    </a:cubicBezTo>
                    <a:cubicBezTo>
                      <a:pt x="113982" y="3311"/>
                      <a:pt x="114482" y="4045"/>
                      <a:pt x="114749" y="4945"/>
                    </a:cubicBezTo>
                    <a:cubicBezTo>
                      <a:pt x="115016" y="5813"/>
                      <a:pt x="114983" y="6880"/>
                      <a:pt x="114449" y="7814"/>
                    </a:cubicBezTo>
                    <a:cubicBezTo>
                      <a:pt x="113949" y="8748"/>
                      <a:pt x="113015" y="9515"/>
                      <a:pt x="111881" y="10082"/>
                    </a:cubicBezTo>
                    <a:cubicBezTo>
                      <a:pt x="110746" y="10650"/>
                      <a:pt x="109412" y="10950"/>
                      <a:pt x="108011" y="11217"/>
                    </a:cubicBezTo>
                    <a:cubicBezTo>
                      <a:pt x="106520" y="11480"/>
                      <a:pt x="104937" y="11614"/>
                      <a:pt x="103281" y="11614"/>
                    </a:cubicBezTo>
                    <a:cubicBezTo>
                      <a:pt x="101788" y="11614"/>
                      <a:pt x="100235" y="11505"/>
                      <a:pt x="98638" y="11283"/>
                    </a:cubicBezTo>
                    <a:cubicBezTo>
                      <a:pt x="95269" y="10850"/>
                      <a:pt x="91699" y="10016"/>
                      <a:pt x="87963" y="9082"/>
                    </a:cubicBezTo>
                    <a:cubicBezTo>
                      <a:pt x="87029" y="8848"/>
                      <a:pt x="86095" y="8615"/>
                      <a:pt x="85128" y="8381"/>
                    </a:cubicBezTo>
                    <a:cubicBezTo>
                      <a:pt x="84161" y="8181"/>
                      <a:pt x="83160" y="7948"/>
                      <a:pt x="82193" y="7714"/>
                    </a:cubicBezTo>
                    <a:cubicBezTo>
                      <a:pt x="80191" y="7314"/>
                      <a:pt x="78156" y="6880"/>
                      <a:pt x="76088" y="6547"/>
                    </a:cubicBezTo>
                    <a:cubicBezTo>
                      <a:pt x="74020" y="6180"/>
                      <a:pt x="71885" y="5913"/>
                      <a:pt x="69717" y="5613"/>
                    </a:cubicBezTo>
                    <a:cubicBezTo>
                      <a:pt x="67549" y="5379"/>
                      <a:pt x="65381" y="5079"/>
                      <a:pt x="63146" y="4945"/>
                    </a:cubicBezTo>
                    <a:cubicBezTo>
                      <a:pt x="60911" y="4745"/>
                      <a:pt x="58709" y="4645"/>
                      <a:pt x="56508" y="4512"/>
                    </a:cubicBezTo>
                    <a:cubicBezTo>
                      <a:pt x="54642" y="4483"/>
                      <a:pt x="52801" y="4405"/>
                      <a:pt x="50985" y="4405"/>
                    </a:cubicBezTo>
                    <a:cubicBezTo>
                      <a:pt x="50691" y="4405"/>
                      <a:pt x="50396" y="4407"/>
                      <a:pt x="50103" y="4412"/>
                    </a:cubicBezTo>
                    <a:cubicBezTo>
                      <a:pt x="49711" y="4406"/>
                      <a:pt x="49322" y="4403"/>
                      <a:pt x="48934" y="4403"/>
                    </a:cubicBezTo>
                    <a:cubicBezTo>
                      <a:pt x="47210" y="4403"/>
                      <a:pt x="45527" y="4457"/>
                      <a:pt x="43865" y="4512"/>
                    </a:cubicBezTo>
                    <a:cubicBezTo>
                      <a:pt x="42865" y="4545"/>
                      <a:pt x="41864" y="4612"/>
                      <a:pt x="40863" y="4645"/>
                    </a:cubicBezTo>
                    <a:cubicBezTo>
                      <a:pt x="39896" y="4712"/>
                      <a:pt x="38895" y="4745"/>
                      <a:pt x="37928" y="4845"/>
                    </a:cubicBezTo>
                    <a:cubicBezTo>
                      <a:pt x="30222" y="5412"/>
                      <a:pt x="23284" y="6447"/>
                      <a:pt x="17546" y="7547"/>
                    </a:cubicBezTo>
                    <a:cubicBezTo>
                      <a:pt x="11776" y="8681"/>
                      <a:pt x="7306" y="10449"/>
                      <a:pt x="4370" y="11917"/>
                    </a:cubicBezTo>
                    <a:cubicBezTo>
                      <a:pt x="2903" y="12684"/>
                      <a:pt x="1802" y="13318"/>
                      <a:pt x="1101" y="13785"/>
                    </a:cubicBezTo>
                    <a:cubicBezTo>
                      <a:pt x="368" y="14285"/>
                      <a:pt x="1" y="14552"/>
                      <a:pt x="34" y="14586"/>
                    </a:cubicBezTo>
                    <a:cubicBezTo>
                      <a:pt x="36" y="14588"/>
                      <a:pt x="41" y="14589"/>
                      <a:pt x="47" y="14589"/>
                    </a:cubicBezTo>
                    <a:cubicBezTo>
                      <a:pt x="127" y="14589"/>
                      <a:pt x="523" y="14390"/>
                      <a:pt x="1235" y="14019"/>
                    </a:cubicBezTo>
                    <a:cubicBezTo>
                      <a:pt x="1969" y="13585"/>
                      <a:pt x="3103" y="13051"/>
                      <a:pt x="4604" y="12351"/>
                    </a:cubicBezTo>
                    <a:cubicBezTo>
                      <a:pt x="7539" y="11050"/>
                      <a:pt x="12009" y="9449"/>
                      <a:pt x="17713" y="8415"/>
                    </a:cubicBezTo>
                    <a:cubicBezTo>
                      <a:pt x="23451" y="7414"/>
                      <a:pt x="30356" y="6480"/>
                      <a:pt x="38028" y="5980"/>
                    </a:cubicBezTo>
                    <a:cubicBezTo>
                      <a:pt x="38995" y="5913"/>
                      <a:pt x="39962" y="5879"/>
                      <a:pt x="40930" y="5813"/>
                    </a:cubicBezTo>
                    <a:cubicBezTo>
                      <a:pt x="41931" y="5779"/>
                      <a:pt x="42931" y="5713"/>
                      <a:pt x="43932" y="5713"/>
                    </a:cubicBezTo>
                    <a:cubicBezTo>
                      <a:pt x="45933" y="5646"/>
                      <a:pt x="48002" y="5613"/>
                      <a:pt x="50103" y="5613"/>
                    </a:cubicBezTo>
                    <a:cubicBezTo>
                      <a:pt x="52171" y="5613"/>
                      <a:pt x="54306" y="5713"/>
                      <a:pt x="56474" y="5746"/>
                    </a:cubicBezTo>
                    <a:cubicBezTo>
                      <a:pt x="58642" y="5879"/>
                      <a:pt x="60844" y="5980"/>
                      <a:pt x="63046" y="6180"/>
                    </a:cubicBezTo>
                    <a:cubicBezTo>
                      <a:pt x="65247" y="6346"/>
                      <a:pt x="67415" y="6613"/>
                      <a:pt x="69584" y="6847"/>
                    </a:cubicBezTo>
                    <a:cubicBezTo>
                      <a:pt x="71718" y="7147"/>
                      <a:pt x="73820" y="7414"/>
                      <a:pt x="75888" y="7781"/>
                    </a:cubicBezTo>
                    <a:cubicBezTo>
                      <a:pt x="77956" y="8081"/>
                      <a:pt x="79958" y="8515"/>
                      <a:pt x="81926" y="8882"/>
                    </a:cubicBezTo>
                    <a:cubicBezTo>
                      <a:pt x="82926" y="9115"/>
                      <a:pt x="83894" y="9315"/>
                      <a:pt x="84861" y="9549"/>
                    </a:cubicBezTo>
                    <a:cubicBezTo>
                      <a:pt x="85829" y="9749"/>
                      <a:pt x="86763" y="9982"/>
                      <a:pt x="87697" y="10183"/>
                    </a:cubicBezTo>
                    <a:cubicBezTo>
                      <a:pt x="91466" y="11117"/>
                      <a:pt x="95068" y="11917"/>
                      <a:pt x="98504" y="12317"/>
                    </a:cubicBezTo>
                    <a:cubicBezTo>
                      <a:pt x="99969" y="12486"/>
                      <a:pt x="101398" y="12572"/>
                      <a:pt x="102781" y="12572"/>
                    </a:cubicBezTo>
                    <a:cubicBezTo>
                      <a:pt x="104674" y="12572"/>
                      <a:pt x="106482" y="12412"/>
                      <a:pt x="108178" y="12084"/>
                    </a:cubicBezTo>
                    <a:cubicBezTo>
                      <a:pt x="109612" y="11784"/>
                      <a:pt x="111013" y="11450"/>
                      <a:pt x="112247" y="10783"/>
                    </a:cubicBezTo>
                    <a:cubicBezTo>
                      <a:pt x="113448" y="10149"/>
                      <a:pt x="114516" y="9249"/>
                      <a:pt x="115083" y="8148"/>
                    </a:cubicBezTo>
                    <a:cubicBezTo>
                      <a:pt x="115350" y="7581"/>
                      <a:pt x="115516" y="6980"/>
                      <a:pt x="115550" y="6380"/>
                    </a:cubicBezTo>
                    <a:cubicBezTo>
                      <a:pt x="115583" y="5813"/>
                      <a:pt x="115483" y="5246"/>
                      <a:pt x="115316" y="4745"/>
                    </a:cubicBezTo>
                    <a:cubicBezTo>
                      <a:pt x="114983" y="3745"/>
                      <a:pt x="114382" y="2977"/>
                      <a:pt x="113782" y="2377"/>
                    </a:cubicBezTo>
                    <a:cubicBezTo>
                      <a:pt x="113181" y="1810"/>
                      <a:pt x="112581" y="1376"/>
                      <a:pt x="112014" y="1043"/>
                    </a:cubicBezTo>
                    <a:cubicBezTo>
                      <a:pt x="111447" y="742"/>
                      <a:pt x="110980" y="509"/>
                      <a:pt x="110546" y="342"/>
                    </a:cubicBezTo>
                    <a:cubicBezTo>
                      <a:pt x="109867" y="87"/>
                      <a:pt x="109452" y="1"/>
                      <a:pt x="10932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" name="Google Shape;1061;p22"/>
              <p:cNvSpPr/>
              <p:nvPr/>
            </p:nvSpPr>
            <p:spPr>
              <a:xfrm>
                <a:off x="3764431" y="274327"/>
                <a:ext cx="1354737" cy="209697"/>
              </a:xfrm>
              <a:custGeom>
                <a:avLst/>
                <a:gdLst/>
                <a:ahLst/>
                <a:cxnLst/>
                <a:rect l="l" t="t" r="r" b="b"/>
                <a:pathLst>
                  <a:path w="30923" h="8447" extrusionOk="0">
                    <a:moveTo>
                      <a:pt x="30375" y="0"/>
                    </a:moveTo>
                    <a:cubicBezTo>
                      <a:pt x="30179" y="0"/>
                      <a:pt x="29927" y="8"/>
                      <a:pt x="29622" y="20"/>
                    </a:cubicBezTo>
                    <a:cubicBezTo>
                      <a:pt x="29222" y="54"/>
                      <a:pt x="28721" y="87"/>
                      <a:pt x="28154" y="120"/>
                    </a:cubicBezTo>
                    <a:cubicBezTo>
                      <a:pt x="27854" y="154"/>
                      <a:pt x="27554" y="187"/>
                      <a:pt x="27220" y="220"/>
                    </a:cubicBezTo>
                    <a:cubicBezTo>
                      <a:pt x="26887" y="254"/>
                      <a:pt x="26553" y="287"/>
                      <a:pt x="26186" y="354"/>
                    </a:cubicBezTo>
                    <a:cubicBezTo>
                      <a:pt x="25452" y="454"/>
                      <a:pt x="24652" y="554"/>
                      <a:pt x="23818" y="687"/>
                    </a:cubicBezTo>
                    <a:cubicBezTo>
                      <a:pt x="22984" y="821"/>
                      <a:pt x="22083" y="988"/>
                      <a:pt x="21149" y="1188"/>
                    </a:cubicBezTo>
                    <a:cubicBezTo>
                      <a:pt x="19248" y="1521"/>
                      <a:pt x="17180" y="2022"/>
                      <a:pt x="15011" y="2555"/>
                    </a:cubicBezTo>
                    <a:cubicBezTo>
                      <a:pt x="13944" y="2856"/>
                      <a:pt x="12910" y="3156"/>
                      <a:pt x="11909" y="3456"/>
                    </a:cubicBezTo>
                    <a:cubicBezTo>
                      <a:pt x="11642" y="3523"/>
                      <a:pt x="11375" y="3589"/>
                      <a:pt x="11142" y="3656"/>
                    </a:cubicBezTo>
                    <a:cubicBezTo>
                      <a:pt x="10908" y="3756"/>
                      <a:pt x="10675" y="3823"/>
                      <a:pt x="10408" y="3923"/>
                    </a:cubicBezTo>
                    <a:cubicBezTo>
                      <a:pt x="9941" y="4056"/>
                      <a:pt x="9474" y="4223"/>
                      <a:pt x="9007" y="4390"/>
                    </a:cubicBezTo>
                    <a:cubicBezTo>
                      <a:pt x="7172" y="4957"/>
                      <a:pt x="5571" y="5658"/>
                      <a:pt x="4204" y="6191"/>
                    </a:cubicBezTo>
                    <a:cubicBezTo>
                      <a:pt x="3903" y="6358"/>
                      <a:pt x="3570" y="6458"/>
                      <a:pt x="3270" y="6625"/>
                    </a:cubicBezTo>
                    <a:cubicBezTo>
                      <a:pt x="2969" y="6758"/>
                      <a:pt x="2703" y="6892"/>
                      <a:pt x="2436" y="7025"/>
                    </a:cubicBezTo>
                    <a:cubicBezTo>
                      <a:pt x="1902" y="7292"/>
                      <a:pt x="1468" y="7526"/>
                      <a:pt x="1101" y="7726"/>
                    </a:cubicBezTo>
                    <a:cubicBezTo>
                      <a:pt x="401" y="8093"/>
                      <a:pt x="1" y="8360"/>
                      <a:pt x="67" y="8426"/>
                    </a:cubicBezTo>
                    <a:cubicBezTo>
                      <a:pt x="74" y="8440"/>
                      <a:pt x="97" y="8446"/>
                      <a:pt x="135" y="8446"/>
                    </a:cubicBezTo>
                    <a:cubicBezTo>
                      <a:pt x="288" y="8446"/>
                      <a:pt x="688" y="8340"/>
                      <a:pt x="1302" y="8126"/>
                    </a:cubicBezTo>
                    <a:cubicBezTo>
                      <a:pt x="1702" y="8026"/>
                      <a:pt x="2169" y="7859"/>
                      <a:pt x="2703" y="7659"/>
                    </a:cubicBezTo>
                    <a:cubicBezTo>
                      <a:pt x="2969" y="7559"/>
                      <a:pt x="3236" y="7459"/>
                      <a:pt x="3570" y="7325"/>
                    </a:cubicBezTo>
                    <a:cubicBezTo>
                      <a:pt x="3870" y="7225"/>
                      <a:pt x="4204" y="7125"/>
                      <a:pt x="4537" y="7025"/>
                    </a:cubicBezTo>
                    <a:cubicBezTo>
                      <a:pt x="5905" y="6558"/>
                      <a:pt x="7539" y="5991"/>
                      <a:pt x="9374" y="5457"/>
                    </a:cubicBezTo>
                    <a:cubicBezTo>
                      <a:pt x="9808" y="5324"/>
                      <a:pt x="10275" y="5191"/>
                      <a:pt x="10775" y="5024"/>
                    </a:cubicBezTo>
                    <a:cubicBezTo>
                      <a:pt x="11009" y="4957"/>
                      <a:pt x="11242" y="4890"/>
                      <a:pt x="11476" y="4824"/>
                    </a:cubicBezTo>
                    <a:cubicBezTo>
                      <a:pt x="11742" y="4757"/>
                      <a:pt x="11976" y="4690"/>
                      <a:pt x="12243" y="4624"/>
                    </a:cubicBezTo>
                    <a:cubicBezTo>
                      <a:pt x="13243" y="4357"/>
                      <a:pt x="14278" y="4056"/>
                      <a:pt x="15345" y="3756"/>
                    </a:cubicBezTo>
                    <a:cubicBezTo>
                      <a:pt x="17480" y="3223"/>
                      <a:pt x="19515" y="2689"/>
                      <a:pt x="21383" y="2289"/>
                    </a:cubicBezTo>
                    <a:cubicBezTo>
                      <a:pt x="22283" y="2088"/>
                      <a:pt x="23184" y="1855"/>
                      <a:pt x="24018" y="1688"/>
                    </a:cubicBezTo>
                    <a:cubicBezTo>
                      <a:pt x="24852" y="1521"/>
                      <a:pt x="25619" y="1355"/>
                      <a:pt x="26319" y="1221"/>
                    </a:cubicBezTo>
                    <a:cubicBezTo>
                      <a:pt x="26686" y="1121"/>
                      <a:pt x="27020" y="1054"/>
                      <a:pt x="27320" y="988"/>
                    </a:cubicBezTo>
                    <a:cubicBezTo>
                      <a:pt x="27654" y="921"/>
                      <a:pt x="27954" y="854"/>
                      <a:pt x="28254" y="821"/>
                    </a:cubicBezTo>
                    <a:cubicBezTo>
                      <a:pt x="28821" y="687"/>
                      <a:pt x="29288" y="587"/>
                      <a:pt x="29689" y="487"/>
                    </a:cubicBezTo>
                    <a:cubicBezTo>
                      <a:pt x="30489" y="320"/>
                      <a:pt x="30923" y="154"/>
                      <a:pt x="30889" y="87"/>
                    </a:cubicBezTo>
                    <a:cubicBezTo>
                      <a:pt x="30889" y="24"/>
                      <a:pt x="30715" y="0"/>
                      <a:pt x="30375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2" name="Google Shape;1062;p22"/>
              <p:cNvSpPr/>
              <p:nvPr/>
            </p:nvSpPr>
            <p:spPr>
              <a:xfrm>
                <a:off x="3727893" y="25258"/>
                <a:ext cx="2512153" cy="195869"/>
              </a:xfrm>
              <a:custGeom>
                <a:avLst/>
                <a:gdLst/>
                <a:ahLst/>
                <a:cxnLst/>
                <a:rect l="l" t="t" r="r" b="b"/>
                <a:pathLst>
                  <a:path w="57342" h="7890" extrusionOk="0">
                    <a:moveTo>
                      <a:pt x="40554" y="1"/>
                    </a:moveTo>
                    <a:cubicBezTo>
                      <a:pt x="36763" y="1"/>
                      <a:pt x="32531" y="149"/>
                      <a:pt x="28087" y="480"/>
                    </a:cubicBezTo>
                    <a:cubicBezTo>
                      <a:pt x="19982" y="1114"/>
                      <a:pt x="12676" y="2214"/>
                      <a:pt x="7539" y="3749"/>
                    </a:cubicBezTo>
                    <a:cubicBezTo>
                      <a:pt x="4971" y="4516"/>
                      <a:pt x="2970" y="5383"/>
                      <a:pt x="1702" y="6251"/>
                    </a:cubicBezTo>
                    <a:cubicBezTo>
                      <a:pt x="401" y="7084"/>
                      <a:pt x="1" y="7885"/>
                      <a:pt x="67" y="7885"/>
                    </a:cubicBezTo>
                    <a:cubicBezTo>
                      <a:pt x="71" y="7888"/>
                      <a:pt x="75" y="7890"/>
                      <a:pt x="80" y="7890"/>
                    </a:cubicBezTo>
                    <a:cubicBezTo>
                      <a:pt x="185" y="7890"/>
                      <a:pt x="698" y="7285"/>
                      <a:pt x="1935" y="6651"/>
                    </a:cubicBezTo>
                    <a:cubicBezTo>
                      <a:pt x="3236" y="5950"/>
                      <a:pt x="5238" y="5250"/>
                      <a:pt x="7773" y="4616"/>
                    </a:cubicBezTo>
                    <a:cubicBezTo>
                      <a:pt x="12877" y="3315"/>
                      <a:pt x="20115" y="2348"/>
                      <a:pt x="28154" y="1714"/>
                    </a:cubicBezTo>
                    <a:cubicBezTo>
                      <a:pt x="34183" y="1264"/>
                      <a:pt x="39819" y="1095"/>
                      <a:pt x="44483" y="1095"/>
                    </a:cubicBezTo>
                    <a:cubicBezTo>
                      <a:pt x="46038" y="1095"/>
                      <a:pt x="47485" y="1114"/>
                      <a:pt x="48802" y="1147"/>
                    </a:cubicBezTo>
                    <a:cubicBezTo>
                      <a:pt x="51437" y="1214"/>
                      <a:pt x="53572" y="1380"/>
                      <a:pt x="55040" y="1547"/>
                    </a:cubicBezTo>
                    <a:cubicBezTo>
                      <a:pt x="56231" y="1655"/>
                      <a:pt x="56983" y="1808"/>
                      <a:pt x="57224" y="1808"/>
                    </a:cubicBezTo>
                    <a:cubicBezTo>
                      <a:pt x="57280" y="1808"/>
                      <a:pt x="57308" y="1799"/>
                      <a:pt x="57308" y="1781"/>
                    </a:cubicBezTo>
                    <a:cubicBezTo>
                      <a:pt x="57342" y="1714"/>
                      <a:pt x="56574" y="1380"/>
                      <a:pt x="55107" y="1047"/>
                    </a:cubicBezTo>
                    <a:cubicBezTo>
                      <a:pt x="53639" y="747"/>
                      <a:pt x="51504" y="446"/>
                      <a:pt x="48836" y="280"/>
                    </a:cubicBezTo>
                    <a:cubicBezTo>
                      <a:pt x="46452" y="100"/>
                      <a:pt x="43650" y="1"/>
                      <a:pt x="40554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3" name="Google Shape;1063;p22"/>
              <p:cNvSpPr/>
              <p:nvPr/>
            </p:nvSpPr>
            <p:spPr>
              <a:xfrm>
                <a:off x="428124" y="69298"/>
                <a:ext cx="3016318" cy="412219"/>
              </a:xfrm>
              <a:custGeom>
                <a:avLst/>
                <a:gdLst/>
                <a:ahLst/>
                <a:cxnLst/>
                <a:rect l="l" t="t" r="r" b="b"/>
                <a:pathLst>
                  <a:path w="68850" h="16605" extrusionOk="0">
                    <a:moveTo>
                      <a:pt x="61768" y="0"/>
                    </a:moveTo>
                    <a:cubicBezTo>
                      <a:pt x="61757" y="0"/>
                      <a:pt x="61749" y="2"/>
                      <a:pt x="61744" y="7"/>
                    </a:cubicBezTo>
                    <a:cubicBezTo>
                      <a:pt x="61711" y="140"/>
                      <a:pt x="62845" y="540"/>
                      <a:pt x="64446" y="1908"/>
                    </a:cubicBezTo>
                    <a:cubicBezTo>
                      <a:pt x="65247" y="2609"/>
                      <a:pt x="66148" y="3576"/>
                      <a:pt x="66881" y="4843"/>
                    </a:cubicBezTo>
                    <a:cubicBezTo>
                      <a:pt x="67248" y="5511"/>
                      <a:pt x="67549" y="6244"/>
                      <a:pt x="67782" y="7012"/>
                    </a:cubicBezTo>
                    <a:cubicBezTo>
                      <a:pt x="67949" y="7812"/>
                      <a:pt x="68016" y="8713"/>
                      <a:pt x="67849" y="9580"/>
                    </a:cubicBezTo>
                    <a:cubicBezTo>
                      <a:pt x="67815" y="9780"/>
                      <a:pt x="67782" y="10014"/>
                      <a:pt x="67715" y="10247"/>
                    </a:cubicBezTo>
                    <a:cubicBezTo>
                      <a:pt x="67615" y="10447"/>
                      <a:pt x="67549" y="10681"/>
                      <a:pt x="67482" y="10881"/>
                    </a:cubicBezTo>
                    <a:cubicBezTo>
                      <a:pt x="67282" y="11315"/>
                      <a:pt x="67048" y="11748"/>
                      <a:pt x="66781" y="12149"/>
                    </a:cubicBezTo>
                    <a:cubicBezTo>
                      <a:pt x="66214" y="12949"/>
                      <a:pt x="65414" y="13616"/>
                      <a:pt x="64446" y="14083"/>
                    </a:cubicBezTo>
                    <a:cubicBezTo>
                      <a:pt x="62545" y="15084"/>
                      <a:pt x="60143" y="15418"/>
                      <a:pt x="57675" y="15451"/>
                    </a:cubicBezTo>
                    <a:cubicBezTo>
                      <a:pt x="57450" y="15457"/>
                      <a:pt x="57226" y="15460"/>
                      <a:pt x="57001" y="15460"/>
                    </a:cubicBezTo>
                    <a:cubicBezTo>
                      <a:pt x="55956" y="15460"/>
                      <a:pt x="54903" y="15400"/>
                      <a:pt x="53805" y="15318"/>
                    </a:cubicBezTo>
                    <a:cubicBezTo>
                      <a:pt x="53172" y="15251"/>
                      <a:pt x="52504" y="15184"/>
                      <a:pt x="51804" y="15117"/>
                    </a:cubicBezTo>
                    <a:cubicBezTo>
                      <a:pt x="51470" y="15084"/>
                      <a:pt x="51137" y="15017"/>
                      <a:pt x="50803" y="14984"/>
                    </a:cubicBezTo>
                    <a:cubicBezTo>
                      <a:pt x="50436" y="14951"/>
                      <a:pt x="50103" y="14917"/>
                      <a:pt x="49769" y="14884"/>
                    </a:cubicBezTo>
                    <a:cubicBezTo>
                      <a:pt x="47034" y="14617"/>
                      <a:pt x="44265" y="14017"/>
                      <a:pt x="41397" y="13350"/>
                    </a:cubicBezTo>
                    <a:cubicBezTo>
                      <a:pt x="35692" y="12015"/>
                      <a:pt x="30289" y="10514"/>
                      <a:pt x="25252" y="9547"/>
                    </a:cubicBezTo>
                    <a:cubicBezTo>
                      <a:pt x="21303" y="8762"/>
                      <a:pt x="17580" y="8306"/>
                      <a:pt x="14276" y="8306"/>
                    </a:cubicBezTo>
                    <a:cubicBezTo>
                      <a:pt x="13365" y="8306"/>
                      <a:pt x="12485" y="8341"/>
                      <a:pt x="11642" y="8413"/>
                    </a:cubicBezTo>
                    <a:cubicBezTo>
                      <a:pt x="9707" y="8546"/>
                      <a:pt x="7939" y="8880"/>
                      <a:pt x="6438" y="9313"/>
                    </a:cubicBezTo>
                    <a:cubicBezTo>
                      <a:pt x="6071" y="9413"/>
                      <a:pt x="5738" y="9547"/>
                      <a:pt x="5371" y="9647"/>
                    </a:cubicBezTo>
                    <a:cubicBezTo>
                      <a:pt x="5037" y="9780"/>
                      <a:pt x="4737" y="9914"/>
                      <a:pt x="4403" y="10047"/>
                    </a:cubicBezTo>
                    <a:cubicBezTo>
                      <a:pt x="3803" y="10281"/>
                      <a:pt x="3269" y="10581"/>
                      <a:pt x="2769" y="10814"/>
                    </a:cubicBezTo>
                    <a:cubicBezTo>
                      <a:pt x="1835" y="11348"/>
                      <a:pt x="1101" y="11815"/>
                      <a:pt x="667" y="12182"/>
                    </a:cubicBezTo>
                    <a:cubicBezTo>
                      <a:pt x="234" y="12549"/>
                      <a:pt x="0" y="12749"/>
                      <a:pt x="34" y="12782"/>
                    </a:cubicBezTo>
                    <a:cubicBezTo>
                      <a:pt x="37" y="12786"/>
                      <a:pt x="43" y="12788"/>
                      <a:pt x="51" y="12788"/>
                    </a:cubicBezTo>
                    <a:cubicBezTo>
                      <a:pt x="123" y="12788"/>
                      <a:pt x="381" y="12655"/>
                      <a:pt x="801" y="12416"/>
                    </a:cubicBezTo>
                    <a:cubicBezTo>
                      <a:pt x="1301" y="12115"/>
                      <a:pt x="2035" y="11715"/>
                      <a:pt x="2969" y="11248"/>
                    </a:cubicBezTo>
                    <a:cubicBezTo>
                      <a:pt x="3469" y="11048"/>
                      <a:pt x="4003" y="10781"/>
                      <a:pt x="4637" y="10581"/>
                    </a:cubicBezTo>
                    <a:cubicBezTo>
                      <a:pt x="4937" y="10481"/>
                      <a:pt x="5237" y="10381"/>
                      <a:pt x="5571" y="10281"/>
                    </a:cubicBezTo>
                    <a:cubicBezTo>
                      <a:pt x="5905" y="10181"/>
                      <a:pt x="6271" y="10081"/>
                      <a:pt x="6638" y="9980"/>
                    </a:cubicBezTo>
                    <a:cubicBezTo>
                      <a:pt x="8106" y="9647"/>
                      <a:pt x="9807" y="9380"/>
                      <a:pt x="11709" y="9280"/>
                    </a:cubicBezTo>
                    <a:cubicBezTo>
                      <a:pt x="12237" y="9252"/>
                      <a:pt x="12780" y="9238"/>
                      <a:pt x="13336" y="9238"/>
                    </a:cubicBezTo>
                    <a:cubicBezTo>
                      <a:pt x="16781" y="9238"/>
                      <a:pt x="20739" y="9762"/>
                      <a:pt x="25018" y="10681"/>
                    </a:cubicBezTo>
                    <a:cubicBezTo>
                      <a:pt x="29988" y="11682"/>
                      <a:pt x="35359" y="13216"/>
                      <a:pt x="41130" y="14584"/>
                    </a:cubicBezTo>
                    <a:cubicBezTo>
                      <a:pt x="43998" y="15251"/>
                      <a:pt x="46834" y="15818"/>
                      <a:pt x="49636" y="16085"/>
                    </a:cubicBezTo>
                    <a:cubicBezTo>
                      <a:pt x="52005" y="16345"/>
                      <a:pt x="54348" y="16605"/>
                      <a:pt x="56624" y="16605"/>
                    </a:cubicBezTo>
                    <a:cubicBezTo>
                      <a:pt x="56976" y="16605"/>
                      <a:pt x="57326" y="16599"/>
                      <a:pt x="57675" y="16585"/>
                    </a:cubicBezTo>
                    <a:cubicBezTo>
                      <a:pt x="60277" y="16518"/>
                      <a:pt x="62812" y="16152"/>
                      <a:pt x="64947" y="15017"/>
                    </a:cubicBezTo>
                    <a:cubicBezTo>
                      <a:pt x="65981" y="14417"/>
                      <a:pt x="66915" y="13650"/>
                      <a:pt x="67549" y="12716"/>
                    </a:cubicBezTo>
                    <a:cubicBezTo>
                      <a:pt x="67882" y="12249"/>
                      <a:pt x="68116" y="11748"/>
                      <a:pt x="68316" y="11248"/>
                    </a:cubicBezTo>
                    <a:cubicBezTo>
                      <a:pt x="68382" y="10981"/>
                      <a:pt x="68483" y="10748"/>
                      <a:pt x="68549" y="10481"/>
                    </a:cubicBezTo>
                    <a:cubicBezTo>
                      <a:pt x="68649" y="10247"/>
                      <a:pt x="68683" y="9980"/>
                      <a:pt x="68716" y="9714"/>
                    </a:cubicBezTo>
                    <a:cubicBezTo>
                      <a:pt x="68849" y="8713"/>
                      <a:pt x="68749" y="7712"/>
                      <a:pt x="68516" y="6812"/>
                    </a:cubicBezTo>
                    <a:cubicBezTo>
                      <a:pt x="68249" y="5944"/>
                      <a:pt x="67915" y="5177"/>
                      <a:pt x="67482" y="4510"/>
                    </a:cubicBezTo>
                    <a:cubicBezTo>
                      <a:pt x="66648" y="3142"/>
                      <a:pt x="65614" y="2208"/>
                      <a:pt x="64747" y="1541"/>
                    </a:cubicBezTo>
                    <a:cubicBezTo>
                      <a:pt x="63879" y="874"/>
                      <a:pt x="63112" y="507"/>
                      <a:pt x="62578" y="274"/>
                    </a:cubicBezTo>
                    <a:cubicBezTo>
                      <a:pt x="62112" y="99"/>
                      <a:pt x="61850" y="0"/>
                      <a:pt x="61768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4" name="Google Shape;1064;p22"/>
              <p:cNvSpPr/>
              <p:nvPr/>
            </p:nvSpPr>
            <p:spPr>
              <a:xfrm>
                <a:off x="416427" y="76025"/>
                <a:ext cx="2649497" cy="290775"/>
              </a:xfrm>
              <a:custGeom>
                <a:avLst/>
                <a:gdLst/>
                <a:ahLst/>
                <a:cxnLst/>
                <a:rect l="l" t="t" r="r" b="b"/>
                <a:pathLst>
                  <a:path w="60477" h="11713" extrusionOk="0">
                    <a:moveTo>
                      <a:pt x="55080" y="1"/>
                    </a:moveTo>
                    <a:cubicBezTo>
                      <a:pt x="55077" y="1"/>
                      <a:pt x="55074" y="1"/>
                      <a:pt x="55073" y="3"/>
                    </a:cubicBezTo>
                    <a:cubicBezTo>
                      <a:pt x="55006" y="103"/>
                      <a:pt x="55874" y="670"/>
                      <a:pt x="57075" y="2037"/>
                    </a:cubicBezTo>
                    <a:cubicBezTo>
                      <a:pt x="57675" y="2704"/>
                      <a:pt x="58375" y="3572"/>
                      <a:pt x="58943" y="4673"/>
                    </a:cubicBezTo>
                    <a:cubicBezTo>
                      <a:pt x="59243" y="5240"/>
                      <a:pt x="59476" y="5873"/>
                      <a:pt x="59576" y="6541"/>
                    </a:cubicBezTo>
                    <a:cubicBezTo>
                      <a:pt x="59643" y="7208"/>
                      <a:pt x="59610" y="7942"/>
                      <a:pt x="59276" y="8575"/>
                    </a:cubicBezTo>
                    <a:cubicBezTo>
                      <a:pt x="59109" y="8909"/>
                      <a:pt x="58876" y="9242"/>
                      <a:pt x="58642" y="9509"/>
                    </a:cubicBezTo>
                    <a:cubicBezTo>
                      <a:pt x="58375" y="9776"/>
                      <a:pt x="58075" y="10043"/>
                      <a:pt x="57708" y="10210"/>
                    </a:cubicBezTo>
                    <a:cubicBezTo>
                      <a:pt x="57077" y="10541"/>
                      <a:pt x="56309" y="10682"/>
                      <a:pt x="55504" y="10682"/>
                    </a:cubicBezTo>
                    <a:cubicBezTo>
                      <a:pt x="55416" y="10682"/>
                      <a:pt x="55328" y="10680"/>
                      <a:pt x="55240" y="10677"/>
                    </a:cubicBezTo>
                    <a:cubicBezTo>
                      <a:pt x="53405" y="10677"/>
                      <a:pt x="51437" y="10143"/>
                      <a:pt x="49336" y="9509"/>
                    </a:cubicBezTo>
                    <a:cubicBezTo>
                      <a:pt x="45166" y="8308"/>
                      <a:pt x="40563" y="7041"/>
                      <a:pt x="35626" y="6007"/>
                    </a:cubicBezTo>
                    <a:cubicBezTo>
                      <a:pt x="30689" y="4973"/>
                      <a:pt x="25919" y="4306"/>
                      <a:pt x="21549" y="4139"/>
                    </a:cubicBezTo>
                    <a:cubicBezTo>
                      <a:pt x="20692" y="4100"/>
                      <a:pt x="19852" y="4081"/>
                      <a:pt x="19030" y="4081"/>
                    </a:cubicBezTo>
                    <a:cubicBezTo>
                      <a:pt x="15629" y="4081"/>
                      <a:pt x="12547" y="4402"/>
                      <a:pt x="9941" y="4939"/>
                    </a:cubicBezTo>
                    <a:cubicBezTo>
                      <a:pt x="8306" y="5273"/>
                      <a:pt x="6839" y="5673"/>
                      <a:pt x="5604" y="6107"/>
                    </a:cubicBezTo>
                    <a:cubicBezTo>
                      <a:pt x="4971" y="6340"/>
                      <a:pt x="4404" y="6541"/>
                      <a:pt x="3870" y="6774"/>
                    </a:cubicBezTo>
                    <a:cubicBezTo>
                      <a:pt x="3370" y="7008"/>
                      <a:pt x="2903" y="7208"/>
                      <a:pt x="2469" y="7408"/>
                    </a:cubicBezTo>
                    <a:cubicBezTo>
                      <a:pt x="2069" y="7608"/>
                      <a:pt x="1702" y="7808"/>
                      <a:pt x="1401" y="7975"/>
                    </a:cubicBezTo>
                    <a:cubicBezTo>
                      <a:pt x="1068" y="8142"/>
                      <a:pt x="834" y="8342"/>
                      <a:pt x="634" y="8442"/>
                    </a:cubicBezTo>
                    <a:cubicBezTo>
                      <a:pt x="201" y="8709"/>
                      <a:pt x="0" y="8876"/>
                      <a:pt x="34" y="8909"/>
                    </a:cubicBezTo>
                    <a:cubicBezTo>
                      <a:pt x="39" y="8914"/>
                      <a:pt x="50" y="8917"/>
                      <a:pt x="66" y="8917"/>
                    </a:cubicBezTo>
                    <a:cubicBezTo>
                      <a:pt x="148" y="8917"/>
                      <a:pt x="371" y="8843"/>
                      <a:pt x="734" y="8675"/>
                    </a:cubicBezTo>
                    <a:cubicBezTo>
                      <a:pt x="968" y="8575"/>
                      <a:pt x="1235" y="8442"/>
                      <a:pt x="1535" y="8308"/>
                    </a:cubicBezTo>
                    <a:cubicBezTo>
                      <a:pt x="1868" y="8175"/>
                      <a:pt x="2235" y="8008"/>
                      <a:pt x="2669" y="7841"/>
                    </a:cubicBezTo>
                    <a:cubicBezTo>
                      <a:pt x="3103" y="7675"/>
                      <a:pt x="3570" y="7508"/>
                      <a:pt x="4103" y="7308"/>
                    </a:cubicBezTo>
                    <a:cubicBezTo>
                      <a:pt x="4604" y="7141"/>
                      <a:pt x="5204" y="6941"/>
                      <a:pt x="5805" y="6774"/>
                    </a:cubicBezTo>
                    <a:cubicBezTo>
                      <a:pt x="7039" y="6407"/>
                      <a:pt x="8473" y="6074"/>
                      <a:pt x="10074" y="5807"/>
                    </a:cubicBezTo>
                    <a:cubicBezTo>
                      <a:pt x="12437" y="5413"/>
                      <a:pt x="15180" y="5183"/>
                      <a:pt x="18185" y="5183"/>
                    </a:cubicBezTo>
                    <a:cubicBezTo>
                      <a:pt x="19253" y="5183"/>
                      <a:pt x="20354" y="5212"/>
                      <a:pt x="21482" y="5273"/>
                    </a:cubicBezTo>
                    <a:cubicBezTo>
                      <a:pt x="25786" y="5506"/>
                      <a:pt x="30489" y="6207"/>
                      <a:pt x="35359" y="7208"/>
                    </a:cubicBezTo>
                    <a:cubicBezTo>
                      <a:pt x="40263" y="8242"/>
                      <a:pt x="44866" y="9476"/>
                      <a:pt x="49035" y="10610"/>
                    </a:cubicBezTo>
                    <a:cubicBezTo>
                      <a:pt x="51074" y="11193"/>
                      <a:pt x="53082" y="11712"/>
                      <a:pt x="55058" y="11712"/>
                    </a:cubicBezTo>
                    <a:cubicBezTo>
                      <a:pt x="55119" y="11712"/>
                      <a:pt x="55179" y="11712"/>
                      <a:pt x="55240" y="11711"/>
                    </a:cubicBezTo>
                    <a:cubicBezTo>
                      <a:pt x="56241" y="11711"/>
                      <a:pt x="57275" y="11544"/>
                      <a:pt x="58175" y="11044"/>
                    </a:cubicBezTo>
                    <a:cubicBezTo>
                      <a:pt x="58609" y="10810"/>
                      <a:pt x="59009" y="10477"/>
                      <a:pt x="59309" y="10110"/>
                    </a:cubicBezTo>
                    <a:cubicBezTo>
                      <a:pt x="59610" y="9743"/>
                      <a:pt x="59877" y="9376"/>
                      <a:pt x="60043" y="8942"/>
                    </a:cubicBezTo>
                    <a:cubicBezTo>
                      <a:pt x="60444" y="8108"/>
                      <a:pt x="60477" y="7208"/>
                      <a:pt x="60344" y="6407"/>
                    </a:cubicBezTo>
                    <a:cubicBezTo>
                      <a:pt x="60210" y="5640"/>
                      <a:pt x="59910" y="4939"/>
                      <a:pt x="59576" y="4372"/>
                    </a:cubicBezTo>
                    <a:cubicBezTo>
                      <a:pt x="58876" y="3171"/>
                      <a:pt x="58109" y="2338"/>
                      <a:pt x="57441" y="1670"/>
                    </a:cubicBezTo>
                    <a:cubicBezTo>
                      <a:pt x="56122" y="447"/>
                      <a:pt x="55175" y="1"/>
                      <a:pt x="5508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5" name="Google Shape;1065;p22"/>
              <p:cNvSpPr/>
              <p:nvPr/>
            </p:nvSpPr>
            <p:spPr>
              <a:xfrm>
                <a:off x="416427" y="40947"/>
                <a:ext cx="2452221" cy="206668"/>
              </a:xfrm>
              <a:custGeom>
                <a:avLst/>
                <a:gdLst/>
                <a:ahLst/>
                <a:cxnLst/>
                <a:rect l="l" t="t" r="r" b="b"/>
                <a:pathLst>
                  <a:path w="55974" h="8325" extrusionOk="0">
                    <a:moveTo>
                      <a:pt x="47592" y="1"/>
                    </a:moveTo>
                    <a:cubicBezTo>
                      <a:pt x="47392" y="1"/>
                      <a:pt x="47290" y="26"/>
                      <a:pt x="47301" y="48"/>
                    </a:cubicBezTo>
                    <a:cubicBezTo>
                      <a:pt x="47268" y="148"/>
                      <a:pt x="48235" y="215"/>
                      <a:pt x="49736" y="1015"/>
                    </a:cubicBezTo>
                    <a:cubicBezTo>
                      <a:pt x="50503" y="1382"/>
                      <a:pt x="51370" y="1949"/>
                      <a:pt x="52304" y="2716"/>
                    </a:cubicBezTo>
                    <a:cubicBezTo>
                      <a:pt x="52771" y="3083"/>
                      <a:pt x="53238" y="3517"/>
                      <a:pt x="53705" y="4017"/>
                    </a:cubicBezTo>
                    <a:cubicBezTo>
                      <a:pt x="54139" y="4518"/>
                      <a:pt x="54573" y="5085"/>
                      <a:pt x="54840" y="5719"/>
                    </a:cubicBezTo>
                    <a:cubicBezTo>
                      <a:pt x="54973" y="6019"/>
                      <a:pt x="55040" y="6352"/>
                      <a:pt x="54940" y="6586"/>
                    </a:cubicBezTo>
                    <a:cubicBezTo>
                      <a:pt x="54906" y="6819"/>
                      <a:pt x="54706" y="6986"/>
                      <a:pt x="54373" y="7120"/>
                    </a:cubicBezTo>
                    <a:cubicBezTo>
                      <a:pt x="53963" y="7271"/>
                      <a:pt x="53456" y="7310"/>
                      <a:pt x="52914" y="7310"/>
                    </a:cubicBezTo>
                    <a:cubicBezTo>
                      <a:pt x="52618" y="7310"/>
                      <a:pt x="52311" y="7298"/>
                      <a:pt x="52004" y="7286"/>
                    </a:cubicBezTo>
                    <a:cubicBezTo>
                      <a:pt x="50236" y="7153"/>
                      <a:pt x="48368" y="6753"/>
                      <a:pt x="46400" y="6286"/>
                    </a:cubicBezTo>
                    <a:cubicBezTo>
                      <a:pt x="44432" y="5785"/>
                      <a:pt x="42364" y="5218"/>
                      <a:pt x="40229" y="4651"/>
                    </a:cubicBezTo>
                    <a:cubicBezTo>
                      <a:pt x="38061" y="4051"/>
                      <a:pt x="35859" y="3450"/>
                      <a:pt x="33458" y="3050"/>
                    </a:cubicBezTo>
                    <a:cubicBezTo>
                      <a:pt x="28754" y="2416"/>
                      <a:pt x="24251" y="2049"/>
                      <a:pt x="20148" y="1949"/>
                    </a:cubicBezTo>
                    <a:cubicBezTo>
                      <a:pt x="19471" y="1933"/>
                      <a:pt x="18803" y="1924"/>
                      <a:pt x="18147" y="1924"/>
                    </a:cubicBezTo>
                    <a:cubicBezTo>
                      <a:pt x="14829" y="1924"/>
                      <a:pt x="11802" y="2137"/>
                      <a:pt x="9240" y="2583"/>
                    </a:cubicBezTo>
                    <a:cubicBezTo>
                      <a:pt x="6138" y="3083"/>
                      <a:pt x="3736" y="3917"/>
                      <a:pt x="2169" y="4785"/>
                    </a:cubicBezTo>
                    <a:cubicBezTo>
                      <a:pt x="634" y="5619"/>
                      <a:pt x="0" y="6386"/>
                      <a:pt x="34" y="6419"/>
                    </a:cubicBezTo>
                    <a:cubicBezTo>
                      <a:pt x="39" y="6426"/>
                      <a:pt x="47" y="6430"/>
                      <a:pt x="60" y="6430"/>
                    </a:cubicBezTo>
                    <a:cubicBezTo>
                      <a:pt x="213" y="6430"/>
                      <a:pt x="950" y="5867"/>
                      <a:pt x="2402" y="5218"/>
                    </a:cubicBezTo>
                    <a:cubicBezTo>
                      <a:pt x="3937" y="4518"/>
                      <a:pt x="6338" y="3817"/>
                      <a:pt x="9374" y="3450"/>
                    </a:cubicBezTo>
                    <a:cubicBezTo>
                      <a:pt x="11501" y="3168"/>
                      <a:pt x="13942" y="3035"/>
                      <a:pt x="16619" y="3035"/>
                    </a:cubicBezTo>
                    <a:cubicBezTo>
                      <a:pt x="21539" y="3035"/>
                      <a:pt x="27251" y="3485"/>
                      <a:pt x="33258" y="4284"/>
                    </a:cubicBezTo>
                    <a:cubicBezTo>
                      <a:pt x="35526" y="4651"/>
                      <a:pt x="37761" y="5252"/>
                      <a:pt x="39896" y="5819"/>
                    </a:cubicBezTo>
                    <a:cubicBezTo>
                      <a:pt x="42064" y="6386"/>
                      <a:pt x="44132" y="6919"/>
                      <a:pt x="46133" y="7386"/>
                    </a:cubicBezTo>
                    <a:cubicBezTo>
                      <a:pt x="48135" y="7820"/>
                      <a:pt x="50070" y="8220"/>
                      <a:pt x="51938" y="8320"/>
                    </a:cubicBezTo>
                    <a:cubicBezTo>
                      <a:pt x="52171" y="8320"/>
                      <a:pt x="52405" y="8325"/>
                      <a:pt x="52638" y="8325"/>
                    </a:cubicBezTo>
                    <a:cubicBezTo>
                      <a:pt x="53339" y="8325"/>
                      <a:pt x="54039" y="8287"/>
                      <a:pt x="54740" y="7987"/>
                    </a:cubicBezTo>
                    <a:cubicBezTo>
                      <a:pt x="54873" y="7954"/>
                      <a:pt x="54973" y="7887"/>
                      <a:pt x="55106" y="7820"/>
                    </a:cubicBezTo>
                    <a:lnTo>
                      <a:pt x="55273" y="7720"/>
                    </a:lnTo>
                    <a:lnTo>
                      <a:pt x="55407" y="7553"/>
                    </a:lnTo>
                    <a:cubicBezTo>
                      <a:pt x="55540" y="7453"/>
                      <a:pt x="55607" y="7353"/>
                      <a:pt x="55674" y="7220"/>
                    </a:cubicBezTo>
                    <a:cubicBezTo>
                      <a:pt x="55774" y="7086"/>
                      <a:pt x="55807" y="6953"/>
                      <a:pt x="55840" y="6819"/>
                    </a:cubicBezTo>
                    <a:cubicBezTo>
                      <a:pt x="55974" y="6252"/>
                      <a:pt x="55807" y="5785"/>
                      <a:pt x="55640" y="5385"/>
                    </a:cubicBezTo>
                    <a:cubicBezTo>
                      <a:pt x="55273" y="4584"/>
                      <a:pt x="54773" y="4017"/>
                      <a:pt x="54273" y="3484"/>
                    </a:cubicBezTo>
                    <a:cubicBezTo>
                      <a:pt x="53772" y="2983"/>
                      <a:pt x="53238" y="2550"/>
                      <a:pt x="52738" y="2183"/>
                    </a:cubicBezTo>
                    <a:cubicBezTo>
                      <a:pt x="51737" y="1416"/>
                      <a:pt x="50770" y="915"/>
                      <a:pt x="49936" y="582"/>
                    </a:cubicBezTo>
                    <a:cubicBezTo>
                      <a:pt x="48834" y="109"/>
                      <a:pt x="48005" y="1"/>
                      <a:pt x="4759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6" name="Google Shape;1066;p22"/>
              <p:cNvSpPr/>
              <p:nvPr/>
            </p:nvSpPr>
            <p:spPr>
              <a:xfrm>
                <a:off x="708683" y="-1975"/>
                <a:ext cx="1793187" cy="141105"/>
              </a:xfrm>
              <a:custGeom>
                <a:avLst/>
                <a:gdLst/>
                <a:ahLst/>
                <a:cxnLst/>
                <a:rect l="l" t="t" r="r" b="b"/>
                <a:pathLst>
                  <a:path w="40931" h="5684" extrusionOk="0">
                    <a:moveTo>
                      <a:pt x="15024" y="0"/>
                    </a:moveTo>
                    <a:cubicBezTo>
                      <a:pt x="11526" y="0"/>
                      <a:pt x="8394" y="338"/>
                      <a:pt x="5938" y="776"/>
                    </a:cubicBezTo>
                    <a:cubicBezTo>
                      <a:pt x="4104" y="1110"/>
                      <a:pt x="2603" y="1443"/>
                      <a:pt x="1569" y="1744"/>
                    </a:cubicBezTo>
                    <a:cubicBezTo>
                      <a:pt x="568" y="2044"/>
                      <a:pt x="1" y="2244"/>
                      <a:pt x="34" y="2311"/>
                    </a:cubicBezTo>
                    <a:cubicBezTo>
                      <a:pt x="34" y="2348"/>
                      <a:pt x="119" y="2367"/>
                      <a:pt x="279" y="2367"/>
                    </a:cubicBezTo>
                    <a:cubicBezTo>
                      <a:pt x="546" y="2367"/>
                      <a:pt x="1022" y="2315"/>
                      <a:pt x="1669" y="2211"/>
                    </a:cubicBezTo>
                    <a:cubicBezTo>
                      <a:pt x="2703" y="2044"/>
                      <a:pt x="4204" y="1844"/>
                      <a:pt x="6072" y="1643"/>
                    </a:cubicBezTo>
                    <a:cubicBezTo>
                      <a:pt x="8234" y="1390"/>
                      <a:pt x="10897" y="1194"/>
                      <a:pt x="13867" y="1194"/>
                    </a:cubicBezTo>
                    <a:cubicBezTo>
                      <a:pt x="15983" y="1194"/>
                      <a:pt x="18256" y="1294"/>
                      <a:pt x="20616" y="1543"/>
                    </a:cubicBezTo>
                    <a:cubicBezTo>
                      <a:pt x="23451" y="1844"/>
                      <a:pt x="26120" y="2311"/>
                      <a:pt x="28555" y="2778"/>
                    </a:cubicBezTo>
                    <a:cubicBezTo>
                      <a:pt x="30956" y="3311"/>
                      <a:pt x="33125" y="3812"/>
                      <a:pt x="34959" y="4279"/>
                    </a:cubicBezTo>
                    <a:cubicBezTo>
                      <a:pt x="38141" y="5096"/>
                      <a:pt x="40249" y="5683"/>
                      <a:pt x="40772" y="5683"/>
                    </a:cubicBezTo>
                    <a:cubicBezTo>
                      <a:pt x="40846" y="5683"/>
                      <a:pt x="40888" y="5671"/>
                      <a:pt x="40897" y="5646"/>
                    </a:cubicBezTo>
                    <a:cubicBezTo>
                      <a:pt x="40930" y="5513"/>
                      <a:pt x="38795" y="4612"/>
                      <a:pt x="35193" y="3445"/>
                    </a:cubicBezTo>
                    <a:cubicBezTo>
                      <a:pt x="33391" y="2878"/>
                      <a:pt x="31223" y="2244"/>
                      <a:pt x="28788" y="1677"/>
                    </a:cubicBezTo>
                    <a:cubicBezTo>
                      <a:pt x="26353" y="1110"/>
                      <a:pt x="23618" y="609"/>
                      <a:pt x="20749" y="309"/>
                    </a:cubicBezTo>
                    <a:cubicBezTo>
                      <a:pt x="18771" y="92"/>
                      <a:pt x="16848" y="0"/>
                      <a:pt x="15024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7" name="Google Shape;1067;p22"/>
              <p:cNvSpPr/>
              <p:nvPr/>
            </p:nvSpPr>
            <p:spPr>
              <a:xfrm>
                <a:off x="62792" y="343241"/>
                <a:ext cx="1512540" cy="203193"/>
              </a:xfrm>
              <a:custGeom>
                <a:avLst/>
                <a:gdLst/>
                <a:ahLst/>
                <a:cxnLst/>
                <a:rect l="l" t="t" r="r" b="b"/>
                <a:pathLst>
                  <a:path w="34525" h="8185" extrusionOk="0">
                    <a:moveTo>
                      <a:pt x="22583" y="1"/>
                    </a:moveTo>
                    <a:cubicBezTo>
                      <a:pt x="22407" y="1"/>
                      <a:pt x="22240" y="5"/>
                      <a:pt x="22082" y="13"/>
                    </a:cubicBezTo>
                    <a:cubicBezTo>
                      <a:pt x="21749" y="13"/>
                      <a:pt x="21449" y="46"/>
                      <a:pt x="21182" y="46"/>
                    </a:cubicBezTo>
                    <a:cubicBezTo>
                      <a:pt x="20948" y="80"/>
                      <a:pt x="20715" y="146"/>
                      <a:pt x="20548" y="180"/>
                    </a:cubicBezTo>
                    <a:cubicBezTo>
                      <a:pt x="20214" y="280"/>
                      <a:pt x="20048" y="346"/>
                      <a:pt x="20048" y="380"/>
                    </a:cubicBezTo>
                    <a:cubicBezTo>
                      <a:pt x="20081" y="413"/>
                      <a:pt x="20248" y="447"/>
                      <a:pt x="20581" y="447"/>
                    </a:cubicBezTo>
                    <a:cubicBezTo>
                      <a:pt x="20748" y="447"/>
                      <a:pt x="20982" y="413"/>
                      <a:pt x="21215" y="413"/>
                    </a:cubicBezTo>
                    <a:cubicBezTo>
                      <a:pt x="21449" y="447"/>
                      <a:pt x="21749" y="447"/>
                      <a:pt x="22049" y="480"/>
                    </a:cubicBezTo>
                    <a:cubicBezTo>
                      <a:pt x="23317" y="580"/>
                      <a:pt x="25151" y="914"/>
                      <a:pt x="27353" y="1581"/>
                    </a:cubicBezTo>
                    <a:cubicBezTo>
                      <a:pt x="27887" y="1747"/>
                      <a:pt x="28454" y="1948"/>
                      <a:pt x="29054" y="2181"/>
                    </a:cubicBezTo>
                    <a:cubicBezTo>
                      <a:pt x="29321" y="2281"/>
                      <a:pt x="29621" y="2415"/>
                      <a:pt x="29955" y="2515"/>
                    </a:cubicBezTo>
                    <a:cubicBezTo>
                      <a:pt x="30255" y="2648"/>
                      <a:pt x="30555" y="2748"/>
                      <a:pt x="30855" y="2882"/>
                    </a:cubicBezTo>
                    <a:cubicBezTo>
                      <a:pt x="31422" y="3148"/>
                      <a:pt x="32023" y="3482"/>
                      <a:pt x="32523" y="3916"/>
                    </a:cubicBezTo>
                    <a:cubicBezTo>
                      <a:pt x="33024" y="4316"/>
                      <a:pt x="33391" y="4850"/>
                      <a:pt x="33290" y="5250"/>
                    </a:cubicBezTo>
                    <a:cubicBezTo>
                      <a:pt x="33224" y="5450"/>
                      <a:pt x="33057" y="5684"/>
                      <a:pt x="32823" y="5884"/>
                    </a:cubicBezTo>
                    <a:cubicBezTo>
                      <a:pt x="32557" y="6084"/>
                      <a:pt x="32256" y="6284"/>
                      <a:pt x="31923" y="6417"/>
                    </a:cubicBezTo>
                    <a:cubicBezTo>
                      <a:pt x="31756" y="6518"/>
                      <a:pt x="31589" y="6584"/>
                      <a:pt x="31422" y="6651"/>
                    </a:cubicBezTo>
                    <a:cubicBezTo>
                      <a:pt x="31256" y="6718"/>
                      <a:pt x="31089" y="6751"/>
                      <a:pt x="30922" y="6818"/>
                    </a:cubicBezTo>
                    <a:cubicBezTo>
                      <a:pt x="30555" y="6884"/>
                      <a:pt x="30188" y="6951"/>
                      <a:pt x="29788" y="6951"/>
                    </a:cubicBezTo>
                    <a:cubicBezTo>
                      <a:pt x="29561" y="6966"/>
                      <a:pt x="29331" y="6972"/>
                      <a:pt x="29098" y="6972"/>
                    </a:cubicBezTo>
                    <a:cubicBezTo>
                      <a:pt x="27727" y="6972"/>
                      <a:pt x="26272" y="6736"/>
                      <a:pt x="24818" y="6451"/>
                    </a:cubicBezTo>
                    <a:cubicBezTo>
                      <a:pt x="21382" y="5750"/>
                      <a:pt x="18146" y="4750"/>
                      <a:pt x="15111" y="4149"/>
                    </a:cubicBezTo>
                    <a:cubicBezTo>
                      <a:pt x="14344" y="3982"/>
                      <a:pt x="13576" y="3849"/>
                      <a:pt x="12843" y="3782"/>
                    </a:cubicBezTo>
                    <a:cubicBezTo>
                      <a:pt x="12476" y="3749"/>
                      <a:pt x="12075" y="3716"/>
                      <a:pt x="11708" y="3716"/>
                    </a:cubicBezTo>
                    <a:cubicBezTo>
                      <a:pt x="11542" y="3716"/>
                      <a:pt x="11341" y="3749"/>
                      <a:pt x="11141" y="3749"/>
                    </a:cubicBezTo>
                    <a:cubicBezTo>
                      <a:pt x="10975" y="3749"/>
                      <a:pt x="10808" y="3782"/>
                      <a:pt x="10641" y="3782"/>
                    </a:cubicBezTo>
                    <a:cubicBezTo>
                      <a:pt x="9273" y="3916"/>
                      <a:pt x="7972" y="4082"/>
                      <a:pt x="6838" y="4316"/>
                    </a:cubicBezTo>
                    <a:cubicBezTo>
                      <a:pt x="4503" y="4783"/>
                      <a:pt x="2702" y="5550"/>
                      <a:pt x="1601" y="6251"/>
                    </a:cubicBezTo>
                    <a:cubicBezTo>
                      <a:pt x="467" y="6985"/>
                      <a:pt x="0" y="7552"/>
                      <a:pt x="33" y="7585"/>
                    </a:cubicBezTo>
                    <a:cubicBezTo>
                      <a:pt x="40" y="7595"/>
                      <a:pt x="51" y="7599"/>
                      <a:pt x="68" y="7599"/>
                    </a:cubicBezTo>
                    <a:cubicBezTo>
                      <a:pt x="222" y="7599"/>
                      <a:pt x="811" y="7196"/>
                      <a:pt x="1835" y="6684"/>
                    </a:cubicBezTo>
                    <a:cubicBezTo>
                      <a:pt x="2969" y="6117"/>
                      <a:pt x="4737" y="5517"/>
                      <a:pt x="7005" y="5183"/>
                    </a:cubicBezTo>
                    <a:cubicBezTo>
                      <a:pt x="8106" y="5016"/>
                      <a:pt x="9373" y="4883"/>
                      <a:pt x="10708" y="4816"/>
                    </a:cubicBezTo>
                    <a:cubicBezTo>
                      <a:pt x="10962" y="4790"/>
                      <a:pt x="11221" y="4778"/>
                      <a:pt x="11483" y="4778"/>
                    </a:cubicBezTo>
                    <a:cubicBezTo>
                      <a:pt x="12560" y="4778"/>
                      <a:pt x="13697" y="4982"/>
                      <a:pt x="14877" y="5250"/>
                    </a:cubicBezTo>
                    <a:cubicBezTo>
                      <a:pt x="17846" y="5884"/>
                      <a:pt x="21048" y="6918"/>
                      <a:pt x="24584" y="7652"/>
                    </a:cubicBezTo>
                    <a:cubicBezTo>
                      <a:pt x="26058" y="7930"/>
                      <a:pt x="27508" y="8184"/>
                      <a:pt x="28973" y="8184"/>
                    </a:cubicBezTo>
                    <a:cubicBezTo>
                      <a:pt x="29266" y="8184"/>
                      <a:pt x="29560" y="8174"/>
                      <a:pt x="29855" y="8152"/>
                    </a:cubicBezTo>
                    <a:cubicBezTo>
                      <a:pt x="30322" y="8152"/>
                      <a:pt x="30755" y="8052"/>
                      <a:pt x="31189" y="7952"/>
                    </a:cubicBezTo>
                    <a:cubicBezTo>
                      <a:pt x="31422" y="7919"/>
                      <a:pt x="31623" y="7852"/>
                      <a:pt x="31856" y="7752"/>
                    </a:cubicBezTo>
                    <a:cubicBezTo>
                      <a:pt x="32056" y="7685"/>
                      <a:pt x="32256" y="7585"/>
                      <a:pt x="32457" y="7485"/>
                    </a:cubicBezTo>
                    <a:cubicBezTo>
                      <a:pt x="32823" y="7285"/>
                      <a:pt x="33224" y="7051"/>
                      <a:pt x="33557" y="6751"/>
                    </a:cubicBezTo>
                    <a:cubicBezTo>
                      <a:pt x="33924" y="6451"/>
                      <a:pt x="34258" y="6051"/>
                      <a:pt x="34391" y="5483"/>
                    </a:cubicBezTo>
                    <a:cubicBezTo>
                      <a:pt x="34525" y="4950"/>
                      <a:pt x="34358" y="4383"/>
                      <a:pt x="34091" y="3982"/>
                    </a:cubicBezTo>
                    <a:cubicBezTo>
                      <a:pt x="33858" y="3582"/>
                      <a:pt x="33524" y="3315"/>
                      <a:pt x="33224" y="3048"/>
                    </a:cubicBezTo>
                    <a:cubicBezTo>
                      <a:pt x="32590" y="2548"/>
                      <a:pt x="31923" y="2214"/>
                      <a:pt x="31256" y="1948"/>
                    </a:cubicBezTo>
                    <a:cubicBezTo>
                      <a:pt x="30922" y="1814"/>
                      <a:pt x="30589" y="1681"/>
                      <a:pt x="30288" y="1581"/>
                    </a:cubicBezTo>
                    <a:cubicBezTo>
                      <a:pt x="29955" y="1481"/>
                      <a:pt x="29655" y="1381"/>
                      <a:pt x="29354" y="1247"/>
                    </a:cubicBezTo>
                    <a:cubicBezTo>
                      <a:pt x="28754" y="1080"/>
                      <a:pt x="28153" y="880"/>
                      <a:pt x="27586" y="747"/>
                    </a:cubicBezTo>
                    <a:cubicBezTo>
                      <a:pt x="25593" y="219"/>
                      <a:pt x="23858" y="1"/>
                      <a:pt x="22583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8" name="Google Shape;1068;p22"/>
              <p:cNvSpPr/>
              <p:nvPr/>
            </p:nvSpPr>
            <p:spPr>
              <a:xfrm>
                <a:off x="575720" y="370052"/>
                <a:ext cx="670819" cy="89072"/>
              </a:xfrm>
              <a:custGeom>
                <a:avLst/>
                <a:gdLst/>
                <a:ahLst/>
                <a:cxnLst/>
                <a:rect l="l" t="t" r="r" b="b"/>
                <a:pathLst>
                  <a:path w="15312" h="3588" extrusionOk="0">
                    <a:moveTo>
                      <a:pt x="2335" y="0"/>
                    </a:moveTo>
                    <a:cubicBezTo>
                      <a:pt x="868" y="0"/>
                      <a:pt x="0" y="234"/>
                      <a:pt x="0" y="401"/>
                    </a:cubicBezTo>
                    <a:cubicBezTo>
                      <a:pt x="34" y="601"/>
                      <a:pt x="901" y="667"/>
                      <a:pt x="2269" y="901"/>
                    </a:cubicBezTo>
                    <a:cubicBezTo>
                      <a:pt x="3636" y="1101"/>
                      <a:pt x="5504" y="1501"/>
                      <a:pt x="7572" y="2068"/>
                    </a:cubicBezTo>
                    <a:cubicBezTo>
                      <a:pt x="9641" y="2636"/>
                      <a:pt x="11542" y="3136"/>
                      <a:pt x="12943" y="3403"/>
                    </a:cubicBezTo>
                    <a:cubicBezTo>
                      <a:pt x="13720" y="3529"/>
                      <a:pt x="14341" y="3587"/>
                      <a:pt x="14752" y="3587"/>
                    </a:cubicBezTo>
                    <a:cubicBezTo>
                      <a:pt x="15099" y="3587"/>
                      <a:pt x="15296" y="3546"/>
                      <a:pt x="15311" y="3469"/>
                    </a:cubicBezTo>
                    <a:cubicBezTo>
                      <a:pt x="15311" y="3269"/>
                      <a:pt x="14511" y="3002"/>
                      <a:pt x="13176" y="2535"/>
                    </a:cubicBezTo>
                    <a:cubicBezTo>
                      <a:pt x="11842" y="2102"/>
                      <a:pt x="10008" y="1468"/>
                      <a:pt x="7873" y="868"/>
                    </a:cubicBezTo>
                    <a:cubicBezTo>
                      <a:pt x="5771" y="301"/>
                      <a:pt x="3803" y="0"/>
                      <a:pt x="2335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9" name="Google Shape;1069;p22"/>
              <p:cNvSpPr/>
              <p:nvPr/>
            </p:nvSpPr>
            <p:spPr>
              <a:xfrm>
                <a:off x="1645429" y="413819"/>
                <a:ext cx="1379577" cy="124696"/>
              </a:xfrm>
              <a:custGeom>
                <a:avLst/>
                <a:gdLst/>
                <a:ahLst/>
                <a:cxnLst/>
                <a:rect l="l" t="t" r="r" b="b"/>
                <a:pathLst>
                  <a:path w="31490" h="5023" extrusionOk="0">
                    <a:moveTo>
                      <a:pt x="170" y="1"/>
                    </a:moveTo>
                    <a:cubicBezTo>
                      <a:pt x="111" y="1"/>
                      <a:pt x="76" y="13"/>
                      <a:pt x="68" y="39"/>
                    </a:cubicBezTo>
                    <a:cubicBezTo>
                      <a:pt x="1" y="105"/>
                      <a:pt x="401" y="339"/>
                      <a:pt x="1135" y="739"/>
                    </a:cubicBezTo>
                    <a:cubicBezTo>
                      <a:pt x="1502" y="906"/>
                      <a:pt x="1936" y="1139"/>
                      <a:pt x="2469" y="1406"/>
                    </a:cubicBezTo>
                    <a:cubicBezTo>
                      <a:pt x="3003" y="1606"/>
                      <a:pt x="3637" y="1840"/>
                      <a:pt x="4304" y="2073"/>
                    </a:cubicBezTo>
                    <a:cubicBezTo>
                      <a:pt x="7073" y="3041"/>
                      <a:pt x="11009" y="4008"/>
                      <a:pt x="15445" y="4508"/>
                    </a:cubicBezTo>
                    <a:cubicBezTo>
                      <a:pt x="15979" y="4542"/>
                      <a:pt x="16546" y="4642"/>
                      <a:pt x="17080" y="4675"/>
                    </a:cubicBezTo>
                    <a:cubicBezTo>
                      <a:pt x="17613" y="4709"/>
                      <a:pt x="18147" y="4775"/>
                      <a:pt x="18681" y="4809"/>
                    </a:cubicBezTo>
                    <a:cubicBezTo>
                      <a:pt x="19715" y="4875"/>
                      <a:pt x="20716" y="4975"/>
                      <a:pt x="21683" y="4975"/>
                    </a:cubicBezTo>
                    <a:cubicBezTo>
                      <a:pt x="23027" y="4999"/>
                      <a:pt x="24288" y="5023"/>
                      <a:pt x="25431" y="5023"/>
                    </a:cubicBezTo>
                    <a:cubicBezTo>
                      <a:pt x="25904" y="5023"/>
                      <a:pt x="26357" y="5019"/>
                      <a:pt x="26787" y="5009"/>
                    </a:cubicBezTo>
                    <a:cubicBezTo>
                      <a:pt x="29689" y="4842"/>
                      <a:pt x="31490" y="4642"/>
                      <a:pt x="31457" y="4475"/>
                    </a:cubicBezTo>
                    <a:cubicBezTo>
                      <a:pt x="31457" y="4041"/>
                      <a:pt x="24285" y="4342"/>
                      <a:pt x="15579" y="3274"/>
                    </a:cubicBezTo>
                    <a:cubicBezTo>
                      <a:pt x="11209" y="2807"/>
                      <a:pt x="7339" y="1973"/>
                      <a:pt x="4571" y="1239"/>
                    </a:cubicBezTo>
                    <a:cubicBezTo>
                      <a:pt x="3870" y="1039"/>
                      <a:pt x="3236" y="873"/>
                      <a:pt x="2703" y="739"/>
                    </a:cubicBezTo>
                    <a:cubicBezTo>
                      <a:pt x="2169" y="572"/>
                      <a:pt x="1702" y="406"/>
                      <a:pt x="1302" y="305"/>
                    </a:cubicBezTo>
                    <a:cubicBezTo>
                      <a:pt x="730" y="107"/>
                      <a:pt x="344" y="1"/>
                      <a:pt x="17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0" name="Google Shape;1070;p22"/>
              <p:cNvSpPr/>
              <p:nvPr/>
            </p:nvSpPr>
            <p:spPr>
              <a:xfrm>
                <a:off x="276147" y="2701815"/>
                <a:ext cx="5066627" cy="362966"/>
              </a:xfrm>
              <a:custGeom>
                <a:avLst/>
                <a:gdLst/>
                <a:ahLst/>
                <a:cxnLst/>
                <a:rect l="l" t="t" r="r" b="b"/>
                <a:pathLst>
                  <a:path w="115650" h="14621" extrusionOk="0">
                    <a:moveTo>
                      <a:pt x="6351" y="0"/>
                    </a:moveTo>
                    <a:cubicBezTo>
                      <a:pt x="6253" y="0"/>
                      <a:pt x="5807" y="109"/>
                      <a:pt x="5104" y="373"/>
                    </a:cubicBezTo>
                    <a:cubicBezTo>
                      <a:pt x="4704" y="540"/>
                      <a:pt x="4203" y="740"/>
                      <a:pt x="3636" y="1074"/>
                    </a:cubicBezTo>
                    <a:cubicBezTo>
                      <a:pt x="3102" y="1407"/>
                      <a:pt x="2469" y="1808"/>
                      <a:pt x="1868" y="2408"/>
                    </a:cubicBezTo>
                    <a:cubicBezTo>
                      <a:pt x="1268" y="3008"/>
                      <a:pt x="667" y="3776"/>
                      <a:pt x="334" y="4776"/>
                    </a:cubicBezTo>
                    <a:cubicBezTo>
                      <a:pt x="0" y="5777"/>
                      <a:pt x="0" y="7045"/>
                      <a:pt x="601" y="8145"/>
                    </a:cubicBezTo>
                    <a:cubicBezTo>
                      <a:pt x="1168" y="9280"/>
                      <a:pt x="2202" y="10180"/>
                      <a:pt x="3436" y="10814"/>
                    </a:cubicBezTo>
                    <a:cubicBezTo>
                      <a:pt x="4637" y="11481"/>
                      <a:pt x="6038" y="11815"/>
                      <a:pt x="7472" y="12115"/>
                    </a:cubicBezTo>
                    <a:cubicBezTo>
                      <a:pt x="9168" y="12443"/>
                      <a:pt x="10987" y="12603"/>
                      <a:pt x="12883" y="12603"/>
                    </a:cubicBezTo>
                    <a:cubicBezTo>
                      <a:pt x="14268" y="12603"/>
                      <a:pt x="15695" y="12517"/>
                      <a:pt x="17146" y="12348"/>
                    </a:cubicBezTo>
                    <a:cubicBezTo>
                      <a:pt x="20582" y="11948"/>
                      <a:pt x="24217" y="11114"/>
                      <a:pt x="27953" y="10214"/>
                    </a:cubicBezTo>
                    <a:cubicBezTo>
                      <a:pt x="28887" y="9980"/>
                      <a:pt x="29855" y="9780"/>
                      <a:pt x="30789" y="9546"/>
                    </a:cubicBezTo>
                    <a:cubicBezTo>
                      <a:pt x="31756" y="9346"/>
                      <a:pt x="32724" y="9113"/>
                      <a:pt x="33724" y="8913"/>
                    </a:cubicBezTo>
                    <a:cubicBezTo>
                      <a:pt x="35692" y="8546"/>
                      <a:pt x="37694" y="8112"/>
                      <a:pt x="39762" y="7778"/>
                    </a:cubicBezTo>
                    <a:cubicBezTo>
                      <a:pt x="41830" y="7412"/>
                      <a:pt x="43932" y="7145"/>
                      <a:pt x="46100" y="6878"/>
                    </a:cubicBezTo>
                    <a:cubicBezTo>
                      <a:pt x="48235" y="6644"/>
                      <a:pt x="50403" y="6344"/>
                      <a:pt x="52604" y="6211"/>
                    </a:cubicBezTo>
                    <a:cubicBezTo>
                      <a:pt x="54839" y="6011"/>
                      <a:pt x="57008" y="5910"/>
                      <a:pt x="59176" y="5777"/>
                    </a:cubicBezTo>
                    <a:cubicBezTo>
                      <a:pt x="61344" y="5744"/>
                      <a:pt x="63479" y="5644"/>
                      <a:pt x="65580" y="5644"/>
                    </a:cubicBezTo>
                    <a:cubicBezTo>
                      <a:pt x="65975" y="5637"/>
                      <a:pt x="66370" y="5635"/>
                      <a:pt x="66765" y="5635"/>
                    </a:cubicBezTo>
                    <a:cubicBezTo>
                      <a:pt x="68436" y="5635"/>
                      <a:pt x="70099" y="5683"/>
                      <a:pt x="71718" y="5710"/>
                    </a:cubicBezTo>
                    <a:cubicBezTo>
                      <a:pt x="72719" y="5744"/>
                      <a:pt x="73719" y="5810"/>
                      <a:pt x="74720" y="5844"/>
                    </a:cubicBezTo>
                    <a:cubicBezTo>
                      <a:pt x="75688" y="5910"/>
                      <a:pt x="76688" y="5944"/>
                      <a:pt x="77622" y="6011"/>
                    </a:cubicBezTo>
                    <a:cubicBezTo>
                      <a:pt x="85328" y="6511"/>
                      <a:pt x="92199" y="7445"/>
                      <a:pt x="97937" y="8446"/>
                    </a:cubicBezTo>
                    <a:cubicBezTo>
                      <a:pt x="103674" y="9446"/>
                      <a:pt x="108111" y="11081"/>
                      <a:pt x="111079" y="12382"/>
                    </a:cubicBezTo>
                    <a:cubicBezTo>
                      <a:pt x="112547" y="13082"/>
                      <a:pt x="113681" y="13616"/>
                      <a:pt x="114415" y="14050"/>
                    </a:cubicBezTo>
                    <a:cubicBezTo>
                      <a:pt x="115127" y="14421"/>
                      <a:pt x="115523" y="14620"/>
                      <a:pt x="115603" y="14620"/>
                    </a:cubicBezTo>
                    <a:cubicBezTo>
                      <a:pt x="115609" y="14620"/>
                      <a:pt x="115614" y="14619"/>
                      <a:pt x="115616" y="14617"/>
                    </a:cubicBezTo>
                    <a:cubicBezTo>
                      <a:pt x="115649" y="14583"/>
                      <a:pt x="115282" y="14316"/>
                      <a:pt x="114549" y="13816"/>
                    </a:cubicBezTo>
                    <a:cubicBezTo>
                      <a:pt x="113848" y="13316"/>
                      <a:pt x="112747" y="12715"/>
                      <a:pt x="111280" y="11948"/>
                    </a:cubicBezTo>
                    <a:cubicBezTo>
                      <a:pt x="108344" y="10480"/>
                      <a:pt x="103874" y="8712"/>
                      <a:pt x="98104" y="7578"/>
                    </a:cubicBezTo>
                    <a:cubicBezTo>
                      <a:pt x="92366" y="6444"/>
                      <a:pt x="85461" y="5443"/>
                      <a:pt x="77722" y="4876"/>
                    </a:cubicBezTo>
                    <a:cubicBezTo>
                      <a:pt x="76755" y="4776"/>
                      <a:pt x="75788" y="4743"/>
                      <a:pt x="74787" y="4676"/>
                    </a:cubicBezTo>
                    <a:cubicBezTo>
                      <a:pt x="73786" y="4643"/>
                      <a:pt x="72785" y="4576"/>
                      <a:pt x="71785" y="4543"/>
                    </a:cubicBezTo>
                    <a:cubicBezTo>
                      <a:pt x="70123" y="4488"/>
                      <a:pt x="68440" y="4434"/>
                      <a:pt x="66734" y="4434"/>
                    </a:cubicBezTo>
                    <a:cubicBezTo>
                      <a:pt x="66350" y="4434"/>
                      <a:pt x="65966" y="4437"/>
                      <a:pt x="65580" y="4443"/>
                    </a:cubicBezTo>
                    <a:cubicBezTo>
                      <a:pt x="65282" y="4438"/>
                      <a:pt x="64984" y="4436"/>
                      <a:pt x="64686" y="4436"/>
                    </a:cubicBezTo>
                    <a:cubicBezTo>
                      <a:pt x="62849" y="4436"/>
                      <a:pt x="61008" y="4514"/>
                      <a:pt x="59142" y="4543"/>
                    </a:cubicBezTo>
                    <a:cubicBezTo>
                      <a:pt x="56941" y="4676"/>
                      <a:pt x="54739" y="4743"/>
                      <a:pt x="52504" y="4976"/>
                    </a:cubicBezTo>
                    <a:cubicBezTo>
                      <a:pt x="50303" y="5110"/>
                      <a:pt x="48101" y="5410"/>
                      <a:pt x="45933" y="5644"/>
                    </a:cubicBezTo>
                    <a:cubicBezTo>
                      <a:pt x="43765" y="5944"/>
                      <a:pt x="41663" y="6211"/>
                      <a:pt x="39562" y="6578"/>
                    </a:cubicBezTo>
                    <a:cubicBezTo>
                      <a:pt x="37494" y="6911"/>
                      <a:pt x="35459" y="7345"/>
                      <a:pt x="33457" y="7745"/>
                    </a:cubicBezTo>
                    <a:cubicBezTo>
                      <a:pt x="32490" y="7979"/>
                      <a:pt x="31489" y="8212"/>
                      <a:pt x="30522" y="8412"/>
                    </a:cubicBezTo>
                    <a:cubicBezTo>
                      <a:pt x="29555" y="8646"/>
                      <a:pt x="28621" y="8879"/>
                      <a:pt x="27687" y="9113"/>
                    </a:cubicBezTo>
                    <a:cubicBezTo>
                      <a:pt x="23951" y="10047"/>
                      <a:pt x="20381" y="10881"/>
                      <a:pt x="17012" y="11314"/>
                    </a:cubicBezTo>
                    <a:cubicBezTo>
                      <a:pt x="15388" y="11523"/>
                      <a:pt x="13810" y="11632"/>
                      <a:pt x="12294" y="11632"/>
                    </a:cubicBezTo>
                    <a:cubicBezTo>
                      <a:pt x="10665" y="11632"/>
                      <a:pt x="9107" y="11507"/>
                      <a:pt x="7639" y="11248"/>
                    </a:cubicBezTo>
                    <a:cubicBezTo>
                      <a:pt x="6238" y="10981"/>
                      <a:pt x="4904" y="10681"/>
                      <a:pt x="3770" y="10113"/>
                    </a:cubicBezTo>
                    <a:cubicBezTo>
                      <a:pt x="2635" y="9546"/>
                      <a:pt x="1701" y="8779"/>
                      <a:pt x="1201" y="7845"/>
                    </a:cubicBezTo>
                    <a:cubicBezTo>
                      <a:pt x="667" y="6911"/>
                      <a:pt x="634" y="5844"/>
                      <a:pt x="901" y="4943"/>
                    </a:cubicBezTo>
                    <a:cubicBezTo>
                      <a:pt x="1168" y="4042"/>
                      <a:pt x="1701" y="3342"/>
                      <a:pt x="2202" y="2742"/>
                    </a:cubicBezTo>
                    <a:cubicBezTo>
                      <a:pt x="2769" y="2174"/>
                      <a:pt x="3336" y="1741"/>
                      <a:pt x="3836" y="1374"/>
                    </a:cubicBezTo>
                    <a:cubicBezTo>
                      <a:pt x="4337" y="1040"/>
                      <a:pt x="4804" y="807"/>
                      <a:pt x="5204" y="607"/>
                    </a:cubicBezTo>
                    <a:cubicBezTo>
                      <a:pt x="5971" y="240"/>
                      <a:pt x="6371" y="73"/>
                      <a:pt x="6371" y="6"/>
                    </a:cubicBezTo>
                    <a:cubicBezTo>
                      <a:pt x="6371" y="2"/>
                      <a:pt x="6364" y="0"/>
                      <a:pt x="6351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1" name="Google Shape;1071;p22"/>
              <p:cNvSpPr/>
              <p:nvPr/>
            </p:nvSpPr>
            <p:spPr>
              <a:xfrm>
                <a:off x="547944" y="2760750"/>
                <a:ext cx="1974385" cy="172459"/>
              </a:xfrm>
              <a:custGeom>
                <a:avLst/>
                <a:gdLst/>
                <a:ahLst/>
                <a:cxnLst/>
                <a:rect l="l" t="t" r="r" b="b"/>
                <a:pathLst>
                  <a:path w="45067" h="6947" extrusionOk="0">
                    <a:moveTo>
                      <a:pt x="42064" y="1"/>
                    </a:moveTo>
                    <a:cubicBezTo>
                      <a:pt x="41664" y="1"/>
                      <a:pt x="41263" y="1"/>
                      <a:pt x="40796" y="34"/>
                    </a:cubicBezTo>
                    <a:cubicBezTo>
                      <a:pt x="40363" y="34"/>
                      <a:pt x="39862" y="34"/>
                      <a:pt x="39362" y="67"/>
                    </a:cubicBezTo>
                    <a:cubicBezTo>
                      <a:pt x="39095" y="67"/>
                      <a:pt x="38828" y="67"/>
                      <a:pt x="38561" y="101"/>
                    </a:cubicBezTo>
                    <a:cubicBezTo>
                      <a:pt x="38295" y="101"/>
                      <a:pt x="38028" y="134"/>
                      <a:pt x="37761" y="167"/>
                    </a:cubicBezTo>
                    <a:cubicBezTo>
                      <a:pt x="33224" y="468"/>
                      <a:pt x="27020" y="1268"/>
                      <a:pt x="20248" y="2836"/>
                    </a:cubicBezTo>
                    <a:cubicBezTo>
                      <a:pt x="19414" y="3036"/>
                      <a:pt x="18581" y="3236"/>
                      <a:pt x="17780" y="3436"/>
                    </a:cubicBezTo>
                    <a:cubicBezTo>
                      <a:pt x="16946" y="3670"/>
                      <a:pt x="16145" y="3903"/>
                      <a:pt x="15378" y="4137"/>
                    </a:cubicBezTo>
                    <a:cubicBezTo>
                      <a:pt x="14978" y="4237"/>
                      <a:pt x="14578" y="4337"/>
                      <a:pt x="14211" y="4470"/>
                    </a:cubicBezTo>
                    <a:cubicBezTo>
                      <a:pt x="13844" y="4604"/>
                      <a:pt x="13477" y="4704"/>
                      <a:pt x="13110" y="4804"/>
                    </a:cubicBezTo>
                    <a:cubicBezTo>
                      <a:pt x="12376" y="5004"/>
                      <a:pt x="11642" y="5171"/>
                      <a:pt x="10908" y="5338"/>
                    </a:cubicBezTo>
                    <a:cubicBezTo>
                      <a:pt x="9474" y="5638"/>
                      <a:pt x="8106" y="5838"/>
                      <a:pt x="6805" y="5905"/>
                    </a:cubicBezTo>
                    <a:cubicBezTo>
                      <a:pt x="6415" y="5935"/>
                      <a:pt x="6034" y="5950"/>
                      <a:pt x="5663" y="5950"/>
                    </a:cubicBezTo>
                    <a:cubicBezTo>
                      <a:pt x="4799" y="5950"/>
                      <a:pt x="3993" y="5868"/>
                      <a:pt x="3270" y="5705"/>
                    </a:cubicBezTo>
                    <a:cubicBezTo>
                      <a:pt x="2769" y="5571"/>
                      <a:pt x="2302" y="5404"/>
                      <a:pt x="1935" y="5138"/>
                    </a:cubicBezTo>
                    <a:cubicBezTo>
                      <a:pt x="1835" y="5104"/>
                      <a:pt x="1735" y="5038"/>
                      <a:pt x="1668" y="4971"/>
                    </a:cubicBezTo>
                    <a:cubicBezTo>
                      <a:pt x="1568" y="4904"/>
                      <a:pt x="1502" y="4804"/>
                      <a:pt x="1435" y="4737"/>
                    </a:cubicBezTo>
                    <a:cubicBezTo>
                      <a:pt x="1302" y="4604"/>
                      <a:pt x="1168" y="4437"/>
                      <a:pt x="1068" y="4237"/>
                    </a:cubicBezTo>
                    <a:cubicBezTo>
                      <a:pt x="668" y="3536"/>
                      <a:pt x="568" y="2803"/>
                      <a:pt x="668" y="2236"/>
                    </a:cubicBezTo>
                    <a:cubicBezTo>
                      <a:pt x="734" y="1668"/>
                      <a:pt x="968" y="1268"/>
                      <a:pt x="1168" y="1001"/>
                    </a:cubicBezTo>
                    <a:cubicBezTo>
                      <a:pt x="1335" y="734"/>
                      <a:pt x="1468" y="601"/>
                      <a:pt x="1435" y="568"/>
                    </a:cubicBezTo>
                    <a:cubicBezTo>
                      <a:pt x="1430" y="562"/>
                      <a:pt x="1421" y="560"/>
                      <a:pt x="1409" y="560"/>
                    </a:cubicBezTo>
                    <a:cubicBezTo>
                      <a:pt x="1346" y="560"/>
                      <a:pt x="1193" y="638"/>
                      <a:pt x="968" y="835"/>
                    </a:cubicBezTo>
                    <a:cubicBezTo>
                      <a:pt x="701" y="1068"/>
                      <a:pt x="368" y="1468"/>
                      <a:pt x="167" y="2135"/>
                    </a:cubicBezTo>
                    <a:cubicBezTo>
                      <a:pt x="1" y="2803"/>
                      <a:pt x="34" y="3703"/>
                      <a:pt x="468" y="4571"/>
                    </a:cubicBezTo>
                    <a:cubicBezTo>
                      <a:pt x="568" y="4804"/>
                      <a:pt x="701" y="5004"/>
                      <a:pt x="868" y="5238"/>
                    </a:cubicBezTo>
                    <a:cubicBezTo>
                      <a:pt x="935" y="5338"/>
                      <a:pt x="1035" y="5438"/>
                      <a:pt x="1135" y="5538"/>
                    </a:cubicBezTo>
                    <a:cubicBezTo>
                      <a:pt x="1268" y="5638"/>
                      <a:pt x="1368" y="5705"/>
                      <a:pt x="1468" y="5805"/>
                    </a:cubicBezTo>
                    <a:cubicBezTo>
                      <a:pt x="1935" y="6138"/>
                      <a:pt x="2469" y="6372"/>
                      <a:pt x="3036" y="6539"/>
                    </a:cubicBezTo>
                    <a:cubicBezTo>
                      <a:pt x="4034" y="6852"/>
                      <a:pt x="5104" y="6946"/>
                      <a:pt x="6248" y="6946"/>
                    </a:cubicBezTo>
                    <a:cubicBezTo>
                      <a:pt x="6443" y="6946"/>
                      <a:pt x="6640" y="6944"/>
                      <a:pt x="6839" y="6939"/>
                    </a:cubicBezTo>
                    <a:cubicBezTo>
                      <a:pt x="8206" y="6906"/>
                      <a:pt x="9641" y="6739"/>
                      <a:pt x="11109" y="6439"/>
                    </a:cubicBezTo>
                    <a:cubicBezTo>
                      <a:pt x="11876" y="6305"/>
                      <a:pt x="12610" y="6138"/>
                      <a:pt x="13410" y="5938"/>
                    </a:cubicBezTo>
                    <a:cubicBezTo>
                      <a:pt x="13777" y="5838"/>
                      <a:pt x="14177" y="5738"/>
                      <a:pt x="14544" y="5605"/>
                    </a:cubicBezTo>
                    <a:cubicBezTo>
                      <a:pt x="14945" y="5505"/>
                      <a:pt x="15312" y="5404"/>
                      <a:pt x="15712" y="5304"/>
                    </a:cubicBezTo>
                    <a:cubicBezTo>
                      <a:pt x="16479" y="5071"/>
                      <a:pt x="17280" y="4871"/>
                      <a:pt x="18080" y="4637"/>
                    </a:cubicBezTo>
                    <a:cubicBezTo>
                      <a:pt x="18881" y="4437"/>
                      <a:pt x="19715" y="4237"/>
                      <a:pt x="20549" y="4037"/>
                    </a:cubicBezTo>
                    <a:cubicBezTo>
                      <a:pt x="27220" y="2502"/>
                      <a:pt x="33358" y="1568"/>
                      <a:pt x="37828" y="1035"/>
                    </a:cubicBezTo>
                    <a:cubicBezTo>
                      <a:pt x="42264" y="501"/>
                      <a:pt x="45066" y="468"/>
                      <a:pt x="45066" y="267"/>
                    </a:cubicBezTo>
                    <a:cubicBezTo>
                      <a:pt x="45066" y="201"/>
                      <a:pt x="44366" y="101"/>
                      <a:pt x="43131" y="34"/>
                    </a:cubicBezTo>
                    <a:cubicBezTo>
                      <a:pt x="42798" y="34"/>
                      <a:pt x="42431" y="1"/>
                      <a:pt x="42064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2" name="Google Shape;1072;p22"/>
              <p:cNvSpPr/>
              <p:nvPr/>
            </p:nvSpPr>
            <p:spPr>
              <a:xfrm>
                <a:off x="93459" y="2795480"/>
                <a:ext cx="944106" cy="299538"/>
              </a:xfrm>
              <a:custGeom>
                <a:avLst/>
                <a:gdLst/>
                <a:ahLst/>
                <a:cxnLst/>
                <a:rect l="l" t="t" r="r" b="b"/>
                <a:pathLst>
                  <a:path w="21550" h="12066" extrusionOk="0">
                    <a:moveTo>
                      <a:pt x="660" y="1"/>
                    </a:moveTo>
                    <a:cubicBezTo>
                      <a:pt x="591" y="1"/>
                      <a:pt x="461" y="397"/>
                      <a:pt x="301" y="1070"/>
                    </a:cubicBezTo>
                    <a:cubicBezTo>
                      <a:pt x="167" y="1804"/>
                      <a:pt x="1" y="2871"/>
                      <a:pt x="167" y="4206"/>
                    </a:cubicBezTo>
                    <a:cubicBezTo>
                      <a:pt x="201" y="4539"/>
                      <a:pt x="267" y="4906"/>
                      <a:pt x="367" y="5273"/>
                    </a:cubicBezTo>
                    <a:cubicBezTo>
                      <a:pt x="468" y="5607"/>
                      <a:pt x="568" y="6007"/>
                      <a:pt x="734" y="6374"/>
                    </a:cubicBezTo>
                    <a:cubicBezTo>
                      <a:pt x="1035" y="7108"/>
                      <a:pt x="1535" y="7875"/>
                      <a:pt x="2169" y="8509"/>
                    </a:cubicBezTo>
                    <a:cubicBezTo>
                      <a:pt x="2803" y="9176"/>
                      <a:pt x="3570" y="9776"/>
                      <a:pt x="4437" y="10243"/>
                    </a:cubicBezTo>
                    <a:cubicBezTo>
                      <a:pt x="5304" y="10710"/>
                      <a:pt x="6238" y="11044"/>
                      <a:pt x="7206" y="11311"/>
                    </a:cubicBezTo>
                    <a:cubicBezTo>
                      <a:pt x="8206" y="11578"/>
                      <a:pt x="9174" y="11778"/>
                      <a:pt x="10108" y="11878"/>
                    </a:cubicBezTo>
                    <a:cubicBezTo>
                      <a:pt x="11075" y="11978"/>
                      <a:pt x="11976" y="12045"/>
                      <a:pt x="12843" y="12045"/>
                    </a:cubicBezTo>
                    <a:cubicBezTo>
                      <a:pt x="13216" y="12059"/>
                      <a:pt x="13582" y="12066"/>
                      <a:pt x="13941" y="12066"/>
                    </a:cubicBezTo>
                    <a:cubicBezTo>
                      <a:pt x="15219" y="12066"/>
                      <a:pt x="16397" y="11982"/>
                      <a:pt x="17413" y="11878"/>
                    </a:cubicBezTo>
                    <a:cubicBezTo>
                      <a:pt x="19981" y="11611"/>
                      <a:pt x="21549" y="11277"/>
                      <a:pt x="21516" y="11111"/>
                    </a:cubicBezTo>
                    <a:cubicBezTo>
                      <a:pt x="21516" y="11012"/>
                      <a:pt x="20955" y="10983"/>
                      <a:pt x="19965" y="10983"/>
                    </a:cubicBezTo>
                    <a:cubicBezTo>
                      <a:pt x="19282" y="10983"/>
                      <a:pt x="18395" y="10997"/>
                      <a:pt x="17346" y="11010"/>
                    </a:cubicBezTo>
                    <a:cubicBezTo>
                      <a:pt x="16079" y="11010"/>
                      <a:pt x="14544" y="11010"/>
                      <a:pt x="12876" y="10910"/>
                    </a:cubicBezTo>
                    <a:cubicBezTo>
                      <a:pt x="12042" y="10877"/>
                      <a:pt x="11175" y="10810"/>
                      <a:pt x="10275" y="10677"/>
                    </a:cubicBezTo>
                    <a:cubicBezTo>
                      <a:pt x="9374" y="10543"/>
                      <a:pt x="8440" y="10377"/>
                      <a:pt x="7539" y="10143"/>
                    </a:cubicBezTo>
                    <a:cubicBezTo>
                      <a:pt x="5738" y="9643"/>
                      <a:pt x="4103" y="8842"/>
                      <a:pt x="2969" y="7741"/>
                    </a:cubicBezTo>
                    <a:cubicBezTo>
                      <a:pt x="2436" y="7174"/>
                      <a:pt x="1969" y="6574"/>
                      <a:pt x="1668" y="5940"/>
                    </a:cubicBezTo>
                    <a:cubicBezTo>
                      <a:pt x="1502" y="5640"/>
                      <a:pt x="1402" y="5306"/>
                      <a:pt x="1268" y="5006"/>
                    </a:cubicBezTo>
                    <a:cubicBezTo>
                      <a:pt x="1168" y="4673"/>
                      <a:pt x="1101" y="4372"/>
                      <a:pt x="1035" y="4072"/>
                    </a:cubicBezTo>
                    <a:cubicBezTo>
                      <a:pt x="768" y="2871"/>
                      <a:pt x="801" y="1837"/>
                      <a:pt x="768" y="1137"/>
                    </a:cubicBezTo>
                    <a:cubicBezTo>
                      <a:pt x="801" y="403"/>
                      <a:pt x="768" y="3"/>
                      <a:pt x="668" y="3"/>
                    </a:cubicBezTo>
                    <a:cubicBezTo>
                      <a:pt x="665" y="1"/>
                      <a:pt x="662" y="1"/>
                      <a:pt x="66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22"/>
              <p:cNvSpPr/>
              <p:nvPr/>
            </p:nvSpPr>
            <p:spPr>
              <a:xfrm>
                <a:off x="828547" y="2689775"/>
                <a:ext cx="1098974" cy="116529"/>
              </a:xfrm>
              <a:custGeom>
                <a:avLst/>
                <a:gdLst/>
                <a:ahLst/>
                <a:cxnLst/>
                <a:rect l="l" t="t" r="r" b="b"/>
                <a:pathLst>
                  <a:path w="25085" h="4694" extrusionOk="0">
                    <a:moveTo>
                      <a:pt x="24476" y="0"/>
                    </a:moveTo>
                    <a:cubicBezTo>
                      <a:pt x="23849" y="0"/>
                      <a:pt x="22740" y="89"/>
                      <a:pt x="21282" y="258"/>
                    </a:cubicBezTo>
                    <a:cubicBezTo>
                      <a:pt x="20148" y="391"/>
                      <a:pt x="18780" y="525"/>
                      <a:pt x="17279" y="691"/>
                    </a:cubicBezTo>
                    <a:cubicBezTo>
                      <a:pt x="15778" y="892"/>
                      <a:pt x="14110" y="1125"/>
                      <a:pt x="12342" y="1392"/>
                    </a:cubicBezTo>
                    <a:cubicBezTo>
                      <a:pt x="11475" y="1592"/>
                      <a:pt x="10641" y="1759"/>
                      <a:pt x="9841" y="1926"/>
                    </a:cubicBezTo>
                    <a:cubicBezTo>
                      <a:pt x="9007" y="2126"/>
                      <a:pt x="8239" y="2259"/>
                      <a:pt x="7472" y="2493"/>
                    </a:cubicBezTo>
                    <a:cubicBezTo>
                      <a:pt x="5971" y="2926"/>
                      <a:pt x="4704" y="3393"/>
                      <a:pt x="3636" y="3660"/>
                    </a:cubicBezTo>
                    <a:cubicBezTo>
                      <a:pt x="2535" y="3960"/>
                      <a:pt x="1668" y="4094"/>
                      <a:pt x="1034" y="4127"/>
                    </a:cubicBezTo>
                    <a:cubicBezTo>
                      <a:pt x="400" y="4161"/>
                      <a:pt x="34" y="4161"/>
                      <a:pt x="34" y="4261"/>
                    </a:cubicBezTo>
                    <a:cubicBezTo>
                      <a:pt x="0" y="4327"/>
                      <a:pt x="334" y="4494"/>
                      <a:pt x="1001" y="4628"/>
                    </a:cubicBezTo>
                    <a:cubicBezTo>
                      <a:pt x="1277" y="4669"/>
                      <a:pt x="1605" y="4693"/>
                      <a:pt x="1977" y="4693"/>
                    </a:cubicBezTo>
                    <a:cubicBezTo>
                      <a:pt x="2504" y="4693"/>
                      <a:pt x="3119" y="4645"/>
                      <a:pt x="3803" y="4527"/>
                    </a:cubicBezTo>
                    <a:cubicBezTo>
                      <a:pt x="4970" y="4361"/>
                      <a:pt x="6338" y="3960"/>
                      <a:pt x="7772" y="3593"/>
                    </a:cubicBezTo>
                    <a:cubicBezTo>
                      <a:pt x="8473" y="3427"/>
                      <a:pt x="9273" y="3293"/>
                      <a:pt x="10074" y="3126"/>
                    </a:cubicBezTo>
                    <a:cubicBezTo>
                      <a:pt x="10875" y="2960"/>
                      <a:pt x="11709" y="2793"/>
                      <a:pt x="12576" y="2626"/>
                    </a:cubicBezTo>
                    <a:cubicBezTo>
                      <a:pt x="14310" y="2359"/>
                      <a:pt x="15945" y="2092"/>
                      <a:pt x="17446" y="1859"/>
                    </a:cubicBezTo>
                    <a:cubicBezTo>
                      <a:pt x="18947" y="1592"/>
                      <a:pt x="20315" y="1392"/>
                      <a:pt x="21449" y="1158"/>
                    </a:cubicBezTo>
                    <a:cubicBezTo>
                      <a:pt x="23684" y="625"/>
                      <a:pt x="25085" y="258"/>
                      <a:pt x="25051" y="91"/>
                    </a:cubicBezTo>
                    <a:cubicBezTo>
                      <a:pt x="25039" y="30"/>
                      <a:pt x="24838" y="0"/>
                      <a:pt x="24476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22"/>
              <p:cNvSpPr/>
              <p:nvPr/>
            </p:nvSpPr>
            <p:spPr>
              <a:xfrm>
                <a:off x="2740021" y="2696205"/>
                <a:ext cx="2512153" cy="195522"/>
              </a:xfrm>
              <a:custGeom>
                <a:avLst/>
                <a:gdLst/>
                <a:ahLst/>
                <a:cxnLst/>
                <a:rect l="l" t="t" r="r" b="b"/>
                <a:pathLst>
                  <a:path w="57342" h="7876" extrusionOk="0">
                    <a:moveTo>
                      <a:pt x="16932" y="0"/>
                    </a:moveTo>
                    <a:cubicBezTo>
                      <a:pt x="13777" y="0"/>
                      <a:pt x="10927" y="98"/>
                      <a:pt x="8506" y="266"/>
                    </a:cubicBezTo>
                    <a:cubicBezTo>
                      <a:pt x="5871" y="432"/>
                      <a:pt x="3703" y="733"/>
                      <a:pt x="2235" y="1066"/>
                    </a:cubicBezTo>
                    <a:cubicBezTo>
                      <a:pt x="768" y="1366"/>
                      <a:pt x="0" y="1700"/>
                      <a:pt x="34" y="1767"/>
                    </a:cubicBezTo>
                    <a:cubicBezTo>
                      <a:pt x="41" y="1788"/>
                      <a:pt x="81" y="1797"/>
                      <a:pt x="155" y="1797"/>
                    </a:cubicBezTo>
                    <a:cubicBezTo>
                      <a:pt x="432" y="1797"/>
                      <a:pt x="1175" y="1665"/>
                      <a:pt x="2335" y="1533"/>
                    </a:cubicBezTo>
                    <a:cubicBezTo>
                      <a:pt x="3770" y="1366"/>
                      <a:pt x="5905" y="1200"/>
                      <a:pt x="8540" y="1133"/>
                    </a:cubicBezTo>
                    <a:cubicBezTo>
                      <a:pt x="9866" y="1100"/>
                      <a:pt x="11317" y="1081"/>
                      <a:pt x="12873" y="1081"/>
                    </a:cubicBezTo>
                    <a:cubicBezTo>
                      <a:pt x="17542" y="1081"/>
                      <a:pt x="23159" y="1250"/>
                      <a:pt x="29188" y="1700"/>
                    </a:cubicBezTo>
                    <a:cubicBezTo>
                      <a:pt x="37227" y="2334"/>
                      <a:pt x="44465" y="3301"/>
                      <a:pt x="49569" y="4602"/>
                    </a:cubicBezTo>
                    <a:cubicBezTo>
                      <a:pt x="52138" y="5236"/>
                      <a:pt x="54139" y="5936"/>
                      <a:pt x="55407" y="6637"/>
                    </a:cubicBezTo>
                    <a:cubicBezTo>
                      <a:pt x="56644" y="7271"/>
                      <a:pt x="57157" y="7876"/>
                      <a:pt x="57290" y="7876"/>
                    </a:cubicBezTo>
                    <a:cubicBezTo>
                      <a:pt x="57297" y="7876"/>
                      <a:pt x="57303" y="7874"/>
                      <a:pt x="57308" y="7871"/>
                    </a:cubicBezTo>
                    <a:cubicBezTo>
                      <a:pt x="57341" y="7871"/>
                      <a:pt x="56941" y="7070"/>
                      <a:pt x="55640" y="6237"/>
                    </a:cubicBezTo>
                    <a:cubicBezTo>
                      <a:pt x="54406" y="5369"/>
                      <a:pt x="52371" y="4502"/>
                      <a:pt x="49803" y="3735"/>
                    </a:cubicBezTo>
                    <a:cubicBezTo>
                      <a:pt x="44666" y="2234"/>
                      <a:pt x="37360" y="1100"/>
                      <a:pt x="29288" y="466"/>
                    </a:cubicBezTo>
                    <a:cubicBezTo>
                      <a:pt x="24881" y="139"/>
                      <a:pt x="20691" y="0"/>
                      <a:pt x="16932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5" name="Google Shape;1075;p22"/>
              <p:cNvSpPr/>
              <p:nvPr/>
            </p:nvSpPr>
            <p:spPr>
              <a:xfrm>
                <a:off x="1291794" y="3033229"/>
                <a:ext cx="3159533" cy="173254"/>
              </a:xfrm>
              <a:custGeom>
                <a:avLst/>
                <a:gdLst/>
                <a:ahLst/>
                <a:cxnLst/>
                <a:rect l="l" t="t" r="r" b="b"/>
                <a:pathLst>
                  <a:path w="72119" h="6979" extrusionOk="0">
                    <a:moveTo>
                      <a:pt x="48461" y="0"/>
                    </a:moveTo>
                    <a:cubicBezTo>
                      <a:pt x="42341" y="0"/>
                      <a:pt x="36526" y="462"/>
                      <a:pt x="31189" y="1100"/>
                    </a:cubicBezTo>
                    <a:cubicBezTo>
                      <a:pt x="25085" y="1834"/>
                      <a:pt x="19614" y="2601"/>
                      <a:pt x="15011" y="3135"/>
                    </a:cubicBezTo>
                    <a:cubicBezTo>
                      <a:pt x="13844" y="3235"/>
                      <a:pt x="12743" y="3335"/>
                      <a:pt x="11709" y="3435"/>
                    </a:cubicBezTo>
                    <a:cubicBezTo>
                      <a:pt x="10675" y="3535"/>
                      <a:pt x="9674" y="3635"/>
                      <a:pt x="8773" y="3668"/>
                    </a:cubicBezTo>
                    <a:cubicBezTo>
                      <a:pt x="7839" y="3702"/>
                      <a:pt x="7005" y="3768"/>
                      <a:pt x="6205" y="3802"/>
                    </a:cubicBezTo>
                    <a:cubicBezTo>
                      <a:pt x="5805" y="3835"/>
                      <a:pt x="5438" y="3869"/>
                      <a:pt x="5071" y="3869"/>
                    </a:cubicBezTo>
                    <a:cubicBezTo>
                      <a:pt x="4887" y="3885"/>
                      <a:pt x="4712" y="3885"/>
                      <a:pt x="4541" y="3885"/>
                    </a:cubicBezTo>
                    <a:cubicBezTo>
                      <a:pt x="4370" y="3885"/>
                      <a:pt x="4203" y="3885"/>
                      <a:pt x="4037" y="3902"/>
                    </a:cubicBezTo>
                    <a:cubicBezTo>
                      <a:pt x="1468" y="3902"/>
                      <a:pt x="0" y="3969"/>
                      <a:pt x="0" y="4035"/>
                    </a:cubicBezTo>
                    <a:cubicBezTo>
                      <a:pt x="0" y="4135"/>
                      <a:pt x="1435" y="4235"/>
                      <a:pt x="4037" y="4369"/>
                    </a:cubicBezTo>
                    <a:cubicBezTo>
                      <a:pt x="4370" y="4402"/>
                      <a:pt x="4704" y="4402"/>
                      <a:pt x="5071" y="4402"/>
                    </a:cubicBezTo>
                    <a:lnTo>
                      <a:pt x="6205" y="4402"/>
                    </a:lnTo>
                    <a:cubicBezTo>
                      <a:pt x="7005" y="4402"/>
                      <a:pt x="7873" y="4369"/>
                      <a:pt x="8773" y="4369"/>
                    </a:cubicBezTo>
                    <a:cubicBezTo>
                      <a:pt x="9707" y="4369"/>
                      <a:pt x="10708" y="4302"/>
                      <a:pt x="11742" y="4235"/>
                    </a:cubicBezTo>
                    <a:cubicBezTo>
                      <a:pt x="12810" y="4135"/>
                      <a:pt x="13910" y="4102"/>
                      <a:pt x="15078" y="4002"/>
                    </a:cubicBezTo>
                    <a:cubicBezTo>
                      <a:pt x="23637" y="3325"/>
                      <a:pt x="35123" y="1255"/>
                      <a:pt x="47963" y="1255"/>
                    </a:cubicBezTo>
                    <a:cubicBezTo>
                      <a:pt x="49034" y="1255"/>
                      <a:pt x="50114" y="1269"/>
                      <a:pt x="51204" y="1300"/>
                    </a:cubicBezTo>
                    <a:cubicBezTo>
                      <a:pt x="52071" y="1333"/>
                      <a:pt x="52972" y="1333"/>
                      <a:pt x="53839" y="1367"/>
                    </a:cubicBezTo>
                    <a:cubicBezTo>
                      <a:pt x="54706" y="1433"/>
                      <a:pt x="55573" y="1500"/>
                      <a:pt x="56407" y="1567"/>
                    </a:cubicBezTo>
                    <a:cubicBezTo>
                      <a:pt x="58142" y="1700"/>
                      <a:pt x="59843" y="1834"/>
                      <a:pt x="61511" y="1967"/>
                    </a:cubicBezTo>
                    <a:cubicBezTo>
                      <a:pt x="63145" y="2134"/>
                      <a:pt x="64780" y="2301"/>
                      <a:pt x="66314" y="2568"/>
                    </a:cubicBezTo>
                    <a:cubicBezTo>
                      <a:pt x="67082" y="2734"/>
                      <a:pt x="67849" y="2901"/>
                      <a:pt x="68583" y="3101"/>
                    </a:cubicBezTo>
                    <a:cubicBezTo>
                      <a:pt x="69283" y="3335"/>
                      <a:pt x="69984" y="3635"/>
                      <a:pt x="70451" y="4002"/>
                    </a:cubicBezTo>
                    <a:cubicBezTo>
                      <a:pt x="70718" y="4202"/>
                      <a:pt x="70851" y="4402"/>
                      <a:pt x="70918" y="4669"/>
                    </a:cubicBezTo>
                    <a:cubicBezTo>
                      <a:pt x="70951" y="4769"/>
                      <a:pt x="70951" y="4869"/>
                      <a:pt x="70918" y="4903"/>
                    </a:cubicBezTo>
                    <a:cubicBezTo>
                      <a:pt x="70918" y="4969"/>
                      <a:pt x="70884" y="5036"/>
                      <a:pt x="70784" y="5103"/>
                    </a:cubicBezTo>
                    <a:cubicBezTo>
                      <a:pt x="70617" y="5270"/>
                      <a:pt x="70317" y="5403"/>
                      <a:pt x="70017" y="5503"/>
                    </a:cubicBezTo>
                    <a:cubicBezTo>
                      <a:pt x="69717" y="5570"/>
                      <a:pt x="69350" y="5636"/>
                      <a:pt x="69016" y="5703"/>
                    </a:cubicBezTo>
                    <a:cubicBezTo>
                      <a:pt x="68349" y="5770"/>
                      <a:pt x="67615" y="5803"/>
                      <a:pt x="66915" y="5837"/>
                    </a:cubicBezTo>
                    <a:cubicBezTo>
                      <a:pt x="66214" y="5870"/>
                      <a:pt x="65514" y="5903"/>
                      <a:pt x="64847" y="5937"/>
                    </a:cubicBezTo>
                    <a:cubicBezTo>
                      <a:pt x="63622" y="5997"/>
                      <a:pt x="62433" y="6017"/>
                      <a:pt x="61280" y="6017"/>
                    </a:cubicBezTo>
                    <a:cubicBezTo>
                      <a:pt x="59889" y="6017"/>
                      <a:pt x="58552" y="5988"/>
                      <a:pt x="57275" y="5970"/>
                    </a:cubicBezTo>
                    <a:cubicBezTo>
                      <a:pt x="52638" y="5803"/>
                      <a:pt x="48902" y="5503"/>
                      <a:pt x="46300" y="5336"/>
                    </a:cubicBezTo>
                    <a:cubicBezTo>
                      <a:pt x="44504" y="5198"/>
                      <a:pt x="43264" y="5124"/>
                      <a:pt x="42668" y="5124"/>
                    </a:cubicBezTo>
                    <a:cubicBezTo>
                      <a:pt x="42401" y="5124"/>
                      <a:pt x="42264" y="5139"/>
                      <a:pt x="42264" y="5169"/>
                    </a:cubicBezTo>
                    <a:cubicBezTo>
                      <a:pt x="42264" y="5236"/>
                      <a:pt x="43665" y="5470"/>
                      <a:pt x="46267" y="5803"/>
                    </a:cubicBezTo>
                    <a:cubicBezTo>
                      <a:pt x="48835" y="6137"/>
                      <a:pt x="52571" y="6570"/>
                      <a:pt x="57241" y="6837"/>
                    </a:cubicBezTo>
                    <a:cubicBezTo>
                      <a:pt x="58892" y="6908"/>
                      <a:pt x="60660" y="6979"/>
                      <a:pt x="62521" y="6979"/>
                    </a:cubicBezTo>
                    <a:cubicBezTo>
                      <a:pt x="63292" y="6979"/>
                      <a:pt x="64079" y="6967"/>
                      <a:pt x="64880" y="6937"/>
                    </a:cubicBezTo>
                    <a:cubicBezTo>
                      <a:pt x="65581" y="6937"/>
                      <a:pt x="66248" y="6904"/>
                      <a:pt x="66982" y="6904"/>
                    </a:cubicBezTo>
                    <a:cubicBezTo>
                      <a:pt x="67682" y="6871"/>
                      <a:pt x="68416" y="6871"/>
                      <a:pt x="69183" y="6771"/>
                    </a:cubicBezTo>
                    <a:cubicBezTo>
                      <a:pt x="69550" y="6737"/>
                      <a:pt x="69917" y="6671"/>
                      <a:pt x="70317" y="6537"/>
                    </a:cubicBezTo>
                    <a:cubicBezTo>
                      <a:pt x="70718" y="6437"/>
                      <a:pt x="71151" y="6304"/>
                      <a:pt x="71551" y="5937"/>
                    </a:cubicBezTo>
                    <a:cubicBezTo>
                      <a:pt x="71752" y="5770"/>
                      <a:pt x="71918" y="5536"/>
                      <a:pt x="72018" y="5236"/>
                    </a:cubicBezTo>
                    <a:cubicBezTo>
                      <a:pt x="72119" y="4903"/>
                      <a:pt x="72085" y="4602"/>
                      <a:pt x="72018" y="4369"/>
                    </a:cubicBezTo>
                    <a:cubicBezTo>
                      <a:pt x="71952" y="4102"/>
                      <a:pt x="71852" y="3902"/>
                      <a:pt x="71718" y="3668"/>
                    </a:cubicBezTo>
                    <a:cubicBezTo>
                      <a:pt x="71618" y="3568"/>
                      <a:pt x="71551" y="3468"/>
                      <a:pt x="71485" y="3368"/>
                    </a:cubicBezTo>
                    <a:lnTo>
                      <a:pt x="71218" y="3135"/>
                    </a:lnTo>
                    <a:cubicBezTo>
                      <a:pt x="70484" y="2568"/>
                      <a:pt x="69717" y="2267"/>
                      <a:pt x="68950" y="2001"/>
                    </a:cubicBezTo>
                    <a:cubicBezTo>
                      <a:pt x="68149" y="1734"/>
                      <a:pt x="67348" y="1567"/>
                      <a:pt x="66548" y="1400"/>
                    </a:cubicBezTo>
                    <a:cubicBezTo>
                      <a:pt x="64947" y="1100"/>
                      <a:pt x="63279" y="933"/>
                      <a:pt x="61611" y="766"/>
                    </a:cubicBezTo>
                    <a:cubicBezTo>
                      <a:pt x="59943" y="633"/>
                      <a:pt x="58242" y="466"/>
                      <a:pt x="56541" y="333"/>
                    </a:cubicBezTo>
                    <a:cubicBezTo>
                      <a:pt x="55673" y="266"/>
                      <a:pt x="54773" y="166"/>
                      <a:pt x="53906" y="133"/>
                    </a:cubicBezTo>
                    <a:cubicBezTo>
                      <a:pt x="53038" y="99"/>
                      <a:pt x="52138" y="66"/>
                      <a:pt x="51237" y="32"/>
                    </a:cubicBezTo>
                    <a:cubicBezTo>
                      <a:pt x="50305" y="11"/>
                      <a:pt x="49380" y="0"/>
                      <a:pt x="48461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6" name="Google Shape;1076;p22"/>
              <p:cNvSpPr/>
              <p:nvPr/>
            </p:nvSpPr>
            <p:spPr>
              <a:xfrm>
                <a:off x="58368" y="1404833"/>
                <a:ext cx="2085444" cy="415769"/>
              </a:xfrm>
              <a:custGeom>
                <a:avLst/>
                <a:gdLst/>
                <a:ahLst/>
                <a:cxnLst/>
                <a:rect l="l" t="t" r="r" b="b"/>
                <a:pathLst>
                  <a:path w="47602" h="16748" extrusionOk="0">
                    <a:moveTo>
                      <a:pt x="40440" y="1"/>
                    </a:moveTo>
                    <a:cubicBezTo>
                      <a:pt x="40411" y="1"/>
                      <a:pt x="40396" y="5"/>
                      <a:pt x="40396" y="14"/>
                    </a:cubicBezTo>
                    <a:cubicBezTo>
                      <a:pt x="40363" y="114"/>
                      <a:pt x="41164" y="447"/>
                      <a:pt x="42398" y="1415"/>
                    </a:cubicBezTo>
                    <a:cubicBezTo>
                      <a:pt x="42998" y="1882"/>
                      <a:pt x="43699" y="2549"/>
                      <a:pt x="44366" y="3416"/>
                    </a:cubicBezTo>
                    <a:cubicBezTo>
                      <a:pt x="45033" y="4284"/>
                      <a:pt x="45667" y="5384"/>
                      <a:pt x="46067" y="6685"/>
                    </a:cubicBezTo>
                    <a:cubicBezTo>
                      <a:pt x="46467" y="7953"/>
                      <a:pt x="46601" y="9487"/>
                      <a:pt x="46034" y="10922"/>
                    </a:cubicBezTo>
                    <a:cubicBezTo>
                      <a:pt x="45500" y="12356"/>
                      <a:pt x="44233" y="13557"/>
                      <a:pt x="42598" y="14257"/>
                    </a:cubicBezTo>
                    <a:cubicBezTo>
                      <a:pt x="41797" y="14658"/>
                      <a:pt x="40897" y="14891"/>
                      <a:pt x="39963" y="15125"/>
                    </a:cubicBezTo>
                    <a:cubicBezTo>
                      <a:pt x="39062" y="15325"/>
                      <a:pt x="38095" y="15425"/>
                      <a:pt x="37094" y="15492"/>
                    </a:cubicBezTo>
                    <a:cubicBezTo>
                      <a:pt x="36594" y="15508"/>
                      <a:pt x="36085" y="15517"/>
                      <a:pt x="35572" y="15517"/>
                    </a:cubicBezTo>
                    <a:cubicBezTo>
                      <a:pt x="35059" y="15517"/>
                      <a:pt x="34542" y="15508"/>
                      <a:pt x="34025" y="15492"/>
                    </a:cubicBezTo>
                    <a:cubicBezTo>
                      <a:pt x="32991" y="15425"/>
                      <a:pt x="31957" y="15325"/>
                      <a:pt x="30890" y="15191"/>
                    </a:cubicBezTo>
                    <a:cubicBezTo>
                      <a:pt x="28721" y="14958"/>
                      <a:pt x="26620" y="14658"/>
                      <a:pt x="24619" y="14324"/>
                    </a:cubicBezTo>
                    <a:cubicBezTo>
                      <a:pt x="23618" y="14191"/>
                      <a:pt x="22650" y="13957"/>
                      <a:pt x="21683" y="13790"/>
                    </a:cubicBezTo>
                    <a:cubicBezTo>
                      <a:pt x="21216" y="13690"/>
                      <a:pt x="20749" y="13590"/>
                      <a:pt x="20249" y="13490"/>
                    </a:cubicBezTo>
                    <a:cubicBezTo>
                      <a:pt x="19782" y="13390"/>
                      <a:pt x="19348" y="13290"/>
                      <a:pt x="18881" y="13190"/>
                    </a:cubicBezTo>
                    <a:cubicBezTo>
                      <a:pt x="15212" y="12356"/>
                      <a:pt x="11943" y="11489"/>
                      <a:pt x="9141" y="10888"/>
                    </a:cubicBezTo>
                    <a:cubicBezTo>
                      <a:pt x="7773" y="10555"/>
                      <a:pt x="6506" y="10288"/>
                      <a:pt x="5371" y="10088"/>
                    </a:cubicBezTo>
                    <a:cubicBezTo>
                      <a:pt x="4271" y="9888"/>
                      <a:pt x="3303" y="9721"/>
                      <a:pt x="2503" y="9621"/>
                    </a:cubicBezTo>
                    <a:cubicBezTo>
                      <a:pt x="1355" y="9474"/>
                      <a:pt x="565" y="9381"/>
                      <a:pt x="224" y="9381"/>
                    </a:cubicBezTo>
                    <a:cubicBezTo>
                      <a:pt x="99" y="9381"/>
                      <a:pt x="34" y="9394"/>
                      <a:pt x="34" y="9421"/>
                    </a:cubicBezTo>
                    <a:cubicBezTo>
                      <a:pt x="1" y="9621"/>
                      <a:pt x="3470" y="10255"/>
                      <a:pt x="8941" y="11722"/>
                    </a:cubicBezTo>
                    <a:cubicBezTo>
                      <a:pt x="11676" y="12456"/>
                      <a:pt x="14945" y="13390"/>
                      <a:pt x="18614" y="14291"/>
                    </a:cubicBezTo>
                    <a:cubicBezTo>
                      <a:pt x="19081" y="14391"/>
                      <a:pt x="19548" y="14524"/>
                      <a:pt x="20015" y="14624"/>
                    </a:cubicBezTo>
                    <a:cubicBezTo>
                      <a:pt x="20482" y="14724"/>
                      <a:pt x="20949" y="14824"/>
                      <a:pt x="21450" y="14925"/>
                    </a:cubicBezTo>
                    <a:cubicBezTo>
                      <a:pt x="22417" y="15125"/>
                      <a:pt x="23384" y="15358"/>
                      <a:pt x="24418" y="15525"/>
                    </a:cubicBezTo>
                    <a:cubicBezTo>
                      <a:pt x="26453" y="15892"/>
                      <a:pt x="28555" y="16192"/>
                      <a:pt x="30723" y="16426"/>
                    </a:cubicBezTo>
                    <a:cubicBezTo>
                      <a:pt x="31824" y="16559"/>
                      <a:pt x="32891" y="16659"/>
                      <a:pt x="33959" y="16726"/>
                    </a:cubicBezTo>
                    <a:cubicBezTo>
                      <a:pt x="34401" y="16740"/>
                      <a:pt x="34843" y="16748"/>
                      <a:pt x="35285" y="16748"/>
                    </a:cubicBezTo>
                    <a:cubicBezTo>
                      <a:pt x="35910" y="16748"/>
                      <a:pt x="36536" y="16732"/>
                      <a:pt x="37161" y="16692"/>
                    </a:cubicBezTo>
                    <a:cubicBezTo>
                      <a:pt x="38195" y="16626"/>
                      <a:pt x="39229" y="16492"/>
                      <a:pt x="40230" y="16292"/>
                    </a:cubicBezTo>
                    <a:cubicBezTo>
                      <a:pt x="41230" y="16025"/>
                      <a:pt x="42198" y="15725"/>
                      <a:pt x="43065" y="15291"/>
                    </a:cubicBezTo>
                    <a:cubicBezTo>
                      <a:pt x="43966" y="14891"/>
                      <a:pt x="44800" y="14324"/>
                      <a:pt x="45500" y="13657"/>
                    </a:cubicBezTo>
                    <a:cubicBezTo>
                      <a:pt x="46167" y="12956"/>
                      <a:pt x="46701" y="12156"/>
                      <a:pt x="47001" y="11289"/>
                    </a:cubicBezTo>
                    <a:cubicBezTo>
                      <a:pt x="47602" y="9554"/>
                      <a:pt x="47401" y="7786"/>
                      <a:pt x="46901" y="6418"/>
                    </a:cubicBezTo>
                    <a:cubicBezTo>
                      <a:pt x="46401" y="4984"/>
                      <a:pt x="45667" y="3883"/>
                      <a:pt x="44900" y="2983"/>
                    </a:cubicBezTo>
                    <a:cubicBezTo>
                      <a:pt x="44132" y="2115"/>
                      <a:pt x="43365" y="1448"/>
                      <a:pt x="42698" y="1015"/>
                    </a:cubicBezTo>
                    <a:cubicBezTo>
                      <a:pt x="41503" y="227"/>
                      <a:pt x="40638" y="1"/>
                      <a:pt x="4044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7" name="Google Shape;1077;p22"/>
              <p:cNvSpPr/>
              <p:nvPr/>
            </p:nvSpPr>
            <p:spPr>
              <a:xfrm>
                <a:off x="65684" y="1411610"/>
                <a:ext cx="1701098" cy="296162"/>
              </a:xfrm>
              <a:custGeom>
                <a:avLst/>
                <a:gdLst/>
                <a:ahLst/>
                <a:cxnLst/>
                <a:rect l="l" t="t" r="r" b="b"/>
                <a:pathLst>
                  <a:path w="38829" h="11930" extrusionOk="0">
                    <a:moveTo>
                      <a:pt x="33313" y="1"/>
                    </a:moveTo>
                    <a:cubicBezTo>
                      <a:pt x="33303" y="1"/>
                      <a:pt x="33296" y="3"/>
                      <a:pt x="33291" y="8"/>
                    </a:cubicBezTo>
                    <a:cubicBezTo>
                      <a:pt x="33224" y="74"/>
                      <a:pt x="33725" y="608"/>
                      <a:pt x="34592" y="1509"/>
                    </a:cubicBezTo>
                    <a:cubicBezTo>
                      <a:pt x="35026" y="1976"/>
                      <a:pt x="35593" y="2509"/>
                      <a:pt x="36160" y="3210"/>
                    </a:cubicBezTo>
                    <a:cubicBezTo>
                      <a:pt x="36694" y="3910"/>
                      <a:pt x="37327" y="4711"/>
                      <a:pt x="37661" y="5712"/>
                    </a:cubicBezTo>
                    <a:cubicBezTo>
                      <a:pt x="37728" y="5979"/>
                      <a:pt x="37828" y="6212"/>
                      <a:pt x="37828" y="6479"/>
                    </a:cubicBezTo>
                    <a:cubicBezTo>
                      <a:pt x="37894" y="6746"/>
                      <a:pt x="37861" y="7013"/>
                      <a:pt x="37861" y="7280"/>
                    </a:cubicBezTo>
                    <a:cubicBezTo>
                      <a:pt x="37794" y="7813"/>
                      <a:pt x="37661" y="8380"/>
                      <a:pt x="37327" y="8914"/>
                    </a:cubicBezTo>
                    <a:cubicBezTo>
                      <a:pt x="37027" y="9448"/>
                      <a:pt x="36627" y="9915"/>
                      <a:pt x="36127" y="10215"/>
                    </a:cubicBezTo>
                    <a:cubicBezTo>
                      <a:pt x="35593" y="10549"/>
                      <a:pt x="34959" y="10715"/>
                      <a:pt x="34259" y="10749"/>
                    </a:cubicBezTo>
                    <a:cubicBezTo>
                      <a:pt x="34112" y="10763"/>
                      <a:pt x="33963" y="10770"/>
                      <a:pt x="33811" y="10770"/>
                    </a:cubicBezTo>
                    <a:cubicBezTo>
                      <a:pt x="33270" y="10770"/>
                      <a:pt x="32697" y="10686"/>
                      <a:pt x="32124" y="10582"/>
                    </a:cubicBezTo>
                    <a:cubicBezTo>
                      <a:pt x="31390" y="10449"/>
                      <a:pt x="30589" y="10215"/>
                      <a:pt x="29789" y="10015"/>
                    </a:cubicBezTo>
                    <a:cubicBezTo>
                      <a:pt x="28221" y="9648"/>
                      <a:pt x="26586" y="9181"/>
                      <a:pt x="24885" y="8747"/>
                    </a:cubicBezTo>
                    <a:cubicBezTo>
                      <a:pt x="23217" y="8314"/>
                      <a:pt x="21549" y="7880"/>
                      <a:pt x="19982" y="7446"/>
                    </a:cubicBezTo>
                    <a:cubicBezTo>
                      <a:pt x="18381" y="7046"/>
                      <a:pt x="16846" y="6646"/>
                      <a:pt x="15345" y="6346"/>
                    </a:cubicBezTo>
                    <a:cubicBezTo>
                      <a:pt x="12410" y="5645"/>
                      <a:pt x="9708" y="5178"/>
                      <a:pt x="7406" y="4911"/>
                    </a:cubicBezTo>
                    <a:cubicBezTo>
                      <a:pt x="6272" y="4811"/>
                      <a:pt x="5238" y="4711"/>
                      <a:pt x="4337" y="4611"/>
                    </a:cubicBezTo>
                    <a:cubicBezTo>
                      <a:pt x="3403" y="4578"/>
                      <a:pt x="2636" y="4578"/>
                      <a:pt x="2002" y="4578"/>
                    </a:cubicBezTo>
                    <a:cubicBezTo>
                      <a:pt x="701" y="4578"/>
                      <a:pt x="1" y="4611"/>
                      <a:pt x="1" y="4711"/>
                    </a:cubicBezTo>
                    <a:cubicBezTo>
                      <a:pt x="1" y="4811"/>
                      <a:pt x="701" y="4911"/>
                      <a:pt x="1969" y="5078"/>
                    </a:cubicBezTo>
                    <a:cubicBezTo>
                      <a:pt x="2603" y="5145"/>
                      <a:pt x="3370" y="5211"/>
                      <a:pt x="4270" y="5311"/>
                    </a:cubicBezTo>
                    <a:cubicBezTo>
                      <a:pt x="5171" y="5445"/>
                      <a:pt x="6172" y="5612"/>
                      <a:pt x="7306" y="5778"/>
                    </a:cubicBezTo>
                    <a:cubicBezTo>
                      <a:pt x="9541" y="6179"/>
                      <a:pt x="12176" y="6712"/>
                      <a:pt x="15112" y="7446"/>
                    </a:cubicBezTo>
                    <a:cubicBezTo>
                      <a:pt x="16546" y="7813"/>
                      <a:pt x="18080" y="8214"/>
                      <a:pt x="19681" y="8647"/>
                    </a:cubicBezTo>
                    <a:cubicBezTo>
                      <a:pt x="21249" y="9047"/>
                      <a:pt x="22917" y="9514"/>
                      <a:pt x="24585" y="9948"/>
                    </a:cubicBezTo>
                    <a:cubicBezTo>
                      <a:pt x="26286" y="10415"/>
                      <a:pt x="27921" y="10849"/>
                      <a:pt x="29522" y="11216"/>
                    </a:cubicBezTo>
                    <a:cubicBezTo>
                      <a:pt x="30356" y="11383"/>
                      <a:pt x="31090" y="11616"/>
                      <a:pt x="31924" y="11749"/>
                    </a:cubicBezTo>
                    <a:cubicBezTo>
                      <a:pt x="32467" y="11863"/>
                      <a:pt x="33027" y="11930"/>
                      <a:pt x="33581" y="11930"/>
                    </a:cubicBezTo>
                    <a:cubicBezTo>
                      <a:pt x="33842" y="11930"/>
                      <a:pt x="34102" y="11915"/>
                      <a:pt x="34359" y="11883"/>
                    </a:cubicBezTo>
                    <a:cubicBezTo>
                      <a:pt x="35193" y="11816"/>
                      <a:pt x="35993" y="11583"/>
                      <a:pt x="36694" y="11149"/>
                    </a:cubicBezTo>
                    <a:cubicBezTo>
                      <a:pt x="37394" y="10715"/>
                      <a:pt x="37894" y="10048"/>
                      <a:pt x="38228" y="9381"/>
                    </a:cubicBezTo>
                    <a:cubicBezTo>
                      <a:pt x="38595" y="8781"/>
                      <a:pt x="38795" y="8047"/>
                      <a:pt x="38828" y="7346"/>
                    </a:cubicBezTo>
                    <a:cubicBezTo>
                      <a:pt x="38828" y="6979"/>
                      <a:pt x="38828" y="6646"/>
                      <a:pt x="38762" y="6312"/>
                    </a:cubicBezTo>
                    <a:cubicBezTo>
                      <a:pt x="38695" y="5979"/>
                      <a:pt x="38595" y="5712"/>
                      <a:pt x="38495" y="5412"/>
                    </a:cubicBezTo>
                    <a:cubicBezTo>
                      <a:pt x="38028" y="4244"/>
                      <a:pt x="37294" y="3443"/>
                      <a:pt x="36660" y="2743"/>
                    </a:cubicBezTo>
                    <a:cubicBezTo>
                      <a:pt x="36026" y="2076"/>
                      <a:pt x="35426" y="1575"/>
                      <a:pt x="34926" y="1142"/>
                    </a:cubicBezTo>
                    <a:cubicBezTo>
                      <a:pt x="33997" y="399"/>
                      <a:pt x="33442" y="1"/>
                      <a:pt x="33313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8" name="Google Shape;1078;p22"/>
              <p:cNvSpPr/>
              <p:nvPr/>
            </p:nvSpPr>
            <p:spPr>
              <a:xfrm>
                <a:off x="65684" y="1376185"/>
                <a:ext cx="1472805" cy="212850"/>
              </a:xfrm>
              <a:custGeom>
                <a:avLst/>
                <a:gdLst/>
                <a:ahLst/>
                <a:cxnLst/>
                <a:rect l="l" t="t" r="r" b="b"/>
                <a:pathLst>
                  <a:path w="33618" h="8574" extrusionOk="0">
                    <a:moveTo>
                      <a:pt x="25661" y="1"/>
                    </a:moveTo>
                    <a:cubicBezTo>
                      <a:pt x="25567" y="1"/>
                      <a:pt x="25519" y="13"/>
                      <a:pt x="25519" y="34"/>
                    </a:cubicBezTo>
                    <a:cubicBezTo>
                      <a:pt x="25486" y="167"/>
                      <a:pt x="26520" y="467"/>
                      <a:pt x="28221" y="1268"/>
                    </a:cubicBezTo>
                    <a:cubicBezTo>
                      <a:pt x="29055" y="1668"/>
                      <a:pt x="30056" y="2235"/>
                      <a:pt x="30990" y="3103"/>
                    </a:cubicBezTo>
                    <a:cubicBezTo>
                      <a:pt x="31457" y="3503"/>
                      <a:pt x="31857" y="4037"/>
                      <a:pt x="32157" y="4637"/>
                    </a:cubicBezTo>
                    <a:cubicBezTo>
                      <a:pt x="32457" y="5237"/>
                      <a:pt x="32557" y="5905"/>
                      <a:pt x="32491" y="6638"/>
                    </a:cubicBezTo>
                    <a:lnTo>
                      <a:pt x="32491" y="6705"/>
                    </a:lnTo>
                    <a:cubicBezTo>
                      <a:pt x="32457" y="6772"/>
                      <a:pt x="32457" y="6839"/>
                      <a:pt x="32457" y="6905"/>
                    </a:cubicBezTo>
                    <a:cubicBezTo>
                      <a:pt x="32424" y="6972"/>
                      <a:pt x="32424" y="7039"/>
                      <a:pt x="32391" y="7072"/>
                    </a:cubicBezTo>
                    <a:cubicBezTo>
                      <a:pt x="32357" y="7139"/>
                      <a:pt x="32257" y="7205"/>
                      <a:pt x="32157" y="7272"/>
                    </a:cubicBezTo>
                    <a:cubicBezTo>
                      <a:pt x="31924" y="7372"/>
                      <a:pt x="31490" y="7439"/>
                      <a:pt x="31090" y="7439"/>
                    </a:cubicBezTo>
                    <a:cubicBezTo>
                      <a:pt x="30656" y="7439"/>
                      <a:pt x="30189" y="7406"/>
                      <a:pt x="29689" y="7372"/>
                    </a:cubicBezTo>
                    <a:lnTo>
                      <a:pt x="29322" y="7372"/>
                    </a:lnTo>
                    <a:lnTo>
                      <a:pt x="29288" y="7339"/>
                    </a:lnTo>
                    <a:lnTo>
                      <a:pt x="29088" y="7306"/>
                    </a:lnTo>
                    <a:cubicBezTo>
                      <a:pt x="28855" y="7239"/>
                      <a:pt x="28621" y="7205"/>
                      <a:pt x="28388" y="7139"/>
                    </a:cubicBezTo>
                    <a:cubicBezTo>
                      <a:pt x="26486" y="6638"/>
                      <a:pt x="24485" y="6205"/>
                      <a:pt x="22383" y="5671"/>
                    </a:cubicBezTo>
                    <a:cubicBezTo>
                      <a:pt x="20882" y="5271"/>
                      <a:pt x="19415" y="4904"/>
                      <a:pt x="17980" y="4537"/>
                    </a:cubicBezTo>
                    <a:cubicBezTo>
                      <a:pt x="16546" y="4203"/>
                      <a:pt x="15145" y="3903"/>
                      <a:pt x="13811" y="3570"/>
                    </a:cubicBezTo>
                    <a:cubicBezTo>
                      <a:pt x="12510" y="3303"/>
                      <a:pt x="11209" y="3069"/>
                      <a:pt x="10041" y="2836"/>
                    </a:cubicBezTo>
                    <a:cubicBezTo>
                      <a:pt x="9441" y="2736"/>
                      <a:pt x="8874" y="2636"/>
                      <a:pt x="8307" y="2535"/>
                    </a:cubicBezTo>
                    <a:lnTo>
                      <a:pt x="8107" y="2502"/>
                    </a:lnTo>
                    <a:cubicBezTo>
                      <a:pt x="8040" y="2469"/>
                      <a:pt x="7973" y="2469"/>
                      <a:pt x="7906" y="2469"/>
                    </a:cubicBezTo>
                    <a:lnTo>
                      <a:pt x="6639" y="2469"/>
                    </a:lnTo>
                    <a:cubicBezTo>
                      <a:pt x="4604" y="2435"/>
                      <a:pt x="2936" y="2369"/>
                      <a:pt x="1802" y="2369"/>
                    </a:cubicBezTo>
                    <a:cubicBezTo>
                      <a:pt x="635" y="2435"/>
                      <a:pt x="1" y="2502"/>
                      <a:pt x="1" y="2602"/>
                    </a:cubicBezTo>
                    <a:cubicBezTo>
                      <a:pt x="1" y="2669"/>
                      <a:pt x="635" y="2769"/>
                      <a:pt x="1802" y="2836"/>
                    </a:cubicBezTo>
                    <a:cubicBezTo>
                      <a:pt x="2936" y="2969"/>
                      <a:pt x="4571" y="3169"/>
                      <a:pt x="6605" y="3336"/>
                    </a:cubicBezTo>
                    <a:cubicBezTo>
                      <a:pt x="6872" y="3336"/>
                      <a:pt x="7139" y="3369"/>
                      <a:pt x="7406" y="3369"/>
                    </a:cubicBezTo>
                    <a:lnTo>
                      <a:pt x="7840" y="3403"/>
                    </a:lnTo>
                    <a:lnTo>
                      <a:pt x="7940" y="3403"/>
                    </a:lnTo>
                    <a:cubicBezTo>
                      <a:pt x="7973" y="3436"/>
                      <a:pt x="7940" y="3436"/>
                      <a:pt x="7973" y="3436"/>
                    </a:cubicBezTo>
                    <a:lnTo>
                      <a:pt x="8173" y="3469"/>
                    </a:lnTo>
                    <a:cubicBezTo>
                      <a:pt x="8707" y="3603"/>
                      <a:pt x="9274" y="3736"/>
                      <a:pt x="9841" y="3836"/>
                    </a:cubicBezTo>
                    <a:cubicBezTo>
                      <a:pt x="11009" y="4103"/>
                      <a:pt x="12276" y="4370"/>
                      <a:pt x="13577" y="4704"/>
                    </a:cubicBezTo>
                    <a:cubicBezTo>
                      <a:pt x="16212" y="5371"/>
                      <a:pt x="19081" y="6105"/>
                      <a:pt x="22117" y="6872"/>
                    </a:cubicBezTo>
                    <a:cubicBezTo>
                      <a:pt x="24185" y="7406"/>
                      <a:pt x="26219" y="7839"/>
                      <a:pt x="28154" y="8306"/>
                    </a:cubicBezTo>
                    <a:lnTo>
                      <a:pt x="28855" y="8473"/>
                    </a:lnTo>
                    <a:lnTo>
                      <a:pt x="29021" y="8506"/>
                    </a:lnTo>
                    <a:lnTo>
                      <a:pt x="29155" y="8540"/>
                    </a:lnTo>
                    <a:lnTo>
                      <a:pt x="29689" y="8540"/>
                    </a:lnTo>
                    <a:cubicBezTo>
                      <a:pt x="30122" y="8540"/>
                      <a:pt x="30623" y="8573"/>
                      <a:pt x="31090" y="8573"/>
                    </a:cubicBezTo>
                    <a:cubicBezTo>
                      <a:pt x="31590" y="8540"/>
                      <a:pt x="32090" y="8506"/>
                      <a:pt x="32657" y="8240"/>
                    </a:cubicBezTo>
                    <a:cubicBezTo>
                      <a:pt x="32924" y="8106"/>
                      <a:pt x="33224" y="7873"/>
                      <a:pt x="33358" y="7572"/>
                    </a:cubicBezTo>
                    <a:cubicBezTo>
                      <a:pt x="33425" y="7406"/>
                      <a:pt x="33458" y="7272"/>
                      <a:pt x="33491" y="7105"/>
                    </a:cubicBezTo>
                    <a:cubicBezTo>
                      <a:pt x="33525" y="6972"/>
                      <a:pt x="33525" y="6839"/>
                      <a:pt x="33558" y="6705"/>
                    </a:cubicBezTo>
                    <a:cubicBezTo>
                      <a:pt x="33542" y="6705"/>
                      <a:pt x="33534" y="6713"/>
                      <a:pt x="33530" y="6724"/>
                    </a:cubicBezTo>
                    <a:lnTo>
                      <a:pt x="33530" y="6724"/>
                    </a:lnTo>
                    <a:cubicBezTo>
                      <a:pt x="33618" y="5807"/>
                      <a:pt x="33418" y="4925"/>
                      <a:pt x="33024" y="4203"/>
                    </a:cubicBezTo>
                    <a:cubicBezTo>
                      <a:pt x="32624" y="3469"/>
                      <a:pt x="32124" y="2869"/>
                      <a:pt x="31557" y="2435"/>
                    </a:cubicBezTo>
                    <a:cubicBezTo>
                      <a:pt x="30489" y="1535"/>
                      <a:pt x="29388" y="1068"/>
                      <a:pt x="28454" y="701"/>
                    </a:cubicBezTo>
                    <a:cubicBezTo>
                      <a:pt x="27004" y="174"/>
                      <a:pt x="26013" y="1"/>
                      <a:pt x="2566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9" name="Google Shape;1079;p22"/>
              <p:cNvSpPr/>
              <p:nvPr/>
            </p:nvSpPr>
            <p:spPr>
              <a:xfrm>
                <a:off x="59857" y="1341182"/>
                <a:ext cx="1139892" cy="133981"/>
              </a:xfrm>
              <a:custGeom>
                <a:avLst/>
                <a:gdLst/>
                <a:ahLst/>
                <a:cxnLst/>
                <a:rect l="l" t="t" r="r" b="b"/>
                <a:pathLst>
                  <a:path w="26019" h="5397" extrusionOk="0">
                    <a:moveTo>
                      <a:pt x="3036" y="1"/>
                    </a:moveTo>
                    <a:cubicBezTo>
                      <a:pt x="2761" y="1"/>
                      <a:pt x="2502" y="9"/>
                      <a:pt x="2269" y="9"/>
                    </a:cubicBezTo>
                    <a:cubicBezTo>
                      <a:pt x="1802" y="43"/>
                      <a:pt x="1368" y="43"/>
                      <a:pt x="1034" y="76"/>
                    </a:cubicBezTo>
                    <a:cubicBezTo>
                      <a:pt x="367" y="143"/>
                      <a:pt x="0" y="209"/>
                      <a:pt x="0" y="276"/>
                    </a:cubicBezTo>
                    <a:cubicBezTo>
                      <a:pt x="0" y="376"/>
                      <a:pt x="367" y="476"/>
                      <a:pt x="1001" y="576"/>
                    </a:cubicBezTo>
                    <a:cubicBezTo>
                      <a:pt x="1335" y="610"/>
                      <a:pt x="1768" y="676"/>
                      <a:pt x="2235" y="710"/>
                    </a:cubicBezTo>
                    <a:cubicBezTo>
                      <a:pt x="2702" y="777"/>
                      <a:pt x="3236" y="810"/>
                      <a:pt x="3836" y="910"/>
                    </a:cubicBezTo>
                    <a:cubicBezTo>
                      <a:pt x="6205" y="1210"/>
                      <a:pt x="9440" y="1677"/>
                      <a:pt x="13010" y="2411"/>
                    </a:cubicBezTo>
                    <a:cubicBezTo>
                      <a:pt x="19462" y="3835"/>
                      <a:pt x="24731" y="5396"/>
                      <a:pt x="25720" y="5396"/>
                    </a:cubicBezTo>
                    <a:cubicBezTo>
                      <a:pt x="25820" y="5396"/>
                      <a:pt x="25876" y="5380"/>
                      <a:pt x="25885" y="5346"/>
                    </a:cubicBezTo>
                    <a:cubicBezTo>
                      <a:pt x="26019" y="5046"/>
                      <a:pt x="20482" y="2778"/>
                      <a:pt x="13276" y="1210"/>
                    </a:cubicBezTo>
                    <a:cubicBezTo>
                      <a:pt x="9641" y="476"/>
                      <a:pt x="6305" y="109"/>
                      <a:pt x="3903" y="43"/>
                    </a:cubicBezTo>
                    <a:cubicBezTo>
                      <a:pt x="3603" y="9"/>
                      <a:pt x="3311" y="1"/>
                      <a:pt x="3036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0" name="Google Shape;1080;p22"/>
              <p:cNvSpPr/>
              <p:nvPr/>
            </p:nvSpPr>
            <p:spPr>
              <a:xfrm>
                <a:off x="62792" y="1725175"/>
                <a:ext cx="206082" cy="147113"/>
              </a:xfrm>
              <a:custGeom>
                <a:avLst/>
                <a:gdLst/>
                <a:ahLst/>
                <a:cxnLst/>
                <a:rect l="l" t="t" r="r" b="b"/>
                <a:pathLst>
                  <a:path w="4704" h="5926" extrusionOk="0">
                    <a:moveTo>
                      <a:pt x="409" y="0"/>
                    </a:moveTo>
                    <a:cubicBezTo>
                      <a:pt x="223" y="0"/>
                      <a:pt x="113" y="32"/>
                      <a:pt x="100" y="86"/>
                    </a:cubicBezTo>
                    <a:cubicBezTo>
                      <a:pt x="33" y="253"/>
                      <a:pt x="534" y="586"/>
                      <a:pt x="1334" y="1053"/>
                    </a:cubicBezTo>
                    <a:cubicBezTo>
                      <a:pt x="1735" y="1287"/>
                      <a:pt x="2202" y="1587"/>
                      <a:pt x="2635" y="1920"/>
                    </a:cubicBezTo>
                    <a:cubicBezTo>
                      <a:pt x="2835" y="2121"/>
                      <a:pt x="3069" y="2287"/>
                      <a:pt x="3202" y="2521"/>
                    </a:cubicBezTo>
                    <a:cubicBezTo>
                      <a:pt x="3336" y="2721"/>
                      <a:pt x="3436" y="2921"/>
                      <a:pt x="3436" y="3155"/>
                    </a:cubicBezTo>
                    <a:cubicBezTo>
                      <a:pt x="3469" y="3588"/>
                      <a:pt x="3169" y="3989"/>
                      <a:pt x="2735" y="4322"/>
                    </a:cubicBezTo>
                    <a:cubicBezTo>
                      <a:pt x="2302" y="4622"/>
                      <a:pt x="1801" y="4856"/>
                      <a:pt x="1401" y="5023"/>
                    </a:cubicBezTo>
                    <a:cubicBezTo>
                      <a:pt x="567" y="5356"/>
                      <a:pt x="0" y="5523"/>
                      <a:pt x="0" y="5690"/>
                    </a:cubicBezTo>
                    <a:cubicBezTo>
                      <a:pt x="0" y="5808"/>
                      <a:pt x="317" y="5926"/>
                      <a:pt x="856" y="5926"/>
                    </a:cubicBezTo>
                    <a:cubicBezTo>
                      <a:pt x="1080" y="5926"/>
                      <a:pt x="1341" y="5905"/>
                      <a:pt x="1635" y="5857"/>
                    </a:cubicBezTo>
                    <a:cubicBezTo>
                      <a:pt x="2135" y="5790"/>
                      <a:pt x="2735" y="5623"/>
                      <a:pt x="3369" y="5256"/>
                    </a:cubicBezTo>
                    <a:cubicBezTo>
                      <a:pt x="3669" y="5089"/>
                      <a:pt x="4003" y="4823"/>
                      <a:pt x="4270" y="4456"/>
                    </a:cubicBezTo>
                    <a:cubicBezTo>
                      <a:pt x="4537" y="4089"/>
                      <a:pt x="4703" y="3588"/>
                      <a:pt x="4703" y="3088"/>
                    </a:cubicBezTo>
                    <a:cubicBezTo>
                      <a:pt x="4670" y="2588"/>
                      <a:pt x="4437" y="2121"/>
                      <a:pt x="4170" y="1787"/>
                    </a:cubicBezTo>
                    <a:cubicBezTo>
                      <a:pt x="3936" y="1420"/>
                      <a:pt x="3603" y="1220"/>
                      <a:pt x="3336" y="986"/>
                    </a:cubicBezTo>
                    <a:cubicBezTo>
                      <a:pt x="2735" y="620"/>
                      <a:pt x="2168" y="419"/>
                      <a:pt x="1701" y="253"/>
                    </a:cubicBezTo>
                    <a:cubicBezTo>
                      <a:pt x="1141" y="72"/>
                      <a:pt x="688" y="0"/>
                      <a:pt x="40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1" name="Google Shape;1081;p22"/>
              <p:cNvSpPr/>
              <p:nvPr/>
            </p:nvSpPr>
            <p:spPr>
              <a:xfrm>
                <a:off x="340416" y="1749156"/>
                <a:ext cx="1464349" cy="157018"/>
              </a:xfrm>
              <a:custGeom>
                <a:avLst/>
                <a:gdLst/>
                <a:ahLst/>
                <a:cxnLst/>
                <a:rect l="l" t="t" r="r" b="b"/>
                <a:pathLst>
                  <a:path w="33425" h="6325" extrusionOk="0">
                    <a:moveTo>
                      <a:pt x="122" y="0"/>
                    </a:moveTo>
                    <a:cubicBezTo>
                      <a:pt x="77" y="0"/>
                      <a:pt x="48" y="7"/>
                      <a:pt x="34" y="20"/>
                    </a:cubicBezTo>
                    <a:cubicBezTo>
                      <a:pt x="1" y="121"/>
                      <a:pt x="401" y="354"/>
                      <a:pt x="1168" y="754"/>
                    </a:cubicBezTo>
                    <a:cubicBezTo>
                      <a:pt x="1569" y="954"/>
                      <a:pt x="2036" y="1221"/>
                      <a:pt x="2603" y="1455"/>
                    </a:cubicBezTo>
                    <a:cubicBezTo>
                      <a:pt x="3170" y="1688"/>
                      <a:pt x="3837" y="1955"/>
                      <a:pt x="4571" y="2255"/>
                    </a:cubicBezTo>
                    <a:cubicBezTo>
                      <a:pt x="4938" y="2389"/>
                      <a:pt x="5305" y="2522"/>
                      <a:pt x="5705" y="2656"/>
                    </a:cubicBezTo>
                    <a:cubicBezTo>
                      <a:pt x="6105" y="2789"/>
                      <a:pt x="6539" y="2923"/>
                      <a:pt x="6973" y="3056"/>
                    </a:cubicBezTo>
                    <a:cubicBezTo>
                      <a:pt x="7406" y="3189"/>
                      <a:pt x="7840" y="3356"/>
                      <a:pt x="8307" y="3490"/>
                    </a:cubicBezTo>
                    <a:cubicBezTo>
                      <a:pt x="8774" y="3623"/>
                      <a:pt x="9274" y="3790"/>
                      <a:pt x="9775" y="3890"/>
                    </a:cubicBezTo>
                    <a:cubicBezTo>
                      <a:pt x="10775" y="4123"/>
                      <a:pt x="11809" y="4390"/>
                      <a:pt x="12910" y="4657"/>
                    </a:cubicBezTo>
                    <a:cubicBezTo>
                      <a:pt x="13444" y="4791"/>
                      <a:pt x="14011" y="4891"/>
                      <a:pt x="14578" y="4991"/>
                    </a:cubicBezTo>
                    <a:cubicBezTo>
                      <a:pt x="15145" y="5091"/>
                      <a:pt x="15712" y="5191"/>
                      <a:pt x="16313" y="5291"/>
                    </a:cubicBezTo>
                    <a:cubicBezTo>
                      <a:pt x="16880" y="5391"/>
                      <a:pt x="17480" y="5491"/>
                      <a:pt x="18047" y="5591"/>
                    </a:cubicBezTo>
                    <a:cubicBezTo>
                      <a:pt x="18614" y="5658"/>
                      <a:pt x="19181" y="5725"/>
                      <a:pt x="19715" y="5791"/>
                    </a:cubicBezTo>
                    <a:cubicBezTo>
                      <a:pt x="20849" y="5891"/>
                      <a:pt x="21917" y="6025"/>
                      <a:pt x="22951" y="6125"/>
                    </a:cubicBezTo>
                    <a:cubicBezTo>
                      <a:pt x="24985" y="6225"/>
                      <a:pt x="26853" y="6325"/>
                      <a:pt x="28388" y="6325"/>
                    </a:cubicBezTo>
                    <a:cubicBezTo>
                      <a:pt x="31490" y="6192"/>
                      <a:pt x="33425" y="6025"/>
                      <a:pt x="33391" y="5858"/>
                    </a:cubicBezTo>
                    <a:cubicBezTo>
                      <a:pt x="33391" y="5691"/>
                      <a:pt x="31490" y="5524"/>
                      <a:pt x="28421" y="5424"/>
                    </a:cubicBezTo>
                    <a:cubicBezTo>
                      <a:pt x="26887" y="5324"/>
                      <a:pt x="25052" y="5157"/>
                      <a:pt x="23051" y="4991"/>
                    </a:cubicBezTo>
                    <a:cubicBezTo>
                      <a:pt x="22050" y="4857"/>
                      <a:pt x="20983" y="4724"/>
                      <a:pt x="19882" y="4590"/>
                    </a:cubicBezTo>
                    <a:cubicBezTo>
                      <a:pt x="19348" y="4524"/>
                      <a:pt x="18781" y="4457"/>
                      <a:pt x="18214" y="4390"/>
                    </a:cubicBezTo>
                    <a:cubicBezTo>
                      <a:pt x="17647" y="4290"/>
                      <a:pt x="17080" y="4190"/>
                      <a:pt x="16513" y="4090"/>
                    </a:cubicBezTo>
                    <a:cubicBezTo>
                      <a:pt x="15946" y="3990"/>
                      <a:pt x="15379" y="3890"/>
                      <a:pt x="14811" y="3790"/>
                    </a:cubicBezTo>
                    <a:cubicBezTo>
                      <a:pt x="14244" y="3690"/>
                      <a:pt x="13677" y="3590"/>
                      <a:pt x="13144" y="3456"/>
                    </a:cubicBezTo>
                    <a:cubicBezTo>
                      <a:pt x="12076" y="3223"/>
                      <a:pt x="11042" y="3023"/>
                      <a:pt x="10041" y="2789"/>
                    </a:cubicBezTo>
                    <a:cubicBezTo>
                      <a:pt x="9541" y="2689"/>
                      <a:pt x="9074" y="2556"/>
                      <a:pt x="8607" y="2456"/>
                    </a:cubicBezTo>
                    <a:cubicBezTo>
                      <a:pt x="8140" y="2322"/>
                      <a:pt x="7706" y="2189"/>
                      <a:pt x="7273" y="2089"/>
                    </a:cubicBezTo>
                    <a:cubicBezTo>
                      <a:pt x="6839" y="1989"/>
                      <a:pt x="6405" y="1888"/>
                      <a:pt x="6005" y="1755"/>
                    </a:cubicBezTo>
                    <a:cubicBezTo>
                      <a:pt x="5605" y="1655"/>
                      <a:pt x="5205" y="1522"/>
                      <a:pt x="4838" y="1421"/>
                    </a:cubicBezTo>
                    <a:cubicBezTo>
                      <a:pt x="4104" y="1188"/>
                      <a:pt x="3437" y="988"/>
                      <a:pt x="2870" y="821"/>
                    </a:cubicBezTo>
                    <a:cubicBezTo>
                      <a:pt x="2269" y="621"/>
                      <a:pt x="1769" y="454"/>
                      <a:pt x="1369" y="321"/>
                    </a:cubicBezTo>
                    <a:cubicBezTo>
                      <a:pt x="728" y="107"/>
                      <a:pt x="301" y="0"/>
                      <a:pt x="122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2" name="Google Shape;1082;p22"/>
              <p:cNvSpPr/>
              <p:nvPr/>
            </p:nvSpPr>
            <p:spPr>
              <a:xfrm>
                <a:off x="3866727" y="999317"/>
                <a:ext cx="1354737" cy="209622"/>
              </a:xfrm>
              <a:custGeom>
                <a:avLst/>
                <a:gdLst/>
                <a:ahLst/>
                <a:cxnLst/>
                <a:rect l="l" t="t" r="r" b="b"/>
                <a:pathLst>
                  <a:path w="30923" h="8444" extrusionOk="0">
                    <a:moveTo>
                      <a:pt x="523" y="1"/>
                    </a:moveTo>
                    <a:cubicBezTo>
                      <a:pt x="200" y="1"/>
                      <a:pt x="34" y="29"/>
                      <a:pt x="34" y="71"/>
                    </a:cubicBezTo>
                    <a:cubicBezTo>
                      <a:pt x="1" y="171"/>
                      <a:pt x="434" y="304"/>
                      <a:pt x="1235" y="504"/>
                    </a:cubicBezTo>
                    <a:cubicBezTo>
                      <a:pt x="1635" y="604"/>
                      <a:pt x="2102" y="704"/>
                      <a:pt x="2669" y="804"/>
                    </a:cubicBezTo>
                    <a:cubicBezTo>
                      <a:pt x="2969" y="871"/>
                      <a:pt x="3270" y="938"/>
                      <a:pt x="3570" y="971"/>
                    </a:cubicBezTo>
                    <a:cubicBezTo>
                      <a:pt x="3903" y="1038"/>
                      <a:pt x="4237" y="1138"/>
                      <a:pt x="4604" y="1205"/>
                    </a:cubicBezTo>
                    <a:cubicBezTo>
                      <a:pt x="5304" y="1338"/>
                      <a:pt x="6072" y="1505"/>
                      <a:pt x="6906" y="1705"/>
                    </a:cubicBezTo>
                    <a:cubicBezTo>
                      <a:pt x="7740" y="1872"/>
                      <a:pt x="8607" y="2072"/>
                      <a:pt x="9541" y="2305"/>
                    </a:cubicBezTo>
                    <a:cubicBezTo>
                      <a:pt x="11409" y="2672"/>
                      <a:pt x="13444" y="3239"/>
                      <a:pt x="15578" y="3773"/>
                    </a:cubicBezTo>
                    <a:cubicBezTo>
                      <a:pt x="16646" y="4040"/>
                      <a:pt x="17680" y="4340"/>
                      <a:pt x="18681" y="4607"/>
                    </a:cubicBezTo>
                    <a:cubicBezTo>
                      <a:pt x="18948" y="4674"/>
                      <a:pt x="19181" y="4741"/>
                      <a:pt x="19448" y="4807"/>
                    </a:cubicBezTo>
                    <a:cubicBezTo>
                      <a:pt x="19681" y="4874"/>
                      <a:pt x="19915" y="4974"/>
                      <a:pt x="20148" y="5041"/>
                    </a:cubicBezTo>
                    <a:cubicBezTo>
                      <a:pt x="20649" y="5174"/>
                      <a:pt x="21116" y="5308"/>
                      <a:pt x="21549" y="5474"/>
                    </a:cubicBezTo>
                    <a:cubicBezTo>
                      <a:pt x="23384" y="5975"/>
                      <a:pt x="25019" y="6575"/>
                      <a:pt x="26386" y="7009"/>
                    </a:cubicBezTo>
                    <a:cubicBezTo>
                      <a:pt x="26720" y="7109"/>
                      <a:pt x="27053" y="7209"/>
                      <a:pt x="27387" y="7342"/>
                    </a:cubicBezTo>
                    <a:cubicBezTo>
                      <a:pt x="27687" y="7442"/>
                      <a:pt x="27954" y="7543"/>
                      <a:pt x="28221" y="7643"/>
                    </a:cubicBezTo>
                    <a:cubicBezTo>
                      <a:pt x="28755" y="7843"/>
                      <a:pt x="29222" y="8010"/>
                      <a:pt x="29622" y="8143"/>
                    </a:cubicBezTo>
                    <a:cubicBezTo>
                      <a:pt x="30213" y="8323"/>
                      <a:pt x="30626" y="8443"/>
                      <a:pt x="30800" y="8443"/>
                    </a:cubicBezTo>
                    <a:cubicBezTo>
                      <a:pt x="30851" y="8443"/>
                      <a:pt x="30882" y="8433"/>
                      <a:pt x="30889" y="8410"/>
                    </a:cubicBezTo>
                    <a:cubicBezTo>
                      <a:pt x="30923" y="8343"/>
                      <a:pt x="30522" y="8076"/>
                      <a:pt x="29822" y="7709"/>
                    </a:cubicBezTo>
                    <a:cubicBezTo>
                      <a:pt x="29455" y="7509"/>
                      <a:pt x="29021" y="7276"/>
                      <a:pt x="28488" y="7042"/>
                    </a:cubicBezTo>
                    <a:cubicBezTo>
                      <a:pt x="28221" y="6909"/>
                      <a:pt x="27954" y="6775"/>
                      <a:pt x="27654" y="6609"/>
                    </a:cubicBezTo>
                    <a:cubicBezTo>
                      <a:pt x="27354" y="6475"/>
                      <a:pt x="27020" y="6342"/>
                      <a:pt x="26686" y="6208"/>
                    </a:cubicBezTo>
                    <a:cubicBezTo>
                      <a:pt x="25352" y="5641"/>
                      <a:pt x="23751" y="4974"/>
                      <a:pt x="21916" y="4374"/>
                    </a:cubicBezTo>
                    <a:cubicBezTo>
                      <a:pt x="21449" y="4240"/>
                      <a:pt x="20982" y="4073"/>
                      <a:pt x="20515" y="3907"/>
                    </a:cubicBezTo>
                    <a:cubicBezTo>
                      <a:pt x="20282" y="3840"/>
                      <a:pt x="20015" y="3740"/>
                      <a:pt x="19781" y="3673"/>
                    </a:cubicBezTo>
                    <a:cubicBezTo>
                      <a:pt x="19515" y="3606"/>
                      <a:pt x="19281" y="3540"/>
                      <a:pt x="19014" y="3440"/>
                    </a:cubicBezTo>
                    <a:cubicBezTo>
                      <a:pt x="18014" y="3173"/>
                      <a:pt x="16979" y="2873"/>
                      <a:pt x="15912" y="2572"/>
                    </a:cubicBezTo>
                    <a:cubicBezTo>
                      <a:pt x="13744" y="2039"/>
                      <a:pt x="11676" y="1505"/>
                      <a:pt x="9774" y="1171"/>
                    </a:cubicBezTo>
                    <a:cubicBezTo>
                      <a:pt x="8840" y="1005"/>
                      <a:pt x="7940" y="804"/>
                      <a:pt x="7106" y="704"/>
                    </a:cubicBezTo>
                    <a:cubicBezTo>
                      <a:pt x="6238" y="571"/>
                      <a:pt x="5471" y="437"/>
                      <a:pt x="4737" y="337"/>
                    </a:cubicBezTo>
                    <a:cubicBezTo>
                      <a:pt x="4370" y="304"/>
                      <a:pt x="4037" y="237"/>
                      <a:pt x="3703" y="204"/>
                    </a:cubicBezTo>
                    <a:cubicBezTo>
                      <a:pt x="3370" y="171"/>
                      <a:pt x="3070" y="137"/>
                      <a:pt x="2769" y="137"/>
                    </a:cubicBezTo>
                    <a:cubicBezTo>
                      <a:pt x="2202" y="71"/>
                      <a:pt x="1702" y="37"/>
                      <a:pt x="1302" y="37"/>
                    </a:cubicBezTo>
                    <a:cubicBezTo>
                      <a:pt x="983" y="12"/>
                      <a:pt x="723" y="1"/>
                      <a:pt x="523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3" name="Google Shape;1083;p22"/>
              <p:cNvSpPr/>
              <p:nvPr/>
            </p:nvSpPr>
            <p:spPr>
              <a:xfrm>
                <a:off x="5760677" y="763181"/>
                <a:ext cx="3016318" cy="412021"/>
              </a:xfrm>
              <a:custGeom>
                <a:avLst/>
                <a:gdLst/>
                <a:ahLst/>
                <a:cxnLst/>
                <a:rect l="l" t="t" r="r" b="b"/>
                <a:pathLst>
                  <a:path w="68850" h="16597" extrusionOk="0">
                    <a:moveTo>
                      <a:pt x="7082" y="1"/>
                    </a:moveTo>
                    <a:cubicBezTo>
                      <a:pt x="7002" y="1"/>
                      <a:pt x="6719" y="75"/>
                      <a:pt x="6272" y="242"/>
                    </a:cubicBezTo>
                    <a:cubicBezTo>
                      <a:pt x="5738" y="476"/>
                      <a:pt x="4971" y="843"/>
                      <a:pt x="4103" y="1543"/>
                    </a:cubicBezTo>
                    <a:cubicBezTo>
                      <a:pt x="3236" y="2211"/>
                      <a:pt x="2202" y="3145"/>
                      <a:pt x="1368" y="4479"/>
                    </a:cubicBezTo>
                    <a:cubicBezTo>
                      <a:pt x="968" y="5146"/>
                      <a:pt x="601" y="5947"/>
                      <a:pt x="334" y="6814"/>
                    </a:cubicBezTo>
                    <a:cubicBezTo>
                      <a:pt x="101" y="7681"/>
                      <a:pt x="1" y="8682"/>
                      <a:pt x="134" y="9716"/>
                    </a:cubicBezTo>
                    <a:cubicBezTo>
                      <a:pt x="201" y="9949"/>
                      <a:pt x="234" y="10216"/>
                      <a:pt x="301" y="10483"/>
                    </a:cubicBezTo>
                    <a:cubicBezTo>
                      <a:pt x="367" y="10717"/>
                      <a:pt x="468" y="10984"/>
                      <a:pt x="534" y="11217"/>
                    </a:cubicBezTo>
                    <a:cubicBezTo>
                      <a:pt x="734" y="11717"/>
                      <a:pt x="1001" y="12218"/>
                      <a:pt x="1301" y="12685"/>
                    </a:cubicBezTo>
                    <a:cubicBezTo>
                      <a:pt x="1935" y="13619"/>
                      <a:pt x="2869" y="14419"/>
                      <a:pt x="3937" y="14986"/>
                    </a:cubicBezTo>
                    <a:cubicBezTo>
                      <a:pt x="6038" y="16154"/>
                      <a:pt x="8573" y="16521"/>
                      <a:pt x="11175" y="16588"/>
                    </a:cubicBezTo>
                    <a:cubicBezTo>
                      <a:pt x="11425" y="16594"/>
                      <a:pt x="11675" y="16597"/>
                      <a:pt x="11927" y="16597"/>
                    </a:cubicBezTo>
                    <a:cubicBezTo>
                      <a:pt x="14296" y="16597"/>
                      <a:pt x="16741" y="16328"/>
                      <a:pt x="19214" y="16087"/>
                    </a:cubicBezTo>
                    <a:cubicBezTo>
                      <a:pt x="22016" y="15820"/>
                      <a:pt x="24852" y="15220"/>
                      <a:pt x="27754" y="14553"/>
                    </a:cubicBezTo>
                    <a:cubicBezTo>
                      <a:pt x="33491" y="13218"/>
                      <a:pt x="38862" y="11684"/>
                      <a:pt x="43832" y="10650"/>
                    </a:cubicBezTo>
                    <a:cubicBezTo>
                      <a:pt x="48109" y="9760"/>
                      <a:pt x="52065" y="9241"/>
                      <a:pt x="55508" y="9241"/>
                    </a:cubicBezTo>
                    <a:cubicBezTo>
                      <a:pt x="56066" y="9241"/>
                      <a:pt x="56611" y="9254"/>
                      <a:pt x="57141" y="9282"/>
                    </a:cubicBezTo>
                    <a:cubicBezTo>
                      <a:pt x="59043" y="9349"/>
                      <a:pt x="60744" y="9616"/>
                      <a:pt x="62212" y="9983"/>
                    </a:cubicBezTo>
                    <a:cubicBezTo>
                      <a:pt x="62579" y="10083"/>
                      <a:pt x="62946" y="10150"/>
                      <a:pt x="63279" y="10250"/>
                    </a:cubicBezTo>
                    <a:cubicBezTo>
                      <a:pt x="63613" y="10350"/>
                      <a:pt x="63913" y="10483"/>
                      <a:pt x="64246" y="10583"/>
                    </a:cubicBezTo>
                    <a:cubicBezTo>
                      <a:pt x="64847" y="10783"/>
                      <a:pt x="65381" y="11017"/>
                      <a:pt x="65881" y="11250"/>
                    </a:cubicBezTo>
                    <a:cubicBezTo>
                      <a:pt x="66848" y="11684"/>
                      <a:pt x="67582" y="12084"/>
                      <a:pt x="68049" y="12385"/>
                    </a:cubicBezTo>
                    <a:cubicBezTo>
                      <a:pt x="68469" y="12655"/>
                      <a:pt x="68728" y="12790"/>
                      <a:pt x="68799" y="12790"/>
                    </a:cubicBezTo>
                    <a:cubicBezTo>
                      <a:pt x="68807" y="12790"/>
                      <a:pt x="68813" y="12788"/>
                      <a:pt x="68816" y="12785"/>
                    </a:cubicBezTo>
                    <a:cubicBezTo>
                      <a:pt x="68850" y="12751"/>
                      <a:pt x="68616" y="12551"/>
                      <a:pt x="68183" y="12184"/>
                    </a:cubicBezTo>
                    <a:cubicBezTo>
                      <a:pt x="67749" y="11817"/>
                      <a:pt x="67048" y="11350"/>
                      <a:pt x="66081" y="10817"/>
                    </a:cubicBezTo>
                    <a:cubicBezTo>
                      <a:pt x="65581" y="10550"/>
                      <a:pt x="65080" y="10250"/>
                      <a:pt x="64447" y="10016"/>
                    </a:cubicBezTo>
                    <a:cubicBezTo>
                      <a:pt x="64113" y="9916"/>
                      <a:pt x="63813" y="9749"/>
                      <a:pt x="63479" y="9649"/>
                    </a:cubicBezTo>
                    <a:cubicBezTo>
                      <a:pt x="63112" y="9516"/>
                      <a:pt x="62779" y="9416"/>
                      <a:pt x="62412" y="9282"/>
                    </a:cubicBezTo>
                    <a:cubicBezTo>
                      <a:pt x="60911" y="8882"/>
                      <a:pt x="59143" y="8548"/>
                      <a:pt x="57208" y="8382"/>
                    </a:cubicBezTo>
                    <a:cubicBezTo>
                      <a:pt x="56417" y="8321"/>
                      <a:pt x="55594" y="8291"/>
                      <a:pt x="54742" y="8291"/>
                    </a:cubicBezTo>
                    <a:cubicBezTo>
                      <a:pt x="51396" y="8291"/>
                      <a:pt x="47614" y="8745"/>
                      <a:pt x="43598" y="9516"/>
                    </a:cubicBezTo>
                    <a:cubicBezTo>
                      <a:pt x="38561" y="10483"/>
                      <a:pt x="33158" y="12018"/>
                      <a:pt x="27453" y="13352"/>
                    </a:cubicBezTo>
                    <a:cubicBezTo>
                      <a:pt x="24585" y="14019"/>
                      <a:pt x="21816" y="14586"/>
                      <a:pt x="19081" y="14886"/>
                    </a:cubicBezTo>
                    <a:cubicBezTo>
                      <a:pt x="18747" y="14920"/>
                      <a:pt x="18414" y="14953"/>
                      <a:pt x="18047" y="14986"/>
                    </a:cubicBezTo>
                    <a:cubicBezTo>
                      <a:pt x="17713" y="15020"/>
                      <a:pt x="17380" y="15053"/>
                      <a:pt x="17046" y="15086"/>
                    </a:cubicBezTo>
                    <a:cubicBezTo>
                      <a:pt x="16346" y="15153"/>
                      <a:pt x="15712" y="15220"/>
                      <a:pt x="15045" y="15287"/>
                    </a:cubicBezTo>
                    <a:cubicBezTo>
                      <a:pt x="13710" y="15387"/>
                      <a:pt x="12443" y="15453"/>
                      <a:pt x="11175" y="15453"/>
                    </a:cubicBezTo>
                    <a:cubicBezTo>
                      <a:pt x="8707" y="15420"/>
                      <a:pt x="6305" y="15086"/>
                      <a:pt x="4404" y="14086"/>
                    </a:cubicBezTo>
                    <a:cubicBezTo>
                      <a:pt x="3436" y="13585"/>
                      <a:pt x="2636" y="12918"/>
                      <a:pt x="2102" y="12151"/>
                    </a:cubicBezTo>
                    <a:cubicBezTo>
                      <a:pt x="1802" y="11751"/>
                      <a:pt x="1568" y="11317"/>
                      <a:pt x="1402" y="10883"/>
                    </a:cubicBezTo>
                    <a:cubicBezTo>
                      <a:pt x="1301" y="10650"/>
                      <a:pt x="1235" y="10450"/>
                      <a:pt x="1135" y="10216"/>
                    </a:cubicBezTo>
                    <a:cubicBezTo>
                      <a:pt x="1068" y="10016"/>
                      <a:pt x="1035" y="9783"/>
                      <a:pt x="1001" y="9583"/>
                    </a:cubicBezTo>
                    <a:cubicBezTo>
                      <a:pt x="834" y="8682"/>
                      <a:pt x="901" y="7815"/>
                      <a:pt x="1068" y="7014"/>
                    </a:cubicBezTo>
                    <a:cubicBezTo>
                      <a:pt x="1301" y="6213"/>
                      <a:pt x="1602" y="5480"/>
                      <a:pt x="1969" y="4846"/>
                    </a:cubicBezTo>
                    <a:cubicBezTo>
                      <a:pt x="2702" y="3545"/>
                      <a:pt x="3603" y="2611"/>
                      <a:pt x="4404" y="1910"/>
                    </a:cubicBezTo>
                    <a:cubicBezTo>
                      <a:pt x="6005" y="509"/>
                      <a:pt x="7139" y="109"/>
                      <a:pt x="7106" y="9"/>
                    </a:cubicBezTo>
                    <a:cubicBezTo>
                      <a:pt x="7106" y="4"/>
                      <a:pt x="7098" y="1"/>
                      <a:pt x="708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4" name="Google Shape;1084;p22"/>
              <p:cNvSpPr/>
              <p:nvPr/>
            </p:nvSpPr>
            <p:spPr>
              <a:xfrm>
                <a:off x="6139196" y="769859"/>
                <a:ext cx="2649497" cy="290850"/>
              </a:xfrm>
              <a:custGeom>
                <a:avLst/>
                <a:gdLst/>
                <a:ahLst/>
                <a:cxnLst/>
                <a:rect l="l" t="t" r="r" b="b"/>
                <a:pathLst>
                  <a:path w="60477" h="11716" extrusionOk="0">
                    <a:moveTo>
                      <a:pt x="5388" y="1"/>
                    </a:moveTo>
                    <a:cubicBezTo>
                      <a:pt x="5254" y="1"/>
                      <a:pt x="4352" y="485"/>
                      <a:pt x="3069" y="1675"/>
                    </a:cubicBezTo>
                    <a:cubicBezTo>
                      <a:pt x="2402" y="2309"/>
                      <a:pt x="1601" y="3176"/>
                      <a:pt x="934" y="4343"/>
                    </a:cubicBezTo>
                    <a:cubicBezTo>
                      <a:pt x="600" y="4944"/>
                      <a:pt x="300" y="5611"/>
                      <a:pt x="133" y="6411"/>
                    </a:cubicBezTo>
                    <a:cubicBezTo>
                      <a:pt x="0" y="7179"/>
                      <a:pt x="33" y="8113"/>
                      <a:pt x="434" y="8947"/>
                    </a:cubicBezTo>
                    <a:cubicBezTo>
                      <a:pt x="634" y="9380"/>
                      <a:pt x="867" y="9747"/>
                      <a:pt x="1168" y="10114"/>
                    </a:cubicBezTo>
                    <a:cubicBezTo>
                      <a:pt x="1501" y="10481"/>
                      <a:pt x="1868" y="10815"/>
                      <a:pt x="2335" y="11048"/>
                    </a:cubicBezTo>
                    <a:cubicBezTo>
                      <a:pt x="3202" y="11515"/>
                      <a:pt x="4236" y="11682"/>
                      <a:pt x="5270" y="11715"/>
                    </a:cubicBezTo>
                    <a:cubicBezTo>
                      <a:pt x="7305" y="11715"/>
                      <a:pt x="9373" y="11182"/>
                      <a:pt x="11442" y="10614"/>
                    </a:cubicBezTo>
                    <a:cubicBezTo>
                      <a:pt x="15645" y="9447"/>
                      <a:pt x="20248" y="8246"/>
                      <a:pt x="25118" y="7212"/>
                    </a:cubicBezTo>
                    <a:cubicBezTo>
                      <a:pt x="30021" y="6178"/>
                      <a:pt x="34725" y="5511"/>
                      <a:pt x="39028" y="5277"/>
                    </a:cubicBezTo>
                    <a:cubicBezTo>
                      <a:pt x="40244" y="5202"/>
                      <a:pt x="41426" y="5166"/>
                      <a:pt x="42567" y="5166"/>
                    </a:cubicBezTo>
                    <a:cubicBezTo>
                      <a:pt x="45465" y="5166"/>
                      <a:pt x="48106" y="5395"/>
                      <a:pt x="50403" y="5778"/>
                    </a:cubicBezTo>
                    <a:cubicBezTo>
                      <a:pt x="52004" y="6045"/>
                      <a:pt x="53438" y="6378"/>
                      <a:pt x="54672" y="6745"/>
                    </a:cubicBezTo>
                    <a:cubicBezTo>
                      <a:pt x="55306" y="6945"/>
                      <a:pt x="55873" y="7112"/>
                      <a:pt x="56407" y="7312"/>
                    </a:cubicBezTo>
                    <a:cubicBezTo>
                      <a:pt x="56907" y="7512"/>
                      <a:pt x="57408" y="7646"/>
                      <a:pt x="57808" y="7846"/>
                    </a:cubicBezTo>
                    <a:cubicBezTo>
                      <a:pt x="58242" y="8013"/>
                      <a:pt x="58609" y="8146"/>
                      <a:pt x="58942" y="8279"/>
                    </a:cubicBezTo>
                    <a:cubicBezTo>
                      <a:pt x="59276" y="8446"/>
                      <a:pt x="59543" y="8546"/>
                      <a:pt x="59743" y="8646"/>
                    </a:cubicBezTo>
                    <a:cubicBezTo>
                      <a:pt x="60150" y="8821"/>
                      <a:pt x="60380" y="8920"/>
                      <a:pt x="60454" y="8920"/>
                    </a:cubicBezTo>
                    <a:cubicBezTo>
                      <a:pt x="60465" y="8920"/>
                      <a:pt x="60472" y="8917"/>
                      <a:pt x="60477" y="8913"/>
                    </a:cubicBezTo>
                    <a:cubicBezTo>
                      <a:pt x="60477" y="8880"/>
                      <a:pt x="60276" y="8713"/>
                      <a:pt x="59876" y="8446"/>
                    </a:cubicBezTo>
                    <a:cubicBezTo>
                      <a:pt x="59676" y="8313"/>
                      <a:pt x="59409" y="8146"/>
                      <a:pt x="59109" y="7979"/>
                    </a:cubicBezTo>
                    <a:cubicBezTo>
                      <a:pt x="58775" y="7812"/>
                      <a:pt x="58408" y="7612"/>
                      <a:pt x="58008" y="7412"/>
                    </a:cubicBezTo>
                    <a:cubicBezTo>
                      <a:pt x="57608" y="7179"/>
                      <a:pt x="57108" y="6979"/>
                      <a:pt x="56607" y="6745"/>
                    </a:cubicBezTo>
                    <a:cubicBezTo>
                      <a:pt x="56073" y="6545"/>
                      <a:pt x="55506" y="6311"/>
                      <a:pt x="54906" y="6111"/>
                    </a:cubicBezTo>
                    <a:cubicBezTo>
                      <a:pt x="53638" y="5678"/>
                      <a:pt x="52204" y="5277"/>
                      <a:pt x="50570" y="4910"/>
                    </a:cubicBezTo>
                    <a:cubicBezTo>
                      <a:pt x="47941" y="4401"/>
                      <a:pt x="44859" y="4085"/>
                      <a:pt x="41481" y="4085"/>
                    </a:cubicBezTo>
                    <a:cubicBezTo>
                      <a:pt x="40658" y="4085"/>
                      <a:pt x="39817" y="4104"/>
                      <a:pt x="38961" y="4143"/>
                    </a:cubicBezTo>
                    <a:cubicBezTo>
                      <a:pt x="34591" y="4310"/>
                      <a:pt x="29788" y="4977"/>
                      <a:pt x="24851" y="6011"/>
                    </a:cubicBezTo>
                    <a:cubicBezTo>
                      <a:pt x="19948" y="7045"/>
                      <a:pt x="15311" y="8313"/>
                      <a:pt x="11141" y="9514"/>
                    </a:cubicBezTo>
                    <a:cubicBezTo>
                      <a:pt x="9073" y="10114"/>
                      <a:pt x="7105" y="10648"/>
                      <a:pt x="5270" y="10681"/>
                    </a:cubicBezTo>
                    <a:cubicBezTo>
                      <a:pt x="4336" y="10681"/>
                      <a:pt x="3469" y="10548"/>
                      <a:pt x="2769" y="10181"/>
                    </a:cubicBezTo>
                    <a:cubicBezTo>
                      <a:pt x="2435" y="10014"/>
                      <a:pt x="2102" y="9781"/>
                      <a:pt x="1868" y="9514"/>
                    </a:cubicBezTo>
                    <a:cubicBezTo>
                      <a:pt x="1635" y="9213"/>
                      <a:pt x="1368" y="8880"/>
                      <a:pt x="1234" y="8580"/>
                    </a:cubicBezTo>
                    <a:cubicBezTo>
                      <a:pt x="901" y="7913"/>
                      <a:pt x="834" y="7212"/>
                      <a:pt x="934" y="6545"/>
                    </a:cubicBezTo>
                    <a:cubicBezTo>
                      <a:pt x="1034" y="5844"/>
                      <a:pt x="1268" y="5244"/>
                      <a:pt x="1534" y="4677"/>
                    </a:cubicBezTo>
                    <a:cubicBezTo>
                      <a:pt x="2102" y="3543"/>
                      <a:pt x="2802" y="2675"/>
                      <a:pt x="3402" y="2008"/>
                    </a:cubicBezTo>
                    <a:cubicBezTo>
                      <a:pt x="4637" y="674"/>
                      <a:pt x="5471" y="74"/>
                      <a:pt x="5404" y="7"/>
                    </a:cubicBezTo>
                    <a:cubicBezTo>
                      <a:pt x="5402" y="3"/>
                      <a:pt x="5396" y="1"/>
                      <a:pt x="5388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085;p22"/>
              <p:cNvSpPr/>
              <p:nvPr/>
            </p:nvSpPr>
            <p:spPr>
              <a:xfrm>
                <a:off x="6337918" y="734061"/>
                <a:ext cx="2452221" cy="207040"/>
              </a:xfrm>
              <a:custGeom>
                <a:avLst/>
                <a:gdLst/>
                <a:ahLst/>
                <a:cxnLst/>
                <a:rect l="l" t="t" r="r" b="b"/>
                <a:pathLst>
                  <a:path w="55974" h="8340" extrusionOk="0">
                    <a:moveTo>
                      <a:pt x="8359" y="1"/>
                    </a:moveTo>
                    <a:cubicBezTo>
                      <a:pt x="7936" y="1"/>
                      <a:pt x="7107" y="109"/>
                      <a:pt x="6005" y="582"/>
                    </a:cubicBezTo>
                    <a:cubicBezTo>
                      <a:pt x="5204" y="915"/>
                      <a:pt x="4237" y="1449"/>
                      <a:pt x="3236" y="2183"/>
                    </a:cubicBezTo>
                    <a:cubicBezTo>
                      <a:pt x="2736" y="2550"/>
                      <a:pt x="2202" y="2983"/>
                      <a:pt x="1702" y="3517"/>
                    </a:cubicBezTo>
                    <a:cubicBezTo>
                      <a:pt x="1201" y="4017"/>
                      <a:pt x="668" y="4618"/>
                      <a:pt x="334" y="5385"/>
                    </a:cubicBezTo>
                    <a:cubicBezTo>
                      <a:pt x="134" y="5785"/>
                      <a:pt x="1" y="6252"/>
                      <a:pt x="101" y="6819"/>
                    </a:cubicBezTo>
                    <a:cubicBezTo>
                      <a:pt x="167" y="6953"/>
                      <a:pt x="201" y="7120"/>
                      <a:pt x="267" y="7220"/>
                    </a:cubicBezTo>
                    <a:cubicBezTo>
                      <a:pt x="334" y="7353"/>
                      <a:pt x="434" y="7487"/>
                      <a:pt x="534" y="7587"/>
                    </a:cubicBezTo>
                    <a:lnTo>
                      <a:pt x="701" y="7720"/>
                    </a:lnTo>
                    <a:lnTo>
                      <a:pt x="868" y="7820"/>
                    </a:lnTo>
                    <a:cubicBezTo>
                      <a:pt x="968" y="7920"/>
                      <a:pt x="1068" y="7954"/>
                      <a:pt x="1201" y="8020"/>
                    </a:cubicBezTo>
                    <a:cubicBezTo>
                      <a:pt x="1866" y="8281"/>
                      <a:pt x="2530" y="8340"/>
                      <a:pt x="3195" y="8340"/>
                    </a:cubicBezTo>
                    <a:cubicBezTo>
                      <a:pt x="3464" y="8340"/>
                      <a:pt x="3734" y="8330"/>
                      <a:pt x="4003" y="8320"/>
                    </a:cubicBezTo>
                    <a:cubicBezTo>
                      <a:pt x="5871" y="8220"/>
                      <a:pt x="7806" y="7853"/>
                      <a:pt x="9808" y="7386"/>
                    </a:cubicBezTo>
                    <a:cubicBezTo>
                      <a:pt x="11809" y="6953"/>
                      <a:pt x="13911" y="6386"/>
                      <a:pt x="16045" y="5819"/>
                    </a:cubicBezTo>
                    <a:cubicBezTo>
                      <a:pt x="18180" y="5285"/>
                      <a:pt x="20415" y="4651"/>
                      <a:pt x="22683" y="4284"/>
                    </a:cubicBezTo>
                    <a:cubicBezTo>
                      <a:pt x="28690" y="3485"/>
                      <a:pt x="34402" y="3035"/>
                      <a:pt x="39331" y="3035"/>
                    </a:cubicBezTo>
                    <a:cubicBezTo>
                      <a:pt x="42013" y="3035"/>
                      <a:pt x="44462" y="3168"/>
                      <a:pt x="46601" y="3450"/>
                    </a:cubicBezTo>
                    <a:cubicBezTo>
                      <a:pt x="49636" y="3851"/>
                      <a:pt x="52004" y="4551"/>
                      <a:pt x="53572" y="5218"/>
                    </a:cubicBezTo>
                    <a:cubicBezTo>
                      <a:pt x="54999" y="5869"/>
                      <a:pt x="55733" y="6463"/>
                      <a:pt x="55910" y="6463"/>
                    </a:cubicBezTo>
                    <a:cubicBezTo>
                      <a:pt x="55923" y="6463"/>
                      <a:pt x="55934" y="6459"/>
                      <a:pt x="55941" y="6452"/>
                    </a:cubicBezTo>
                    <a:cubicBezTo>
                      <a:pt x="55974" y="6419"/>
                      <a:pt x="55307" y="5652"/>
                      <a:pt x="53772" y="4785"/>
                    </a:cubicBezTo>
                    <a:cubicBezTo>
                      <a:pt x="52238" y="3917"/>
                      <a:pt x="49803" y="3083"/>
                      <a:pt x="46734" y="2583"/>
                    </a:cubicBezTo>
                    <a:cubicBezTo>
                      <a:pt x="44104" y="2159"/>
                      <a:pt x="41043" y="1926"/>
                      <a:pt x="37652" y="1926"/>
                    </a:cubicBezTo>
                    <a:cubicBezTo>
                      <a:pt x="37043" y="1926"/>
                      <a:pt x="36423" y="1934"/>
                      <a:pt x="35793" y="1949"/>
                    </a:cubicBezTo>
                    <a:cubicBezTo>
                      <a:pt x="31690" y="2083"/>
                      <a:pt x="27220" y="2416"/>
                      <a:pt x="22483" y="3083"/>
                    </a:cubicBezTo>
                    <a:cubicBezTo>
                      <a:pt x="20115" y="3450"/>
                      <a:pt x="17880" y="4084"/>
                      <a:pt x="15745" y="4651"/>
                    </a:cubicBezTo>
                    <a:cubicBezTo>
                      <a:pt x="13577" y="5218"/>
                      <a:pt x="11542" y="5819"/>
                      <a:pt x="9574" y="6286"/>
                    </a:cubicBezTo>
                    <a:cubicBezTo>
                      <a:pt x="7606" y="6753"/>
                      <a:pt x="5705" y="7153"/>
                      <a:pt x="3937" y="7286"/>
                    </a:cubicBezTo>
                    <a:cubicBezTo>
                      <a:pt x="3598" y="7312"/>
                      <a:pt x="3260" y="7333"/>
                      <a:pt x="2935" y="7333"/>
                    </a:cubicBezTo>
                    <a:cubicBezTo>
                      <a:pt x="2428" y="7333"/>
                      <a:pt x="1955" y="7282"/>
                      <a:pt x="1568" y="7120"/>
                    </a:cubicBezTo>
                    <a:cubicBezTo>
                      <a:pt x="1268" y="7020"/>
                      <a:pt x="1068" y="6819"/>
                      <a:pt x="1001" y="6619"/>
                    </a:cubicBezTo>
                    <a:cubicBezTo>
                      <a:pt x="935" y="6386"/>
                      <a:pt x="1001" y="6052"/>
                      <a:pt x="1135" y="5752"/>
                    </a:cubicBezTo>
                    <a:cubicBezTo>
                      <a:pt x="1368" y="5118"/>
                      <a:pt x="1835" y="4551"/>
                      <a:pt x="2269" y="4051"/>
                    </a:cubicBezTo>
                    <a:cubicBezTo>
                      <a:pt x="2703" y="3550"/>
                      <a:pt x="3203" y="3117"/>
                      <a:pt x="3637" y="2716"/>
                    </a:cubicBezTo>
                    <a:cubicBezTo>
                      <a:pt x="4571" y="1983"/>
                      <a:pt x="5471" y="1415"/>
                      <a:pt x="6205" y="1015"/>
                    </a:cubicBezTo>
                    <a:cubicBezTo>
                      <a:pt x="7706" y="215"/>
                      <a:pt x="8673" y="148"/>
                      <a:pt x="8673" y="48"/>
                    </a:cubicBezTo>
                    <a:cubicBezTo>
                      <a:pt x="8673" y="26"/>
                      <a:pt x="8564" y="1"/>
                      <a:pt x="8359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22"/>
              <p:cNvSpPr/>
              <p:nvPr/>
            </p:nvSpPr>
            <p:spPr>
              <a:xfrm>
                <a:off x="6703249" y="691933"/>
                <a:ext cx="1793187" cy="140907"/>
              </a:xfrm>
              <a:custGeom>
                <a:avLst/>
                <a:gdLst/>
                <a:ahLst/>
                <a:cxnLst/>
                <a:rect l="l" t="t" r="r" b="b"/>
                <a:pathLst>
                  <a:path w="40931" h="5676" extrusionOk="0">
                    <a:moveTo>
                      <a:pt x="25963" y="0"/>
                    </a:moveTo>
                    <a:cubicBezTo>
                      <a:pt x="24127" y="0"/>
                      <a:pt x="22186" y="92"/>
                      <a:pt x="20182" y="310"/>
                    </a:cubicBezTo>
                    <a:cubicBezTo>
                      <a:pt x="17313" y="611"/>
                      <a:pt x="14611" y="1111"/>
                      <a:pt x="12143" y="1645"/>
                    </a:cubicBezTo>
                    <a:cubicBezTo>
                      <a:pt x="9708" y="2245"/>
                      <a:pt x="7540" y="2846"/>
                      <a:pt x="5772" y="3446"/>
                    </a:cubicBezTo>
                    <a:cubicBezTo>
                      <a:pt x="2169" y="4580"/>
                      <a:pt x="1" y="5481"/>
                      <a:pt x="68" y="5648"/>
                    </a:cubicBezTo>
                    <a:cubicBezTo>
                      <a:pt x="71" y="5666"/>
                      <a:pt x="103" y="5675"/>
                      <a:pt x="162" y="5675"/>
                    </a:cubicBezTo>
                    <a:cubicBezTo>
                      <a:pt x="627" y="5675"/>
                      <a:pt x="2777" y="5109"/>
                      <a:pt x="6005" y="4280"/>
                    </a:cubicBezTo>
                    <a:cubicBezTo>
                      <a:pt x="7806" y="3813"/>
                      <a:pt x="9975" y="3279"/>
                      <a:pt x="12410" y="2779"/>
                    </a:cubicBezTo>
                    <a:cubicBezTo>
                      <a:pt x="14811" y="2279"/>
                      <a:pt x="17513" y="1845"/>
                      <a:pt x="20315" y="1545"/>
                    </a:cubicBezTo>
                    <a:cubicBezTo>
                      <a:pt x="22679" y="1281"/>
                      <a:pt x="24956" y="1179"/>
                      <a:pt x="27076" y="1179"/>
                    </a:cubicBezTo>
                    <a:cubicBezTo>
                      <a:pt x="30042" y="1179"/>
                      <a:pt x="32700" y="1378"/>
                      <a:pt x="34859" y="1611"/>
                    </a:cubicBezTo>
                    <a:cubicBezTo>
                      <a:pt x="36727" y="1845"/>
                      <a:pt x="38228" y="2045"/>
                      <a:pt x="39262" y="2212"/>
                    </a:cubicBezTo>
                    <a:cubicBezTo>
                      <a:pt x="39952" y="2301"/>
                      <a:pt x="40448" y="2345"/>
                      <a:pt x="40713" y="2345"/>
                    </a:cubicBezTo>
                    <a:cubicBezTo>
                      <a:pt x="40845" y="2345"/>
                      <a:pt x="40919" y="2334"/>
                      <a:pt x="40930" y="2312"/>
                    </a:cubicBezTo>
                    <a:cubicBezTo>
                      <a:pt x="40930" y="2212"/>
                      <a:pt x="40396" y="2012"/>
                      <a:pt x="39362" y="1711"/>
                    </a:cubicBezTo>
                    <a:cubicBezTo>
                      <a:pt x="38362" y="1411"/>
                      <a:pt x="36861" y="1078"/>
                      <a:pt x="34993" y="744"/>
                    </a:cubicBezTo>
                    <a:cubicBezTo>
                      <a:pt x="32547" y="329"/>
                      <a:pt x="29443" y="0"/>
                      <a:pt x="25963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22"/>
              <p:cNvSpPr/>
              <p:nvPr/>
            </p:nvSpPr>
            <p:spPr>
              <a:xfrm>
                <a:off x="7631233" y="1036579"/>
                <a:ext cx="1512584" cy="203515"/>
              </a:xfrm>
              <a:custGeom>
                <a:avLst/>
                <a:gdLst/>
                <a:ahLst/>
                <a:cxnLst/>
                <a:rect l="l" t="t" r="r" b="b"/>
                <a:pathLst>
                  <a:path w="34526" h="8198" extrusionOk="0">
                    <a:moveTo>
                      <a:pt x="12156" y="0"/>
                    </a:moveTo>
                    <a:cubicBezTo>
                      <a:pt x="10842" y="0"/>
                      <a:pt x="9047" y="213"/>
                      <a:pt x="6906" y="771"/>
                    </a:cubicBezTo>
                    <a:cubicBezTo>
                      <a:pt x="6339" y="905"/>
                      <a:pt x="5738" y="1071"/>
                      <a:pt x="5138" y="1271"/>
                    </a:cubicBezTo>
                    <a:cubicBezTo>
                      <a:pt x="4837" y="1372"/>
                      <a:pt x="4537" y="1505"/>
                      <a:pt x="4237" y="1605"/>
                    </a:cubicBezTo>
                    <a:cubicBezTo>
                      <a:pt x="3937" y="1705"/>
                      <a:pt x="3570" y="1839"/>
                      <a:pt x="3270" y="1972"/>
                    </a:cubicBezTo>
                    <a:cubicBezTo>
                      <a:pt x="2603" y="2239"/>
                      <a:pt x="1935" y="2572"/>
                      <a:pt x="1302" y="3073"/>
                    </a:cubicBezTo>
                    <a:cubicBezTo>
                      <a:pt x="968" y="3306"/>
                      <a:pt x="668" y="3606"/>
                      <a:pt x="401" y="4007"/>
                    </a:cubicBezTo>
                    <a:cubicBezTo>
                      <a:pt x="167" y="4407"/>
                      <a:pt x="1" y="4974"/>
                      <a:pt x="134" y="5508"/>
                    </a:cubicBezTo>
                    <a:cubicBezTo>
                      <a:pt x="268" y="6075"/>
                      <a:pt x="601" y="6475"/>
                      <a:pt x="935" y="6775"/>
                    </a:cubicBezTo>
                    <a:cubicBezTo>
                      <a:pt x="1302" y="7076"/>
                      <a:pt x="1669" y="7309"/>
                      <a:pt x="2069" y="7509"/>
                    </a:cubicBezTo>
                    <a:cubicBezTo>
                      <a:pt x="2236" y="7609"/>
                      <a:pt x="2469" y="7676"/>
                      <a:pt x="2669" y="7776"/>
                    </a:cubicBezTo>
                    <a:cubicBezTo>
                      <a:pt x="2869" y="7843"/>
                      <a:pt x="3103" y="7910"/>
                      <a:pt x="3303" y="7976"/>
                    </a:cubicBezTo>
                    <a:cubicBezTo>
                      <a:pt x="3737" y="8076"/>
                      <a:pt x="4204" y="8143"/>
                      <a:pt x="4637" y="8176"/>
                    </a:cubicBezTo>
                    <a:cubicBezTo>
                      <a:pt x="4894" y="8191"/>
                      <a:pt x="5150" y="8198"/>
                      <a:pt x="5406" y="8198"/>
                    </a:cubicBezTo>
                    <a:cubicBezTo>
                      <a:pt x="6918" y="8198"/>
                      <a:pt x="8429" y="7961"/>
                      <a:pt x="9941" y="7676"/>
                    </a:cubicBezTo>
                    <a:cubicBezTo>
                      <a:pt x="13444" y="6942"/>
                      <a:pt x="16679" y="5908"/>
                      <a:pt x="19615" y="5274"/>
                    </a:cubicBezTo>
                    <a:cubicBezTo>
                      <a:pt x="20877" y="4994"/>
                      <a:pt x="22046" y="4784"/>
                      <a:pt x="23159" y="4784"/>
                    </a:cubicBezTo>
                    <a:cubicBezTo>
                      <a:pt x="23369" y="4784"/>
                      <a:pt x="23578" y="4791"/>
                      <a:pt x="23784" y="4807"/>
                    </a:cubicBezTo>
                    <a:cubicBezTo>
                      <a:pt x="25152" y="4907"/>
                      <a:pt x="26386" y="5007"/>
                      <a:pt x="27520" y="5208"/>
                    </a:cubicBezTo>
                    <a:cubicBezTo>
                      <a:pt x="29789" y="5508"/>
                      <a:pt x="31523" y="6142"/>
                      <a:pt x="32691" y="6709"/>
                    </a:cubicBezTo>
                    <a:cubicBezTo>
                      <a:pt x="33747" y="7206"/>
                      <a:pt x="34312" y="7616"/>
                      <a:pt x="34438" y="7616"/>
                    </a:cubicBezTo>
                    <a:cubicBezTo>
                      <a:pt x="34447" y="7616"/>
                      <a:pt x="34454" y="7614"/>
                      <a:pt x="34459" y="7609"/>
                    </a:cubicBezTo>
                    <a:cubicBezTo>
                      <a:pt x="34525" y="7543"/>
                      <a:pt x="34025" y="6976"/>
                      <a:pt x="32924" y="6275"/>
                    </a:cubicBezTo>
                    <a:cubicBezTo>
                      <a:pt x="31823" y="5575"/>
                      <a:pt x="30022" y="4774"/>
                      <a:pt x="27687" y="4340"/>
                    </a:cubicBezTo>
                    <a:cubicBezTo>
                      <a:pt x="26520" y="4107"/>
                      <a:pt x="25252" y="3940"/>
                      <a:pt x="23884" y="3807"/>
                    </a:cubicBezTo>
                    <a:cubicBezTo>
                      <a:pt x="23718" y="3773"/>
                      <a:pt x="23551" y="3773"/>
                      <a:pt x="23351" y="3773"/>
                    </a:cubicBezTo>
                    <a:cubicBezTo>
                      <a:pt x="23184" y="3740"/>
                      <a:pt x="22984" y="3740"/>
                      <a:pt x="22784" y="3740"/>
                    </a:cubicBezTo>
                    <a:cubicBezTo>
                      <a:pt x="22417" y="3740"/>
                      <a:pt x="22050" y="3773"/>
                      <a:pt x="21683" y="3807"/>
                    </a:cubicBezTo>
                    <a:cubicBezTo>
                      <a:pt x="20916" y="3873"/>
                      <a:pt x="20182" y="4007"/>
                      <a:pt x="19415" y="4140"/>
                    </a:cubicBezTo>
                    <a:cubicBezTo>
                      <a:pt x="16346" y="4741"/>
                      <a:pt x="13110" y="5741"/>
                      <a:pt x="9708" y="6475"/>
                    </a:cubicBezTo>
                    <a:cubicBezTo>
                      <a:pt x="8253" y="6760"/>
                      <a:pt x="6798" y="6997"/>
                      <a:pt x="5427" y="6997"/>
                    </a:cubicBezTo>
                    <a:cubicBezTo>
                      <a:pt x="5195" y="6997"/>
                      <a:pt x="4965" y="6990"/>
                      <a:pt x="4737" y="6976"/>
                    </a:cubicBezTo>
                    <a:cubicBezTo>
                      <a:pt x="4337" y="6942"/>
                      <a:pt x="3970" y="6909"/>
                      <a:pt x="3603" y="6809"/>
                    </a:cubicBezTo>
                    <a:cubicBezTo>
                      <a:pt x="3436" y="6775"/>
                      <a:pt x="3270" y="6709"/>
                      <a:pt x="3103" y="6675"/>
                    </a:cubicBezTo>
                    <a:cubicBezTo>
                      <a:pt x="2936" y="6609"/>
                      <a:pt x="2769" y="6542"/>
                      <a:pt x="2603" y="6442"/>
                    </a:cubicBezTo>
                    <a:cubicBezTo>
                      <a:pt x="2269" y="6275"/>
                      <a:pt x="1935" y="6108"/>
                      <a:pt x="1702" y="5908"/>
                    </a:cubicBezTo>
                    <a:cubicBezTo>
                      <a:pt x="1468" y="5708"/>
                      <a:pt x="1302" y="5474"/>
                      <a:pt x="1235" y="5274"/>
                    </a:cubicBezTo>
                    <a:cubicBezTo>
                      <a:pt x="1135" y="4874"/>
                      <a:pt x="1468" y="4307"/>
                      <a:pt x="2002" y="3907"/>
                    </a:cubicBezTo>
                    <a:cubicBezTo>
                      <a:pt x="2502" y="3506"/>
                      <a:pt x="3070" y="3173"/>
                      <a:pt x="3670" y="2906"/>
                    </a:cubicBezTo>
                    <a:cubicBezTo>
                      <a:pt x="3970" y="2773"/>
                      <a:pt x="4237" y="2639"/>
                      <a:pt x="4571" y="2539"/>
                    </a:cubicBezTo>
                    <a:cubicBezTo>
                      <a:pt x="4871" y="2439"/>
                      <a:pt x="5171" y="2306"/>
                      <a:pt x="5471" y="2205"/>
                    </a:cubicBezTo>
                    <a:cubicBezTo>
                      <a:pt x="6038" y="1972"/>
                      <a:pt x="6605" y="1772"/>
                      <a:pt x="7172" y="1605"/>
                    </a:cubicBezTo>
                    <a:cubicBezTo>
                      <a:pt x="9341" y="938"/>
                      <a:pt x="11175" y="604"/>
                      <a:pt x="12443" y="504"/>
                    </a:cubicBezTo>
                    <a:cubicBezTo>
                      <a:pt x="12777" y="471"/>
                      <a:pt x="13043" y="471"/>
                      <a:pt x="13310" y="438"/>
                    </a:cubicBezTo>
                    <a:lnTo>
                      <a:pt x="13911" y="438"/>
                    </a:lnTo>
                    <a:cubicBezTo>
                      <a:pt x="14244" y="438"/>
                      <a:pt x="14444" y="438"/>
                      <a:pt x="14444" y="404"/>
                    </a:cubicBezTo>
                    <a:cubicBezTo>
                      <a:pt x="14444" y="337"/>
                      <a:pt x="14278" y="271"/>
                      <a:pt x="13944" y="204"/>
                    </a:cubicBezTo>
                    <a:cubicBezTo>
                      <a:pt x="13777" y="171"/>
                      <a:pt x="13577" y="104"/>
                      <a:pt x="13310" y="71"/>
                    </a:cubicBezTo>
                    <a:cubicBezTo>
                      <a:pt x="13077" y="37"/>
                      <a:pt x="12777" y="37"/>
                      <a:pt x="12443" y="4"/>
                    </a:cubicBezTo>
                    <a:cubicBezTo>
                      <a:pt x="12350" y="2"/>
                      <a:pt x="12254" y="0"/>
                      <a:pt x="12156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22"/>
              <p:cNvSpPr/>
              <p:nvPr/>
            </p:nvSpPr>
            <p:spPr>
              <a:xfrm>
                <a:off x="7958581" y="1063986"/>
                <a:ext cx="672264" cy="88526"/>
              </a:xfrm>
              <a:custGeom>
                <a:avLst/>
                <a:gdLst/>
                <a:ahLst/>
                <a:cxnLst/>
                <a:rect l="l" t="t" r="r" b="b"/>
                <a:pathLst>
                  <a:path w="15345" h="3566" extrusionOk="0">
                    <a:moveTo>
                      <a:pt x="12977" y="1"/>
                    </a:moveTo>
                    <a:cubicBezTo>
                      <a:pt x="11542" y="1"/>
                      <a:pt x="9541" y="301"/>
                      <a:pt x="7439" y="868"/>
                    </a:cubicBezTo>
                    <a:cubicBezTo>
                      <a:pt x="5338" y="1435"/>
                      <a:pt x="3503" y="2069"/>
                      <a:pt x="2169" y="2536"/>
                    </a:cubicBezTo>
                    <a:cubicBezTo>
                      <a:pt x="835" y="2969"/>
                      <a:pt x="1" y="3270"/>
                      <a:pt x="34" y="3436"/>
                    </a:cubicBezTo>
                    <a:cubicBezTo>
                      <a:pt x="34" y="3517"/>
                      <a:pt x="250" y="3566"/>
                      <a:pt x="629" y="3566"/>
                    </a:cubicBezTo>
                    <a:cubicBezTo>
                      <a:pt x="1040" y="3566"/>
                      <a:pt x="1641" y="3508"/>
                      <a:pt x="2369" y="3370"/>
                    </a:cubicBezTo>
                    <a:cubicBezTo>
                      <a:pt x="3803" y="3136"/>
                      <a:pt x="5705" y="2636"/>
                      <a:pt x="7740" y="2069"/>
                    </a:cubicBezTo>
                    <a:cubicBezTo>
                      <a:pt x="9808" y="1502"/>
                      <a:pt x="11676" y="1101"/>
                      <a:pt x="13043" y="868"/>
                    </a:cubicBezTo>
                    <a:cubicBezTo>
                      <a:pt x="14444" y="634"/>
                      <a:pt x="15312" y="568"/>
                      <a:pt x="15312" y="401"/>
                    </a:cubicBezTo>
                    <a:cubicBezTo>
                      <a:pt x="15345" y="234"/>
                      <a:pt x="14444" y="1"/>
                      <a:pt x="12977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22"/>
              <p:cNvSpPr/>
              <p:nvPr/>
            </p:nvSpPr>
            <p:spPr>
              <a:xfrm>
                <a:off x="6181560" y="1107380"/>
                <a:ext cx="1378131" cy="124870"/>
              </a:xfrm>
              <a:custGeom>
                <a:avLst/>
                <a:gdLst/>
                <a:ahLst/>
                <a:cxnLst/>
                <a:rect l="l" t="t" r="r" b="b"/>
                <a:pathLst>
                  <a:path w="31457" h="5030" extrusionOk="0">
                    <a:moveTo>
                      <a:pt x="31349" y="0"/>
                    </a:moveTo>
                    <a:cubicBezTo>
                      <a:pt x="31186" y="0"/>
                      <a:pt x="30766" y="102"/>
                      <a:pt x="30155" y="287"/>
                    </a:cubicBezTo>
                    <a:cubicBezTo>
                      <a:pt x="29788" y="421"/>
                      <a:pt x="29321" y="588"/>
                      <a:pt x="28788" y="754"/>
                    </a:cubicBezTo>
                    <a:cubicBezTo>
                      <a:pt x="28221" y="888"/>
                      <a:pt x="27587" y="1055"/>
                      <a:pt x="26920" y="1255"/>
                    </a:cubicBezTo>
                    <a:cubicBezTo>
                      <a:pt x="24118" y="1955"/>
                      <a:pt x="20248" y="2789"/>
                      <a:pt x="15878" y="3256"/>
                    </a:cubicBezTo>
                    <a:cubicBezTo>
                      <a:pt x="7172" y="4357"/>
                      <a:pt x="34" y="4057"/>
                      <a:pt x="0" y="4490"/>
                    </a:cubicBezTo>
                    <a:cubicBezTo>
                      <a:pt x="0" y="4657"/>
                      <a:pt x="1802" y="4824"/>
                      <a:pt x="4704" y="4991"/>
                    </a:cubicBezTo>
                    <a:cubicBezTo>
                      <a:pt x="5310" y="5019"/>
                      <a:pt x="5970" y="5029"/>
                      <a:pt x="6676" y="5029"/>
                    </a:cubicBezTo>
                    <a:cubicBezTo>
                      <a:pt x="7640" y="5029"/>
                      <a:pt x="8690" y="5010"/>
                      <a:pt x="9807" y="4991"/>
                    </a:cubicBezTo>
                    <a:cubicBezTo>
                      <a:pt x="10775" y="4957"/>
                      <a:pt x="11775" y="4857"/>
                      <a:pt x="12810" y="4791"/>
                    </a:cubicBezTo>
                    <a:cubicBezTo>
                      <a:pt x="13343" y="4757"/>
                      <a:pt x="13877" y="4724"/>
                      <a:pt x="14411" y="4691"/>
                    </a:cubicBezTo>
                    <a:cubicBezTo>
                      <a:pt x="14944" y="4657"/>
                      <a:pt x="15478" y="4557"/>
                      <a:pt x="16045" y="4490"/>
                    </a:cubicBezTo>
                    <a:cubicBezTo>
                      <a:pt x="20448" y="4023"/>
                      <a:pt x="24418" y="3023"/>
                      <a:pt x="27153" y="2089"/>
                    </a:cubicBezTo>
                    <a:cubicBezTo>
                      <a:pt x="27854" y="1822"/>
                      <a:pt x="28454" y="1622"/>
                      <a:pt x="29021" y="1388"/>
                    </a:cubicBezTo>
                    <a:cubicBezTo>
                      <a:pt x="29555" y="1155"/>
                      <a:pt x="29988" y="921"/>
                      <a:pt x="30355" y="721"/>
                    </a:cubicBezTo>
                    <a:cubicBezTo>
                      <a:pt x="31089" y="354"/>
                      <a:pt x="31456" y="121"/>
                      <a:pt x="31423" y="21"/>
                    </a:cubicBezTo>
                    <a:cubicBezTo>
                      <a:pt x="31416" y="7"/>
                      <a:pt x="31391" y="0"/>
                      <a:pt x="3134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090;p22"/>
              <p:cNvSpPr/>
              <p:nvPr/>
            </p:nvSpPr>
            <p:spPr>
              <a:xfrm>
                <a:off x="7277598" y="2286667"/>
                <a:ext cx="1803351" cy="147634"/>
              </a:xfrm>
              <a:custGeom>
                <a:avLst/>
                <a:gdLst/>
                <a:ahLst/>
                <a:cxnLst/>
                <a:rect l="l" t="t" r="r" b="b"/>
                <a:pathLst>
                  <a:path w="41163" h="5947" extrusionOk="0">
                    <a:moveTo>
                      <a:pt x="14379" y="1"/>
                    </a:moveTo>
                    <a:cubicBezTo>
                      <a:pt x="13617" y="1"/>
                      <a:pt x="12870" y="28"/>
                      <a:pt x="12142" y="84"/>
                    </a:cubicBezTo>
                    <a:cubicBezTo>
                      <a:pt x="9574" y="284"/>
                      <a:pt x="7239" y="818"/>
                      <a:pt x="5404" y="1518"/>
                    </a:cubicBezTo>
                    <a:cubicBezTo>
                      <a:pt x="5171" y="1585"/>
                      <a:pt x="4970" y="1685"/>
                      <a:pt x="4737" y="1785"/>
                    </a:cubicBezTo>
                    <a:cubicBezTo>
                      <a:pt x="4537" y="1885"/>
                      <a:pt x="4337" y="1985"/>
                      <a:pt x="4137" y="2052"/>
                    </a:cubicBezTo>
                    <a:cubicBezTo>
                      <a:pt x="3736" y="2252"/>
                      <a:pt x="3336" y="2419"/>
                      <a:pt x="3002" y="2619"/>
                    </a:cubicBezTo>
                    <a:cubicBezTo>
                      <a:pt x="2669" y="2819"/>
                      <a:pt x="2369" y="2986"/>
                      <a:pt x="2068" y="3153"/>
                    </a:cubicBezTo>
                    <a:cubicBezTo>
                      <a:pt x="1802" y="3320"/>
                      <a:pt x="1535" y="3486"/>
                      <a:pt x="1335" y="3653"/>
                    </a:cubicBezTo>
                    <a:cubicBezTo>
                      <a:pt x="434" y="4320"/>
                      <a:pt x="0" y="4721"/>
                      <a:pt x="34" y="4787"/>
                    </a:cubicBezTo>
                    <a:cubicBezTo>
                      <a:pt x="42" y="4800"/>
                      <a:pt x="57" y="4805"/>
                      <a:pt x="78" y="4805"/>
                    </a:cubicBezTo>
                    <a:cubicBezTo>
                      <a:pt x="410" y="4805"/>
                      <a:pt x="2322" y="3417"/>
                      <a:pt x="5704" y="2352"/>
                    </a:cubicBezTo>
                    <a:cubicBezTo>
                      <a:pt x="7506" y="1752"/>
                      <a:pt x="9741" y="1352"/>
                      <a:pt x="12209" y="1218"/>
                    </a:cubicBezTo>
                    <a:cubicBezTo>
                      <a:pt x="12678" y="1199"/>
                      <a:pt x="13157" y="1190"/>
                      <a:pt x="13643" y="1190"/>
                    </a:cubicBezTo>
                    <a:cubicBezTo>
                      <a:pt x="15753" y="1190"/>
                      <a:pt x="18017" y="1366"/>
                      <a:pt x="20348" y="1718"/>
                    </a:cubicBezTo>
                    <a:cubicBezTo>
                      <a:pt x="23217" y="2185"/>
                      <a:pt x="25885" y="2819"/>
                      <a:pt x="28354" y="3486"/>
                    </a:cubicBezTo>
                    <a:cubicBezTo>
                      <a:pt x="28954" y="3620"/>
                      <a:pt x="29555" y="3820"/>
                      <a:pt x="30155" y="3953"/>
                    </a:cubicBezTo>
                    <a:cubicBezTo>
                      <a:pt x="30756" y="4053"/>
                      <a:pt x="31323" y="4187"/>
                      <a:pt x="31890" y="4287"/>
                    </a:cubicBezTo>
                    <a:cubicBezTo>
                      <a:pt x="33024" y="4487"/>
                      <a:pt x="34058" y="4654"/>
                      <a:pt x="34992" y="4821"/>
                    </a:cubicBezTo>
                    <a:cubicBezTo>
                      <a:pt x="36893" y="5154"/>
                      <a:pt x="38428" y="5421"/>
                      <a:pt x="39462" y="5688"/>
                    </a:cubicBezTo>
                    <a:cubicBezTo>
                      <a:pt x="40245" y="5865"/>
                      <a:pt x="40779" y="5946"/>
                      <a:pt x="41007" y="5946"/>
                    </a:cubicBezTo>
                    <a:cubicBezTo>
                      <a:pt x="41080" y="5946"/>
                      <a:pt x="41122" y="5938"/>
                      <a:pt x="41130" y="5921"/>
                    </a:cubicBezTo>
                    <a:cubicBezTo>
                      <a:pt x="41163" y="5855"/>
                      <a:pt x="40629" y="5588"/>
                      <a:pt x="39595" y="5221"/>
                    </a:cubicBezTo>
                    <a:cubicBezTo>
                      <a:pt x="38595" y="4821"/>
                      <a:pt x="37060" y="4420"/>
                      <a:pt x="35192" y="3953"/>
                    </a:cubicBezTo>
                    <a:cubicBezTo>
                      <a:pt x="34258" y="3753"/>
                      <a:pt x="33224" y="3520"/>
                      <a:pt x="32123" y="3286"/>
                    </a:cubicBezTo>
                    <a:cubicBezTo>
                      <a:pt x="31590" y="3153"/>
                      <a:pt x="31022" y="3019"/>
                      <a:pt x="30422" y="2886"/>
                    </a:cubicBezTo>
                    <a:cubicBezTo>
                      <a:pt x="29855" y="2753"/>
                      <a:pt x="29255" y="2552"/>
                      <a:pt x="28654" y="2386"/>
                    </a:cubicBezTo>
                    <a:cubicBezTo>
                      <a:pt x="26186" y="1652"/>
                      <a:pt x="23450" y="951"/>
                      <a:pt x="20515" y="518"/>
                    </a:cubicBezTo>
                    <a:cubicBezTo>
                      <a:pt x="18401" y="181"/>
                      <a:pt x="16339" y="1"/>
                      <a:pt x="14379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091;p22"/>
              <p:cNvSpPr/>
              <p:nvPr/>
            </p:nvSpPr>
            <p:spPr>
              <a:xfrm>
                <a:off x="7265901" y="2191140"/>
                <a:ext cx="1813603" cy="125267"/>
              </a:xfrm>
              <a:custGeom>
                <a:avLst/>
                <a:gdLst/>
                <a:ahLst/>
                <a:cxnLst/>
                <a:rect l="l" t="t" r="r" b="b"/>
                <a:pathLst>
                  <a:path w="41397" h="5046" extrusionOk="0">
                    <a:moveTo>
                      <a:pt x="18823" y="1"/>
                    </a:moveTo>
                    <a:cubicBezTo>
                      <a:pt x="16478" y="1"/>
                      <a:pt x="14251" y="166"/>
                      <a:pt x="12176" y="463"/>
                    </a:cubicBezTo>
                    <a:cubicBezTo>
                      <a:pt x="10908" y="696"/>
                      <a:pt x="9707" y="863"/>
                      <a:pt x="8607" y="1163"/>
                    </a:cubicBezTo>
                    <a:cubicBezTo>
                      <a:pt x="8073" y="1330"/>
                      <a:pt x="7506" y="1430"/>
                      <a:pt x="7005" y="1597"/>
                    </a:cubicBezTo>
                    <a:cubicBezTo>
                      <a:pt x="6505" y="1764"/>
                      <a:pt x="6038" y="1931"/>
                      <a:pt x="5571" y="2097"/>
                    </a:cubicBezTo>
                    <a:cubicBezTo>
                      <a:pt x="4637" y="2398"/>
                      <a:pt x="3870" y="2798"/>
                      <a:pt x="3136" y="3098"/>
                    </a:cubicBezTo>
                    <a:cubicBezTo>
                      <a:pt x="2802" y="3265"/>
                      <a:pt x="2469" y="3432"/>
                      <a:pt x="2169" y="3565"/>
                    </a:cubicBezTo>
                    <a:cubicBezTo>
                      <a:pt x="1902" y="3732"/>
                      <a:pt x="1635" y="3899"/>
                      <a:pt x="1401" y="4032"/>
                    </a:cubicBezTo>
                    <a:cubicBezTo>
                      <a:pt x="467" y="4599"/>
                      <a:pt x="0" y="4933"/>
                      <a:pt x="34" y="5033"/>
                    </a:cubicBezTo>
                    <a:cubicBezTo>
                      <a:pt x="38" y="5041"/>
                      <a:pt x="51" y="5045"/>
                      <a:pt x="72" y="5045"/>
                    </a:cubicBezTo>
                    <a:cubicBezTo>
                      <a:pt x="216" y="5045"/>
                      <a:pt x="756" y="4845"/>
                      <a:pt x="1602" y="4466"/>
                    </a:cubicBezTo>
                    <a:cubicBezTo>
                      <a:pt x="1868" y="4366"/>
                      <a:pt x="2135" y="4232"/>
                      <a:pt x="2435" y="4099"/>
                    </a:cubicBezTo>
                    <a:cubicBezTo>
                      <a:pt x="2736" y="3999"/>
                      <a:pt x="3069" y="3865"/>
                      <a:pt x="3403" y="3732"/>
                    </a:cubicBezTo>
                    <a:cubicBezTo>
                      <a:pt x="4137" y="3498"/>
                      <a:pt x="4904" y="3165"/>
                      <a:pt x="5838" y="2931"/>
                    </a:cubicBezTo>
                    <a:cubicBezTo>
                      <a:pt x="6305" y="2798"/>
                      <a:pt x="6772" y="2664"/>
                      <a:pt x="7272" y="2531"/>
                    </a:cubicBezTo>
                    <a:cubicBezTo>
                      <a:pt x="7773" y="2398"/>
                      <a:pt x="8306" y="2297"/>
                      <a:pt x="8840" y="2197"/>
                    </a:cubicBezTo>
                    <a:cubicBezTo>
                      <a:pt x="9907" y="1931"/>
                      <a:pt x="11108" y="1797"/>
                      <a:pt x="12343" y="1597"/>
                    </a:cubicBezTo>
                    <a:cubicBezTo>
                      <a:pt x="14327" y="1356"/>
                      <a:pt x="16505" y="1244"/>
                      <a:pt x="18791" y="1244"/>
                    </a:cubicBezTo>
                    <a:cubicBezTo>
                      <a:pt x="19348" y="1244"/>
                      <a:pt x="19912" y="1250"/>
                      <a:pt x="20482" y="1263"/>
                    </a:cubicBezTo>
                    <a:cubicBezTo>
                      <a:pt x="23350" y="1397"/>
                      <a:pt x="26119" y="1697"/>
                      <a:pt x="28621" y="2031"/>
                    </a:cubicBezTo>
                    <a:cubicBezTo>
                      <a:pt x="29855" y="2197"/>
                      <a:pt x="31056" y="2364"/>
                      <a:pt x="32157" y="2564"/>
                    </a:cubicBezTo>
                    <a:cubicBezTo>
                      <a:pt x="32690" y="2664"/>
                      <a:pt x="33258" y="2731"/>
                      <a:pt x="33758" y="2831"/>
                    </a:cubicBezTo>
                    <a:cubicBezTo>
                      <a:pt x="34258" y="2931"/>
                      <a:pt x="34759" y="2998"/>
                      <a:pt x="35226" y="3098"/>
                    </a:cubicBezTo>
                    <a:cubicBezTo>
                      <a:pt x="38399" y="3688"/>
                      <a:pt x="40556" y="4112"/>
                      <a:pt x="41178" y="4112"/>
                    </a:cubicBezTo>
                    <a:cubicBezTo>
                      <a:pt x="41295" y="4112"/>
                      <a:pt x="41358" y="4097"/>
                      <a:pt x="41363" y="4065"/>
                    </a:cubicBezTo>
                    <a:cubicBezTo>
                      <a:pt x="41397" y="3932"/>
                      <a:pt x="39162" y="3165"/>
                      <a:pt x="35426" y="2231"/>
                    </a:cubicBezTo>
                    <a:cubicBezTo>
                      <a:pt x="34959" y="2131"/>
                      <a:pt x="34458" y="1997"/>
                      <a:pt x="33958" y="1897"/>
                    </a:cubicBezTo>
                    <a:cubicBezTo>
                      <a:pt x="33424" y="1797"/>
                      <a:pt x="32891" y="1664"/>
                      <a:pt x="32357" y="1564"/>
                    </a:cubicBezTo>
                    <a:cubicBezTo>
                      <a:pt x="31256" y="1297"/>
                      <a:pt x="30055" y="1097"/>
                      <a:pt x="28788" y="896"/>
                    </a:cubicBezTo>
                    <a:cubicBezTo>
                      <a:pt x="26253" y="496"/>
                      <a:pt x="23484" y="163"/>
                      <a:pt x="20515" y="29"/>
                    </a:cubicBezTo>
                    <a:cubicBezTo>
                      <a:pt x="19945" y="10"/>
                      <a:pt x="19381" y="1"/>
                      <a:pt x="18823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2" name="Google Shape;1092;p22"/>
              <p:cNvSpPr/>
              <p:nvPr/>
            </p:nvSpPr>
            <p:spPr>
              <a:xfrm>
                <a:off x="7265901" y="2104302"/>
                <a:ext cx="1815048" cy="115262"/>
              </a:xfrm>
              <a:custGeom>
                <a:avLst/>
                <a:gdLst/>
                <a:ahLst/>
                <a:cxnLst/>
                <a:rect l="l" t="t" r="r" b="b"/>
                <a:pathLst>
                  <a:path w="41430" h="4643" extrusionOk="0">
                    <a:moveTo>
                      <a:pt x="18009" y="0"/>
                    </a:moveTo>
                    <a:cubicBezTo>
                      <a:pt x="15984" y="0"/>
                      <a:pt x="14038" y="112"/>
                      <a:pt x="12242" y="325"/>
                    </a:cubicBezTo>
                    <a:cubicBezTo>
                      <a:pt x="10975" y="525"/>
                      <a:pt x="9774" y="692"/>
                      <a:pt x="8673" y="992"/>
                    </a:cubicBezTo>
                    <a:cubicBezTo>
                      <a:pt x="8106" y="1125"/>
                      <a:pt x="7572" y="1226"/>
                      <a:pt x="7072" y="1359"/>
                    </a:cubicBezTo>
                    <a:cubicBezTo>
                      <a:pt x="6572" y="1526"/>
                      <a:pt x="6071" y="1693"/>
                      <a:pt x="5604" y="1826"/>
                    </a:cubicBezTo>
                    <a:cubicBezTo>
                      <a:pt x="4670" y="2126"/>
                      <a:pt x="3903" y="2493"/>
                      <a:pt x="3169" y="2793"/>
                    </a:cubicBezTo>
                    <a:cubicBezTo>
                      <a:pt x="2836" y="2960"/>
                      <a:pt x="2502" y="3094"/>
                      <a:pt x="2202" y="3227"/>
                    </a:cubicBezTo>
                    <a:cubicBezTo>
                      <a:pt x="1935" y="3394"/>
                      <a:pt x="1668" y="3561"/>
                      <a:pt x="1435" y="3661"/>
                    </a:cubicBezTo>
                    <a:cubicBezTo>
                      <a:pt x="501" y="4228"/>
                      <a:pt x="0" y="4561"/>
                      <a:pt x="34" y="4628"/>
                    </a:cubicBezTo>
                    <a:cubicBezTo>
                      <a:pt x="39" y="4638"/>
                      <a:pt x="54" y="4642"/>
                      <a:pt x="80" y="4642"/>
                    </a:cubicBezTo>
                    <a:cubicBezTo>
                      <a:pt x="238" y="4642"/>
                      <a:pt x="777" y="4471"/>
                      <a:pt x="1635" y="4128"/>
                    </a:cubicBezTo>
                    <a:cubicBezTo>
                      <a:pt x="1868" y="4028"/>
                      <a:pt x="2135" y="3894"/>
                      <a:pt x="2435" y="3794"/>
                    </a:cubicBezTo>
                    <a:cubicBezTo>
                      <a:pt x="2736" y="3661"/>
                      <a:pt x="3069" y="3561"/>
                      <a:pt x="3436" y="3427"/>
                    </a:cubicBezTo>
                    <a:cubicBezTo>
                      <a:pt x="4137" y="3194"/>
                      <a:pt x="4937" y="2893"/>
                      <a:pt x="5871" y="2693"/>
                    </a:cubicBezTo>
                    <a:cubicBezTo>
                      <a:pt x="6305" y="2560"/>
                      <a:pt x="6805" y="2426"/>
                      <a:pt x="7306" y="2293"/>
                    </a:cubicBezTo>
                    <a:cubicBezTo>
                      <a:pt x="7806" y="2193"/>
                      <a:pt x="8306" y="2093"/>
                      <a:pt x="8873" y="1993"/>
                    </a:cubicBezTo>
                    <a:cubicBezTo>
                      <a:pt x="9941" y="1759"/>
                      <a:pt x="11142" y="1659"/>
                      <a:pt x="12376" y="1459"/>
                    </a:cubicBezTo>
                    <a:cubicBezTo>
                      <a:pt x="14070" y="1322"/>
                      <a:pt x="15889" y="1231"/>
                      <a:pt x="17802" y="1231"/>
                    </a:cubicBezTo>
                    <a:cubicBezTo>
                      <a:pt x="18676" y="1231"/>
                      <a:pt x="19571" y="1250"/>
                      <a:pt x="20482" y="1292"/>
                    </a:cubicBezTo>
                    <a:cubicBezTo>
                      <a:pt x="26253" y="1592"/>
                      <a:pt x="31456" y="2460"/>
                      <a:pt x="35226" y="3027"/>
                    </a:cubicBezTo>
                    <a:cubicBezTo>
                      <a:pt x="38252" y="3509"/>
                      <a:pt x="40375" y="3819"/>
                      <a:pt x="41112" y="3819"/>
                    </a:cubicBezTo>
                    <a:cubicBezTo>
                      <a:pt x="41293" y="3819"/>
                      <a:pt x="41390" y="3800"/>
                      <a:pt x="41397" y="3761"/>
                    </a:cubicBezTo>
                    <a:cubicBezTo>
                      <a:pt x="41430" y="3594"/>
                      <a:pt x="39128" y="2993"/>
                      <a:pt x="35392" y="2160"/>
                    </a:cubicBezTo>
                    <a:cubicBezTo>
                      <a:pt x="31656" y="1359"/>
                      <a:pt x="26419" y="358"/>
                      <a:pt x="20548" y="58"/>
                    </a:cubicBezTo>
                    <a:cubicBezTo>
                      <a:pt x="19692" y="19"/>
                      <a:pt x="18844" y="0"/>
                      <a:pt x="1800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093;p22"/>
              <p:cNvSpPr/>
              <p:nvPr/>
            </p:nvSpPr>
            <p:spPr>
              <a:xfrm>
                <a:off x="7558158" y="2019599"/>
                <a:ext cx="1524281" cy="91704"/>
              </a:xfrm>
              <a:custGeom>
                <a:avLst/>
                <a:gdLst/>
                <a:ahLst/>
                <a:cxnLst/>
                <a:rect l="l" t="t" r="r" b="b"/>
                <a:pathLst>
                  <a:path w="34793" h="3694" extrusionOk="0">
                    <a:moveTo>
                      <a:pt x="14668" y="0"/>
                    </a:moveTo>
                    <a:cubicBezTo>
                      <a:pt x="10908" y="0"/>
                      <a:pt x="7554" y="353"/>
                      <a:pt x="5038" y="835"/>
                    </a:cubicBezTo>
                    <a:cubicBezTo>
                      <a:pt x="4237" y="902"/>
                      <a:pt x="3537" y="1135"/>
                      <a:pt x="2903" y="1268"/>
                    </a:cubicBezTo>
                    <a:cubicBezTo>
                      <a:pt x="2302" y="1435"/>
                      <a:pt x="1769" y="1569"/>
                      <a:pt x="1335" y="1702"/>
                    </a:cubicBezTo>
                    <a:cubicBezTo>
                      <a:pt x="468" y="1936"/>
                      <a:pt x="1" y="2102"/>
                      <a:pt x="34" y="2202"/>
                    </a:cubicBezTo>
                    <a:cubicBezTo>
                      <a:pt x="49" y="2232"/>
                      <a:pt x="159" y="2249"/>
                      <a:pt x="353" y="2249"/>
                    </a:cubicBezTo>
                    <a:cubicBezTo>
                      <a:pt x="592" y="2249"/>
                      <a:pt x="958" y="2224"/>
                      <a:pt x="1435" y="2169"/>
                    </a:cubicBezTo>
                    <a:cubicBezTo>
                      <a:pt x="1902" y="2102"/>
                      <a:pt x="2436" y="2036"/>
                      <a:pt x="3036" y="1969"/>
                    </a:cubicBezTo>
                    <a:cubicBezTo>
                      <a:pt x="3670" y="1869"/>
                      <a:pt x="4371" y="1735"/>
                      <a:pt x="5171" y="1702"/>
                    </a:cubicBezTo>
                    <a:cubicBezTo>
                      <a:pt x="7490" y="1431"/>
                      <a:pt x="10466" y="1214"/>
                      <a:pt x="13801" y="1214"/>
                    </a:cubicBezTo>
                    <a:cubicBezTo>
                      <a:pt x="14976" y="1214"/>
                      <a:pt x="16195" y="1241"/>
                      <a:pt x="17447" y="1302"/>
                    </a:cubicBezTo>
                    <a:cubicBezTo>
                      <a:pt x="18648" y="1402"/>
                      <a:pt x="19815" y="1469"/>
                      <a:pt x="20949" y="1569"/>
                    </a:cubicBezTo>
                    <a:cubicBezTo>
                      <a:pt x="21249" y="1602"/>
                      <a:pt x="21516" y="1602"/>
                      <a:pt x="21783" y="1635"/>
                    </a:cubicBezTo>
                    <a:cubicBezTo>
                      <a:pt x="22083" y="1669"/>
                      <a:pt x="22350" y="1702"/>
                      <a:pt x="22617" y="1735"/>
                    </a:cubicBezTo>
                    <a:cubicBezTo>
                      <a:pt x="23151" y="1836"/>
                      <a:pt x="23684" y="1902"/>
                      <a:pt x="24218" y="1969"/>
                    </a:cubicBezTo>
                    <a:cubicBezTo>
                      <a:pt x="25219" y="2102"/>
                      <a:pt x="26220" y="2202"/>
                      <a:pt x="27120" y="2403"/>
                    </a:cubicBezTo>
                    <a:cubicBezTo>
                      <a:pt x="28054" y="2536"/>
                      <a:pt x="28888" y="2703"/>
                      <a:pt x="29689" y="2836"/>
                    </a:cubicBezTo>
                    <a:cubicBezTo>
                      <a:pt x="30456" y="2936"/>
                      <a:pt x="31156" y="3136"/>
                      <a:pt x="31790" y="3237"/>
                    </a:cubicBezTo>
                    <a:cubicBezTo>
                      <a:pt x="32391" y="3370"/>
                      <a:pt x="32924" y="3470"/>
                      <a:pt x="33358" y="3537"/>
                    </a:cubicBezTo>
                    <a:cubicBezTo>
                      <a:pt x="33921" y="3641"/>
                      <a:pt x="34314" y="3693"/>
                      <a:pt x="34539" y="3693"/>
                    </a:cubicBezTo>
                    <a:cubicBezTo>
                      <a:pt x="34673" y="3693"/>
                      <a:pt x="34746" y="3674"/>
                      <a:pt x="34759" y="3637"/>
                    </a:cubicBezTo>
                    <a:cubicBezTo>
                      <a:pt x="34792" y="3570"/>
                      <a:pt x="34325" y="3370"/>
                      <a:pt x="33491" y="3070"/>
                    </a:cubicBezTo>
                    <a:cubicBezTo>
                      <a:pt x="33058" y="2936"/>
                      <a:pt x="32557" y="2770"/>
                      <a:pt x="31957" y="2569"/>
                    </a:cubicBezTo>
                    <a:cubicBezTo>
                      <a:pt x="31323" y="2369"/>
                      <a:pt x="30656" y="2136"/>
                      <a:pt x="29856" y="1969"/>
                    </a:cubicBezTo>
                    <a:cubicBezTo>
                      <a:pt x="29088" y="1802"/>
                      <a:pt x="28221" y="1602"/>
                      <a:pt x="27320" y="1369"/>
                    </a:cubicBezTo>
                    <a:cubicBezTo>
                      <a:pt x="26420" y="1135"/>
                      <a:pt x="25419" y="1002"/>
                      <a:pt x="24352" y="835"/>
                    </a:cubicBezTo>
                    <a:cubicBezTo>
                      <a:pt x="23851" y="735"/>
                      <a:pt x="23318" y="668"/>
                      <a:pt x="22750" y="568"/>
                    </a:cubicBezTo>
                    <a:cubicBezTo>
                      <a:pt x="22484" y="535"/>
                      <a:pt x="22217" y="468"/>
                      <a:pt x="21917" y="435"/>
                    </a:cubicBezTo>
                    <a:cubicBezTo>
                      <a:pt x="21650" y="401"/>
                      <a:pt x="21349" y="401"/>
                      <a:pt x="21083" y="368"/>
                    </a:cubicBezTo>
                    <a:cubicBezTo>
                      <a:pt x="19915" y="268"/>
                      <a:pt x="18748" y="168"/>
                      <a:pt x="17513" y="68"/>
                    </a:cubicBezTo>
                    <a:cubicBezTo>
                      <a:pt x="16545" y="21"/>
                      <a:pt x="15594" y="0"/>
                      <a:pt x="14668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22"/>
              <p:cNvSpPr/>
              <p:nvPr/>
            </p:nvSpPr>
            <p:spPr>
              <a:xfrm>
                <a:off x="6912223" y="2361514"/>
                <a:ext cx="1512584" cy="203540"/>
              </a:xfrm>
              <a:custGeom>
                <a:avLst/>
                <a:gdLst/>
                <a:ahLst/>
                <a:cxnLst/>
                <a:rect l="l" t="t" r="r" b="b"/>
                <a:pathLst>
                  <a:path w="34526" h="8199" extrusionOk="0">
                    <a:moveTo>
                      <a:pt x="22366" y="1"/>
                    </a:moveTo>
                    <a:cubicBezTo>
                      <a:pt x="22269" y="1"/>
                      <a:pt x="22175" y="2"/>
                      <a:pt x="22083" y="4"/>
                    </a:cubicBezTo>
                    <a:cubicBezTo>
                      <a:pt x="21750" y="38"/>
                      <a:pt x="21450" y="38"/>
                      <a:pt x="21216" y="71"/>
                    </a:cubicBezTo>
                    <a:cubicBezTo>
                      <a:pt x="20949" y="104"/>
                      <a:pt x="20749" y="171"/>
                      <a:pt x="20582" y="205"/>
                    </a:cubicBezTo>
                    <a:cubicBezTo>
                      <a:pt x="20215" y="271"/>
                      <a:pt x="20049" y="338"/>
                      <a:pt x="20082" y="371"/>
                    </a:cubicBezTo>
                    <a:cubicBezTo>
                      <a:pt x="20082" y="438"/>
                      <a:pt x="20249" y="438"/>
                      <a:pt x="20616" y="438"/>
                    </a:cubicBezTo>
                    <a:lnTo>
                      <a:pt x="21216" y="438"/>
                    </a:lnTo>
                    <a:cubicBezTo>
                      <a:pt x="21450" y="438"/>
                      <a:pt x="21750" y="471"/>
                      <a:pt x="22083" y="505"/>
                    </a:cubicBezTo>
                    <a:cubicBezTo>
                      <a:pt x="23351" y="605"/>
                      <a:pt x="25186" y="905"/>
                      <a:pt x="27354" y="1606"/>
                    </a:cubicBezTo>
                    <a:cubicBezTo>
                      <a:pt x="27888" y="1772"/>
                      <a:pt x="28455" y="1972"/>
                      <a:pt x="29055" y="2173"/>
                    </a:cubicBezTo>
                    <a:cubicBezTo>
                      <a:pt x="29355" y="2306"/>
                      <a:pt x="29656" y="2406"/>
                      <a:pt x="29956" y="2540"/>
                    </a:cubicBezTo>
                    <a:cubicBezTo>
                      <a:pt x="30256" y="2640"/>
                      <a:pt x="30556" y="2773"/>
                      <a:pt x="30856" y="2906"/>
                    </a:cubicBezTo>
                    <a:cubicBezTo>
                      <a:pt x="31457" y="3173"/>
                      <a:pt x="32024" y="3507"/>
                      <a:pt x="32524" y="3907"/>
                    </a:cubicBezTo>
                    <a:cubicBezTo>
                      <a:pt x="33025" y="4307"/>
                      <a:pt x="33392" y="4875"/>
                      <a:pt x="33291" y="5241"/>
                    </a:cubicBezTo>
                    <a:cubicBezTo>
                      <a:pt x="33225" y="5442"/>
                      <a:pt x="33058" y="5675"/>
                      <a:pt x="32824" y="5875"/>
                    </a:cubicBezTo>
                    <a:cubicBezTo>
                      <a:pt x="32558" y="6109"/>
                      <a:pt x="32257" y="6276"/>
                      <a:pt x="31924" y="6442"/>
                    </a:cubicBezTo>
                    <a:cubicBezTo>
                      <a:pt x="31757" y="6542"/>
                      <a:pt x="31590" y="6576"/>
                      <a:pt x="31423" y="6643"/>
                    </a:cubicBezTo>
                    <a:cubicBezTo>
                      <a:pt x="31257" y="6709"/>
                      <a:pt x="31090" y="6776"/>
                      <a:pt x="30923" y="6809"/>
                    </a:cubicBezTo>
                    <a:cubicBezTo>
                      <a:pt x="30556" y="6876"/>
                      <a:pt x="30189" y="6943"/>
                      <a:pt x="29789" y="6976"/>
                    </a:cubicBezTo>
                    <a:cubicBezTo>
                      <a:pt x="29625" y="6983"/>
                      <a:pt x="29460" y="6986"/>
                      <a:pt x="29294" y="6986"/>
                    </a:cubicBezTo>
                    <a:cubicBezTo>
                      <a:pt x="27866" y="6986"/>
                      <a:pt x="26342" y="6741"/>
                      <a:pt x="24819" y="6442"/>
                    </a:cubicBezTo>
                    <a:cubicBezTo>
                      <a:pt x="21383" y="5742"/>
                      <a:pt x="18181" y="4741"/>
                      <a:pt x="15112" y="4141"/>
                    </a:cubicBezTo>
                    <a:cubicBezTo>
                      <a:pt x="14345" y="4007"/>
                      <a:pt x="13611" y="3874"/>
                      <a:pt x="12843" y="3807"/>
                    </a:cubicBezTo>
                    <a:cubicBezTo>
                      <a:pt x="12477" y="3774"/>
                      <a:pt x="12110" y="3740"/>
                      <a:pt x="11709" y="3740"/>
                    </a:cubicBezTo>
                    <a:lnTo>
                      <a:pt x="11176" y="3740"/>
                    </a:lnTo>
                    <a:cubicBezTo>
                      <a:pt x="10975" y="3774"/>
                      <a:pt x="10809" y="3774"/>
                      <a:pt x="10642" y="3807"/>
                    </a:cubicBezTo>
                    <a:cubicBezTo>
                      <a:pt x="9274" y="3907"/>
                      <a:pt x="8007" y="4107"/>
                      <a:pt x="6839" y="4341"/>
                    </a:cubicBezTo>
                    <a:cubicBezTo>
                      <a:pt x="4504" y="4774"/>
                      <a:pt x="2703" y="5542"/>
                      <a:pt x="1602" y="6276"/>
                    </a:cubicBezTo>
                    <a:cubicBezTo>
                      <a:pt x="468" y="6976"/>
                      <a:pt x="1" y="7543"/>
                      <a:pt x="34" y="7610"/>
                    </a:cubicBezTo>
                    <a:cubicBezTo>
                      <a:pt x="39" y="7614"/>
                      <a:pt x="46" y="7617"/>
                      <a:pt x="56" y="7617"/>
                    </a:cubicBezTo>
                    <a:cubicBezTo>
                      <a:pt x="186" y="7617"/>
                      <a:pt x="779" y="7204"/>
                      <a:pt x="1836" y="6676"/>
                    </a:cubicBezTo>
                    <a:cubicBezTo>
                      <a:pt x="3003" y="6142"/>
                      <a:pt x="4738" y="5508"/>
                      <a:pt x="7006" y="5175"/>
                    </a:cubicBezTo>
                    <a:cubicBezTo>
                      <a:pt x="8140" y="5008"/>
                      <a:pt x="9374" y="4908"/>
                      <a:pt x="10742" y="4808"/>
                    </a:cubicBezTo>
                    <a:cubicBezTo>
                      <a:pt x="10945" y="4792"/>
                      <a:pt x="11152" y="4784"/>
                      <a:pt x="11361" y="4784"/>
                    </a:cubicBezTo>
                    <a:cubicBezTo>
                      <a:pt x="12460" y="4784"/>
                      <a:pt x="13646" y="4989"/>
                      <a:pt x="14878" y="5241"/>
                    </a:cubicBezTo>
                    <a:cubicBezTo>
                      <a:pt x="17847" y="5909"/>
                      <a:pt x="21083" y="6943"/>
                      <a:pt x="24585" y="7643"/>
                    </a:cubicBezTo>
                    <a:cubicBezTo>
                      <a:pt x="26099" y="7957"/>
                      <a:pt x="27588" y="8198"/>
                      <a:pt x="29115" y="8198"/>
                    </a:cubicBezTo>
                    <a:cubicBezTo>
                      <a:pt x="29372" y="8198"/>
                      <a:pt x="29630" y="8191"/>
                      <a:pt x="29889" y="8177"/>
                    </a:cubicBezTo>
                    <a:cubicBezTo>
                      <a:pt x="30323" y="8144"/>
                      <a:pt x="30756" y="8077"/>
                      <a:pt x="31190" y="7977"/>
                    </a:cubicBezTo>
                    <a:cubicBezTo>
                      <a:pt x="31423" y="7910"/>
                      <a:pt x="31657" y="7843"/>
                      <a:pt x="31857" y="7777"/>
                    </a:cubicBezTo>
                    <a:cubicBezTo>
                      <a:pt x="32057" y="7677"/>
                      <a:pt x="32291" y="7577"/>
                      <a:pt x="32458" y="7476"/>
                    </a:cubicBezTo>
                    <a:cubicBezTo>
                      <a:pt x="32858" y="7310"/>
                      <a:pt x="33225" y="7076"/>
                      <a:pt x="33592" y="6776"/>
                    </a:cubicBezTo>
                    <a:cubicBezTo>
                      <a:pt x="33925" y="6476"/>
                      <a:pt x="34259" y="6042"/>
                      <a:pt x="34392" y="5508"/>
                    </a:cubicBezTo>
                    <a:cubicBezTo>
                      <a:pt x="34526" y="4941"/>
                      <a:pt x="34359" y="4374"/>
                      <a:pt x="34092" y="4007"/>
                    </a:cubicBezTo>
                    <a:cubicBezTo>
                      <a:pt x="33859" y="3607"/>
                      <a:pt x="33558" y="3307"/>
                      <a:pt x="33225" y="3073"/>
                    </a:cubicBezTo>
                    <a:cubicBezTo>
                      <a:pt x="32591" y="2573"/>
                      <a:pt x="31924" y="2239"/>
                      <a:pt x="31257" y="1939"/>
                    </a:cubicBezTo>
                    <a:cubicBezTo>
                      <a:pt x="30923" y="1806"/>
                      <a:pt x="30590" y="1706"/>
                      <a:pt x="30289" y="1606"/>
                    </a:cubicBezTo>
                    <a:cubicBezTo>
                      <a:pt x="29989" y="1472"/>
                      <a:pt x="29656" y="1372"/>
                      <a:pt x="29355" y="1272"/>
                    </a:cubicBezTo>
                    <a:cubicBezTo>
                      <a:pt x="28755" y="1072"/>
                      <a:pt x="28154" y="905"/>
                      <a:pt x="27587" y="738"/>
                    </a:cubicBezTo>
                    <a:cubicBezTo>
                      <a:pt x="25478" y="211"/>
                      <a:pt x="23657" y="1"/>
                      <a:pt x="22366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095;p22"/>
              <p:cNvSpPr/>
              <p:nvPr/>
            </p:nvSpPr>
            <p:spPr>
              <a:xfrm>
                <a:off x="7425194" y="2388946"/>
                <a:ext cx="672264" cy="88526"/>
              </a:xfrm>
              <a:custGeom>
                <a:avLst/>
                <a:gdLst/>
                <a:ahLst/>
                <a:cxnLst/>
                <a:rect l="l" t="t" r="r" b="b"/>
                <a:pathLst>
                  <a:path w="15345" h="3566" extrusionOk="0">
                    <a:moveTo>
                      <a:pt x="2335" y="0"/>
                    </a:moveTo>
                    <a:cubicBezTo>
                      <a:pt x="868" y="0"/>
                      <a:pt x="0" y="234"/>
                      <a:pt x="0" y="400"/>
                    </a:cubicBezTo>
                    <a:cubicBezTo>
                      <a:pt x="34" y="567"/>
                      <a:pt x="901" y="634"/>
                      <a:pt x="2269" y="867"/>
                    </a:cubicBezTo>
                    <a:cubicBezTo>
                      <a:pt x="3636" y="1068"/>
                      <a:pt x="5504" y="1501"/>
                      <a:pt x="7572" y="2068"/>
                    </a:cubicBezTo>
                    <a:cubicBezTo>
                      <a:pt x="9641" y="2635"/>
                      <a:pt x="11542" y="3136"/>
                      <a:pt x="12943" y="3369"/>
                    </a:cubicBezTo>
                    <a:cubicBezTo>
                      <a:pt x="13688" y="3508"/>
                      <a:pt x="14289" y="3565"/>
                      <a:pt x="14699" y="3565"/>
                    </a:cubicBezTo>
                    <a:cubicBezTo>
                      <a:pt x="15079" y="3565"/>
                      <a:pt x="15295" y="3516"/>
                      <a:pt x="15311" y="3436"/>
                    </a:cubicBezTo>
                    <a:cubicBezTo>
                      <a:pt x="15345" y="3269"/>
                      <a:pt x="14511" y="2969"/>
                      <a:pt x="13176" y="2535"/>
                    </a:cubicBezTo>
                    <a:cubicBezTo>
                      <a:pt x="11842" y="2068"/>
                      <a:pt x="10007" y="1435"/>
                      <a:pt x="7906" y="867"/>
                    </a:cubicBezTo>
                    <a:cubicBezTo>
                      <a:pt x="5804" y="300"/>
                      <a:pt x="3803" y="0"/>
                      <a:pt x="2335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6" name="Google Shape;1096;p22"/>
              <p:cNvSpPr/>
              <p:nvPr/>
            </p:nvSpPr>
            <p:spPr>
              <a:xfrm>
                <a:off x="8494903" y="2431347"/>
                <a:ext cx="588982" cy="94906"/>
              </a:xfrm>
              <a:custGeom>
                <a:avLst/>
                <a:gdLst/>
                <a:ahLst/>
                <a:cxnLst/>
                <a:rect l="l" t="t" r="r" b="b"/>
                <a:pathLst>
                  <a:path w="13444" h="3823" extrusionOk="0">
                    <a:moveTo>
                      <a:pt x="236" y="1"/>
                    </a:moveTo>
                    <a:cubicBezTo>
                      <a:pt x="141" y="1"/>
                      <a:pt x="84" y="20"/>
                      <a:pt x="68" y="60"/>
                    </a:cubicBezTo>
                    <a:cubicBezTo>
                      <a:pt x="1" y="227"/>
                      <a:pt x="635" y="694"/>
                      <a:pt x="1769" y="1261"/>
                    </a:cubicBezTo>
                    <a:cubicBezTo>
                      <a:pt x="2903" y="1861"/>
                      <a:pt x="4571" y="2462"/>
                      <a:pt x="6439" y="2962"/>
                    </a:cubicBezTo>
                    <a:cubicBezTo>
                      <a:pt x="8952" y="3585"/>
                      <a:pt x="11183" y="3822"/>
                      <a:pt x="12411" y="3822"/>
                    </a:cubicBezTo>
                    <a:cubicBezTo>
                      <a:pt x="13025" y="3822"/>
                      <a:pt x="13388" y="3763"/>
                      <a:pt x="13410" y="3663"/>
                    </a:cubicBezTo>
                    <a:cubicBezTo>
                      <a:pt x="13444" y="3296"/>
                      <a:pt x="10408" y="2662"/>
                      <a:pt x="6739" y="1761"/>
                    </a:cubicBezTo>
                    <a:cubicBezTo>
                      <a:pt x="4904" y="1294"/>
                      <a:pt x="3270" y="827"/>
                      <a:pt x="2069" y="460"/>
                    </a:cubicBezTo>
                    <a:cubicBezTo>
                      <a:pt x="1186" y="183"/>
                      <a:pt x="531" y="1"/>
                      <a:pt x="236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7" name="Google Shape;1097;p22"/>
              <p:cNvSpPr/>
              <p:nvPr/>
            </p:nvSpPr>
            <p:spPr>
              <a:xfrm>
                <a:off x="6513289" y="3402525"/>
                <a:ext cx="1974341" cy="173254"/>
              </a:xfrm>
              <a:custGeom>
                <a:avLst/>
                <a:gdLst/>
                <a:ahLst/>
                <a:cxnLst/>
                <a:rect l="l" t="t" r="r" b="b"/>
                <a:pathLst>
                  <a:path w="45066" h="6979" extrusionOk="0">
                    <a:moveTo>
                      <a:pt x="3003" y="0"/>
                    </a:moveTo>
                    <a:cubicBezTo>
                      <a:pt x="2636" y="0"/>
                      <a:pt x="2269" y="34"/>
                      <a:pt x="1935" y="34"/>
                    </a:cubicBezTo>
                    <a:cubicBezTo>
                      <a:pt x="668" y="101"/>
                      <a:pt x="0" y="201"/>
                      <a:pt x="0" y="267"/>
                    </a:cubicBezTo>
                    <a:cubicBezTo>
                      <a:pt x="0" y="467"/>
                      <a:pt x="2769" y="501"/>
                      <a:pt x="7239" y="1068"/>
                    </a:cubicBezTo>
                    <a:cubicBezTo>
                      <a:pt x="11709" y="1568"/>
                      <a:pt x="17847" y="2536"/>
                      <a:pt x="24518" y="4070"/>
                    </a:cubicBezTo>
                    <a:cubicBezTo>
                      <a:pt x="25352" y="4270"/>
                      <a:pt x="26186" y="4437"/>
                      <a:pt x="26986" y="4637"/>
                    </a:cubicBezTo>
                    <a:cubicBezTo>
                      <a:pt x="27787" y="4871"/>
                      <a:pt x="28588" y="5104"/>
                      <a:pt x="29355" y="5304"/>
                    </a:cubicBezTo>
                    <a:cubicBezTo>
                      <a:pt x="29722" y="5404"/>
                      <a:pt x="30122" y="5504"/>
                      <a:pt x="30489" y="5638"/>
                    </a:cubicBezTo>
                    <a:cubicBezTo>
                      <a:pt x="30889" y="5738"/>
                      <a:pt x="31289" y="5871"/>
                      <a:pt x="31656" y="5971"/>
                    </a:cubicBezTo>
                    <a:cubicBezTo>
                      <a:pt x="32424" y="6172"/>
                      <a:pt x="33191" y="6338"/>
                      <a:pt x="33925" y="6472"/>
                    </a:cubicBezTo>
                    <a:cubicBezTo>
                      <a:pt x="35426" y="6739"/>
                      <a:pt x="36860" y="6939"/>
                      <a:pt x="38228" y="6972"/>
                    </a:cubicBezTo>
                    <a:cubicBezTo>
                      <a:pt x="38387" y="6976"/>
                      <a:pt x="38547" y="6978"/>
                      <a:pt x="38705" y="6978"/>
                    </a:cubicBezTo>
                    <a:cubicBezTo>
                      <a:pt x="39871" y="6978"/>
                      <a:pt x="41003" y="6865"/>
                      <a:pt x="42031" y="6572"/>
                    </a:cubicBezTo>
                    <a:cubicBezTo>
                      <a:pt x="42598" y="6405"/>
                      <a:pt x="43131" y="6172"/>
                      <a:pt x="43598" y="5838"/>
                    </a:cubicBezTo>
                    <a:cubicBezTo>
                      <a:pt x="43698" y="5738"/>
                      <a:pt x="43798" y="5638"/>
                      <a:pt x="43932" y="5571"/>
                    </a:cubicBezTo>
                    <a:cubicBezTo>
                      <a:pt x="44032" y="5471"/>
                      <a:pt x="44132" y="5371"/>
                      <a:pt x="44199" y="5238"/>
                    </a:cubicBezTo>
                    <a:cubicBezTo>
                      <a:pt x="44366" y="5037"/>
                      <a:pt x="44499" y="4804"/>
                      <a:pt x="44599" y="4604"/>
                    </a:cubicBezTo>
                    <a:cubicBezTo>
                      <a:pt x="45033" y="3703"/>
                      <a:pt x="45066" y="2802"/>
                      <a:pt x="44899" y="2169"/>
                    </a:cubicBezTo>
                    <a:cubicBezTo>
                      <a:pt x="44699" y="1502"/>
                      <a:pt x="44332" y="1068"/>
                      <a:pt x="44099" y="834"/>
                    </a:cubicBezTo>
                    <a:cubicBezTo>
                      <a:pt x="43874" y="638"/>
                      <a:pt x="43720" y="559"/>
                      <a:pt x="43657" y="559"/>
                    </a:cubicBezTo>
                    <a:cubicBezTo>
                      <a:pt x="43646" y="559"/>
                      <a:pt x="43637" y="562"/>
                      <a:pt x="43632" y="568"/>
                    </a:cubicBezTo>
                    <a:cubicBezTo>
                      <a:pt x="43598" y="601"/>
                      <a:pt x="43732" y="734"/>
                      <a:pt x="43899" y="1001"/>
                    </a:cubicBezTo>
                    <a:cubicBezTo>
                      <a:pt x="44065" y="1268"/>
                      <a:pt x="44332" y="1668"/>
                      <a:pt x="44399" y="2269"/>
                    </a:cubicBezTo>
                    <a:cubicBezTo>
                      <a:pt x="44499" y="2836"/>
                      <a:pt x="44399" y="3570"/>
                      <a:pt x="43999" y="4270"/>
                    </a:cubicBezTo>
                    <a:cubicBezTo>
                      <a:pt x="43899" y="4437"/>
                      <a:pt x="43765" y="4604"/>
                      <a:pt x="43632" y="4771"/>
                    </a:cubicBezTo>
                    <a:cubicBezTo>
                      <a:pt x="43565" y="4837"/>
                      <a:pt x="43498" y="4904"/>
                      <a:pt x="43398" y="4971"/>
                    </a:cubicBezTo>
                    <a:cubicBezTo>
                      <a:pt x="43331" y="5037"/>
                      <a:pt x="43231" y="5104"/>
                      <a:pt x="43131" y="5171"/>
                    </a:cubicBezTo>
                    <a:cubicBezTo>
                      <a:pt x="42764" y="5404"/>
                      <a:pt x="42297" y="5604"/>
                      <a:pt x="41797" y="5705"/>
                    </a:cubicBezTo>
                    <a:cubicBezTo>
                      <a:pt x="41053" y="5896"/>
                      <a:pt x="40223" y="5968"/>
                      <a:pt x="39332" y="5968"/>
                    </a:cubicBezTo>
                    <a:cubicBezTo>
                      <a:pt x="38984" y="5968"/>
                      <a:pt x="38626" y="5957"/>
                      <a:pt x="38261" y="5938"/>
                    </a:cubicBezTo>
                    <a:cubicBezTo>
                      <a:pt x="36960" y="5838"/>
                      <a:pt x="35593" y="5638"/>
                      <a:pt x="34158" y="5338"/>
                    </a:cubicBezTo>
                    <a:cubicBezTo>
                      <a:pt x="33424" y="5204"/>
                      <a:pt x="32690" y="5004"/>
                      <a:pt x="31957" y="4804"/>
                    </a:cubicBezTo>
                    <a:cubicBezTo>
                      <a:pt x="31590" y="4704"/>
                      <a:pt x="31223" y="4604"/>
                      <a:pt x="30856" y="4470"/>
                    </a:cubicBezTo>
                    <a:cubicBezTo>
                      <a:pt x="30489" y="4370"/>
                      <a:pt x="30089" y="4270"/>
                      <a:pt x="29688" y="4137"/>
                    </a:cubicBezTo>
                    <a:cubicBezTo>
                      <a:pt x="28921" y="3903"/>
                      <a:pt x="28121" y="3670"/>
                      <a:pt x="27287" y="3436"/>
                    </a:cubicBezTo>
                    <a:cubicBezTo>
                      <a:pt x="26486" y="3236"/>
                      <a:pt x="25652" y="3036"/>
                      <a:pt x="24818" y="2836"/>
                    </a:cubicBezTo>
                    <a:cubicBezTo>
                      <a:pt x="18047" y="1301"/>
                      <a:pt x="11842" y="467"/>
                      <a:pt x="7306" y="167"/>
                    </a:cubicBezTo>
                    <a:cubicBezTo>
                      <a:pt x="7039" y="134"/>
                      <a:pt x="6772" y="134"/>
                      <a:pt x="6505" y="101"/>
                    </a:cubicBezTo>
                    <a:cubicBezTo>
                      <a:pt x="6238" y="101"/>
                      <a:pt x="5971" y="67"/>
                      <a:pt x="5705" y="67"/>
                    </a:cubicBezTo>
                    <a:cubicBezTo>
                      <a:pt x="5204" y="67"/>
                      <a:pt x="4704" y="34"/>
                      <a:pt x="4270" y="34"/>
                    </a:cubicBezTo>
                    <a:cubicBezTo>
                      <a:pt x="3803" y="34"/>
                      <a:pt x="3403" y="0"/>
                      <a:pt x="3003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8" name="Google Shape;1098;p22"/>
              <p:cNvSpPr/>
              <p:nvPr/>
            </p:nvSpPr>
            <p:spPr>
              <a:xfrm>
                <a:off x="7998054" y="3437256"/>
                <a:ext cx="944106" cy="299216"/>
              </a:xfrm>
              <a:custGeom>
                <a:avLst/>
                <a:gdLst/>
                <a:ahLst/>
                <a:cxnLst/>
                <a:rect l="l" t="t" r="r" b="b"/>
                <a:pathLst>
                  <a:path w="21550" h="12053" extrusionOk="0">
                    <a:moveTo>
                      <a:pt x="20860" y="1"/>
                    </a:moveTo>
                    <a:cubicBezTo>
                      <a:pt x="20856" y="1"/>
                      <a:pt x="20852" y="1"/>
                      <a:pt x="20849" y="2"/>
                    </a:cubicBezTo>
                    <a:cubicBezTo>
                      <a:pt x="20782" y="2"/>
                      <a:pt x="20749" y="403"/>
                      <a:pt x="20782" y="1137"/>
                    </a:cubicBezTo>
                    <a:cubicBezTo>
                      <a:pt x="20749" y="1837"/>
                      <a:pt x="20782" y="2871"/>
                      <a:pt x="20515" y="4072"/>
                    </a:cubicBezTo>
                    <a:cubicBezTo>
                      <a:pt x="20448" y="4372"/>
                      <a:pt x="20382" y="4672"/>
                      <a:pt x="20282" y="5006"/>
                    </a:cubicBezTo>
                    <a:cubicBezTo>
                      <a:pt x="20148" y="5306"/>
                      <a:pt x="20048" y="5640"/>
                      <a:pt x="19881" y="5940"/>
                    </a:cubicBezTo>
                    <a:cubicBezTo>
                      <a:pt x="19581" y="6574"/>
                      <a:pt x="19114" y="7174"/>
                      <a:pt x="18580" y="7741"/>
                    </a:cubicBezTo>
                    <a:cubicBezTo>
                      <a:pt x="17446" y="8842"/>
                      <a:pt x="15812" y="9643"/>
                      <a:pt x="14010" y="10143"/>
                    </a:cubicBezTo>
                    <a:cubicBezTo>
                      <a:pt x="13076" y="10377"/>
                      <a:pt x="12176" y="10543"/>
                      <a:pt x="11275" y="10677"/>
                    </a:cubicBezTo>
                    <a:cubicBezTo>
                      <a:pt x="10374" y="10810"/>
                      <a:pt x="9507" y="10877"/>
                      <a:pt x="8673" y="10910"/>
                    </a:cubicBezTo>
                    <a:cubicBezTo>
                      <a:pt x="7005" y="11010"/>
                      <a:pt x="5471" y="11010"/>
                      <a:pt x="4203" y="11010"/>
                    </a:cubicBezTo>
                    <a:cubicBezTo>
                      <a:pt x="3155" y="10997"/>
                      <a:pt x="2267" y="10983"/>
                      <a:pt x="1582" y="10983"/>
                    </a:cubicBezTo>
                    <a:cubicBezTo>
                      <a:pt x="589" y="10983"/>
                      <a:pt x="20" y="11012"/>
                      <a:pt x="0" y="11110"/>
                    </a:cubicBezTo>
                    <a:cubicBezTo>
                      <a:pt x="0" y="11277"/>
                      <a:pt x="1568" y="11611"/>
                      <a:pt x="4137" y="11878"/>
                    </a:cubicBezTo>
                    <a:cubicBezTo>
                      <a:pt x="5214" y="11988"/>
                      <a:pt x="6452" y="12053"/>
                      <a:pt x="7832" y="12053"/>
                    </a:cubicBezTo>
                    <a:cubicBezTo>
                      <a:pt x="8117" y="12053"/>
                      <a:pt x="8409" y="12050"/>
                      <a:pt x="8707" y="12044"/>
                    </a:cubicBezTo>
                    <a:cubicBezTo>
                      <a:pt x="9574" y="12044"/>
                      <a:pt x="10475" y="11978"/>
                      <a:pt x="11442" y="11878"/>
                    </a:cubicBezTo>
                    <a:cubicBezTo>
                      <a:pt x="12376" y="11744"/>
                      <a:pt x="13343" y="11611"/>
                      <a:pt x="14311" y="11311"/>
                    </a:cubicBezTo>
                    <a:cubicBezTo>
                      <a:pt x="15311" y="11044"/>
                      <a:pt x="16245" y="10710"/>
                      <a:pt x="17113" y="10243"/>
                    </a:cubicBezTo>
                    <a:cubicBezTo>
                      <a:pt x="17980" y="9776"/>
                      <a:pt x="18747" y="9176"/>
                      <a:pt x="19381" y="8509"/>
                    </a:cubicBezTo>
                    <a:cubicBezTo>
                      <a:pt x="20015" y="7841"/>
                      <a:pt x="20482" y="7108"/>
                      <a:pt x="20815" y="6374"/>
                    </a:cubicBezTo>
                    <a:cubicBezTo>
                      <a:pt x="20982" y="6007"/>
                      <a:pt x="21082" y="5606"/>
                      <a:pt x="21182" y="5273"/>
                    </a:cubicBezTo>
                    <a:cubicBezTo>
                      <a:pt x="21282" y="4906"/>
                      <a:pt x="21316" y="4539"/>
                      <a:pt x="21382" y="4205"/>
                    </a:cubicBezTo>
                    <a:cubicBezTo>
                      <a:pt x="21549" y="2871"/>
                      <a:pt x="21382" y="1804"/>
                      <a:pt x="21249" y="1070"/>
                    </a:cubicBezTo>
                    <a:cubicBezTo>
                      <a:pt x="21089" y="396"/>
                      <a:pt x="20959" y="1"/>
                      <a:pt x="2086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9" name="Google Shape;1099;p22"/>
              <p:cNvSpPr/>
              <p:nvPr/>
            </p:nvSpPr>
            <p:spPr>
              <a:xfrm>
                <a:off x="5342730" y="3555721"/>
                <a:ext cx="2462472" cy="145177"/>
              </a:xfrm>
              <a:custGeom>
                <a:avLst/>
                <a:gdLst/>
                <a:ahLst/>
                <a:cxnLst/>
                <a:rect l="l" t="t" r="r" b="b"/>
                <a:pathLst>
                  <a:path w="56208" h="5848" extrusionOk="0">
                    <a:moveTo>
                      <a:pt x="12476" y="1"/>
                    </a:moveTo>
                    <a:cubicBezTo>
                      <a:pt x="10975" y="34"/>
                      <a:pt x="9541" y="34"/>
                      <a:pt x="8273" y="67"/>
                    </a:cubicBezTo>
                    <a:cubicBezTo>
                      <a:pt x="7005" y="134"/>
                      <a:pt x="5838" y="201"/>
                      <a:pt x="4804" y="267"/>
                    </a:cubicBezTo>
                    <a:cubicBezTo>
                      <a:pt x="3803" y="334"/>
                      <a:pt x="2902" y="501"/>
                      <a:pt x="2202" y="601"/>
                    </a:cubicBezTo>
                    <a:cubicBezTo>
                      <a:pt x="768" y="801"/>
                      <a:pt x="0" y="968"/>
                      <a:pt x="34" y="1068"/>
                    </a:cubicBezTo>
                    <a:cubicBezTo>
                      <a:pt x="34" y="1107"/>
                      <a:pt x="308" y="1123"/>
                      <a:pt x="818" y="1123"/>
                    </a:cubicBezTo>
                    <a:cubicBezTo>
                      <a:pt x="1178" y="1123"/>
                      <a:pt x="1655" y="1115"/>
                      <a:pt x="2235" y="1101"/>
                    </a:cubicBezTo>
                    <a:cubicBezTo>
                      <a:pt x="2867" y="1073"/>
                      <a:pt x="3597" y="995"/>
                      <a:pt x="4426" y="995"/>
                    </a:cubicBezTo>
                    <a:cubicBezTo>
                      <a:pt x="4560" y="995"/>
                      <a:pt x="4697" y="997"/>
                      <a:pt x="4837" y="1001"/>
                    </a:cubicBezTo>
                    <a:cubicBezTo>
                      <a:pt x="5871" y="968"/>
                      <a:pt x="7005" y="968"/>
                      <a:pt x="8273" y="935"/>
                    </a:cubicBezTo>
                    <a:cubicBezTo>
                      <a:pt x="9541" y="968"/>
                      <a:pt x="10942" y="1001"/>
                      <a:pt x="12443" y="1035"/>
                    </a:cubicBezTo>
                    <a:cubicBezTo>
                      <a:pt x="13944" y="1135"/>
                      <a:pt x="15545" y="1201"/>
                      <a:pt x="17213" y="1301"/>
                    </a:cubicBezTo>
                    <a:cubicBezTo>
                      <a:pt x="18914" y="1435"/>
                      <a:pt x="20682" y="1535"/>
                      <a:pt x="22483" y="1702"/>
                    </a:cubicBezTo>
                    <a:cubicBezTo>
                      <a:pt x="24318" y="1902"/>
                      <a:pt x="26219" y="2069"/>
                      <a:pt x="28154" y="2302"/>
                    </a:cubicBezTo>
                    <a:cubicBezTo>
                      <a:pt x="31990" y="2769"/>
                      <a:pt x="35693" y="3336"/>
                      <a:pt x="39028" y="3803"/>
                    </a:cubicBezTo>
                    <a:cubicBezTo>
                      <a:pt x="42364" y="4270"/>
                      <a:pt x="45366" y="4671"/>
                      <a:pt x="47935" y="5004"/>
                    </a:cubicBezTo>
                    <a:cubicBezTo>
                      <a:pt x="52130" y="5528"/>
                      <a:pt x="55000" y="5847"/>
                      <a:pt x="55885" y="5847"/>
                    </a:cubicBezTo>
                    <a:cubicBezTo>
                      <a:pt x="56070" y="5847"/>
                      <a:pt x="56168" y="5833"/>
                      <a:pt x="56174" y="5805"/>
                    </a:cubicBezTo>
                    <a:cubicBezTo>
                      <a:pt x="56207" y="5605"/>
                      <a:pt x="53072" y="5004"/>
                      <a:pt x="48068" y="4137"/>
                    </a:cubicBezTo>
                    <a:cubicBezTo>
                      <a:pt x="45533" y="3703"/>
                      <a:pt x="42531" y="3203"/>
                      <a:pt x="39195" y="2669"/>
                    </a:cubicBezTo>
                    <a:cubicBezTo>
                      <a:pt x="35859" y="2135"/>
                      <a:pt x="32190" y="1535"/>
                      <a:pt x="28287" y="1068"/>
                    </a:cubicBezTo>
                    <a:cubicBezTo>
                      <a:pt x="26353" y="834"/>
                      <a:pt x="24451" y="668"/>
                      <a:pt x="22617" y="501"/>
                    </a:cubicBezTo>
                    <a:cubicBezTo>
                      <a:pt x="20782" y="334"/>
                      <a:pt x="18981" y="234"/>
                      <a:pt x="17279" y="134"/>
                    </a:cubicBezTo>
                    <a:cubicBezTo>
                      <a:pt x="15612" y="101"/>
                      <a:pt x="13977" y="34"/>
                      <a:pt x="12476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0" name="Google Shape;1100;p22"/>
              <p:cNvSpPr/>
              <p:nvPr/>
            </p:nvSpPr>
            <p:spPr>
              <a:xfrm>
                <a:off x="7108054" y="3331526"/>
                <a:ext cx="1099018" cy="116553"/>
              </a:xfrm>
              <a:custGeom>
                <a:avLst/>
                <a:gdLst/>
                <a:ahLst/>
                <a:cxnLst/>
                <a:rect l="l" t="t" r="r" b="b"/>
                <a:pathLst>
                  <a:path w="25086" h="4695" extrusionOk="0">
                    <a:moveTo>
                      <a:pt x="608" y="1"/>
                    </a:moveTo>
                    <a:cubicBezTo>
                      <a:pt x="247" y="1"/>
                      <a:pt x="46" y="31"/>
                      <a:pt x="34" y="92"/>
                    </a:cubicBezTo>
                    <a:cubicBezTo>
                      <a:pt x="1" y="259"/>
                      <a:pt x="1368" y="659"/>
                      <a:pt x="3637" y="1159"/>
                    </a:cubicBezTo>
                    <a:cubicBezTo>
                      <a:pt x="4771" y="1393"/>
                      <a:pt x="6139" y="1593"/>
                      <a:pt x="7640" y="1860"/>
                    </a:cubicBezTo>
                    <a:cubicBezTo>
                      <a:pt x="9141" y="2093"/>
                      <a:pt x="10775" y="2360"/>
                      <a:pt x="12510" y="2627"/>
                    </a:cubicBezTo>
                    <a:cubicBezTo>
                      <a:pt x="13377" y="2794"/>
                      <a:pt x="14178" y="2961"/>
                      <a:pt x="15012" y="3127"/>
                    </a:cubicBezTo>
                    <a:cubicBezTo>
                      <a:pt x="15812" y="3294"/>
                      <a:pt x="16579" y="3428"/>
                      <a:pt x="17313" y="3594"/>
                    </a:cubicBezTo>
                    <a:cubicBezTo>
                      <a:pt x="18748" y="3961"/>
                      <a:pt x="20082" y="4362"/>
                      <a:pt x="21249" y="4528"/>
                    </a:cubicBezTo>
                    <a:cubicBezTo>
                      <a:pt x="21933" y="4646"/>
                      <a:pt x="22560" y="4694"/>
                      <a:pt x="23096" y="4694"/>
                    </a:cubicBezTo>
                    <a:cubicBezTo>
                      <a:pt x="23475" y="4694"/>
                      <a:pt x="23808" y="4670"/>
                      <a:pt x="24085" y="4628"/>
                    </a:cubicBezTo>
                    <a:cubicBezTo>
                      <a:pt x="24752" y="4495"/>
                      <a:pt x="25085" y="4328"/>
                      <a:pt x="25052" y="4261"/>
                    </a:cubicBezTo>
                    <a:cubicBezTo>
                      <a:pt x="25019" y="4161"/>
                      <a:pt x="24685" y="4195"/>
                      <a:pt x="24051" y="4128"/>
                    </a:cubicBezTo>
                    <a:cubicBezTo>
                      <a:pt x="23418" y="4095"/>
                      <a:pt x="22517" y="3961"/>
                      <a:pt x="21449" y="3694"/>
                    </a:cubicBezTo>
                    <a:cubicBezTo>
                      <a:pt x="20349" y="3394"/>
                      <a:pt x="19081" y="2927"/>
                      <a:pt x="17613" y="2494"/>
                    </a:cubicBezTo>
                    <a:cubicBezTo>
                      <a:pt x="16846" y="2293"/>
                      <a:pt x="16079" y="2127"/>
                      <a:pt x="15245" y="1960"/>
                    </a:cubicBezTo>
                    <a:cubicBezTo>
                      <a:pt x="14444" y="1760"/>
                      <a:pt x="13577" y="1593"/>
                      <a:pt x="12710" y="1393"/>
                    </a:cubicBezTo>
                    <a:cubicBezTo>
                      <a:pt x="10975" y="1126"/>
                      <a:pt x="9307" y="892"/>
                      <a:pt x="7806" y="726"/>
                    </a:cubicBezTo>
                    <a:cubicBezTo>
                      <a:pt x="6272" y="525"/>
                      <a:pt x="4904" y="392"/>
                      <a:pt x="3770" y="259"/>
                    </a:cubicBezTo>
                    <a:cubicBezTo>
                      <a:pt x="2334" y="90"/>
                      <a:pt x="1232" y="1"/>
                      <a:pt x="608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1" name="Google Shape;1101;p22"/>
              <p:cNvSpPr/>
              <p:nvPr/>
            </p:nvSpPr>
            <p:spPr>
              <a:xfrm>
                <a:off x="3819982" y="3586702"/>
                <a:ext cx="1353247" cy="209697"/>
              </a:xfrm>
              <a:custGeom>
                <a:avLst/>
                <a:gdLst/>
                <a:ahLst/>
                <a:cxnLst/>
                <a:rect l="l" t="t" r="r" b="b"/>
                <a:pathLst>
                  <a:path w="30889" h="8447" extrusionOk="0">
                    <a:moveTo>
                      <a:pt x="30360" y="0"/>
                    </a:moveTo>
                    <a:cubicBezTo>
                      <a:pt x="30163" y="0"/>
                      <a:pt x="29914" y="8"/>
                      <a:pt x="29621" y="20"/>
                    </a:cubicBezTo>
                    <a:cubicBezTo>
                      <a:pt x="29188" y="53"/>
                      <a:pt x="28687" y="87"/>
                      <a:pt x="28120" y="120"/>
                    </a:cubicBezTo>
                    <a:cubicBezTo>
                      <a:pt x="27820" y="154"/>
                      <a:pt x="27520" y="187"/>
                      <a:pt x="27186" y="220"/>
                    </a:cubicBezTo>
                    <a:cubicBezTo>
                      <a:pt x="26886" y="254"/>
                      <a:pt x="26519" y="287"/>
                      <a:pt x="26152" y="354"/>
                    </a:cubicBezTo>
                    <a:cubicBezTo>
                      <a:pt x="25452" y="454"/>
                      <a:pt x="24651" y="554"/>
                      <a:pt x="23817" y="687"/>
                    </a:cubicBezTo>
                    <a:cubicBezTo>
                      <a:pt x="22950" y="821"/>
                      <a:pt x="22049" y="1021"/>
                      <a:pt x="21115" y="1188"/>
                    </a:cubicBezTo>
                    <a:cubicBezTo>
                      <a:pt x="19214" y="1521"/>
                      <a:pt x="17179" y="2022"/>
                      <a:pt x="15011" y="2555"/>
                    </a:cubicBezTo>
                    <a:cubicBezTo>
                      <a:pt x="13944" y="2855"/>
                      <a:pt x="12876" y="3156"/>
                      <a:pt x="11875" y="3456"/>
                    </a:cubicBezTo>
                    <a:cubicBezTo>
                      <a:pt x="11609" y="3523"/>
                      <a:pt x="11375" y="3589"/>
                      <a:pt x="11142" y="3656"/>
                    </a:cubicBezTo>
                    <a:cubicBezTo>
                      <a:pt x="10875" y="3756"/>
                      <a:pt x="10641" y="3823"/>
                      <a:pt x="10408" y="3923"/>
                    </a:cubicBezTo>
                    <a:cubicBezTo>
                      <a:pt x="9907" y="4056"/>
                      <a:pt x="9440" y="4223"/>
                      <a:pt x="9007" y="4390"/>
                    </a:cubicBezTo>
                    <a:cubicBezTo>
                      <a:pt x="7172" y="4957"/>
                      <a:pt x="5571" y="5657"/>
                      <a:pt x="4203" y="6191"/>
                    </a:cubicBezTo>
                    <a:cubicBezTo>
                      <a:pt x="3870" y="6358"/>
                      <a:pt x="3536" y="6458"/>
                      <a:pt x="3236" y="6625"/>
                    </a:cubicBezTo>
                    <a:cubicBezTo>
                      <a:pt x="2936" y="6758"/>
                      <a:pt x="2669" y="6892"/>
                      <a:pt x="2402" y="7025"/>
                    </a:cubicBezTo>
                    <a:cubicBezTo>
                      <a:pt x="1902" y="7292"/>
                      <a:pt x="1468" y="7525"/>
                      <a:pt x="1101" y="7726"/>
                    </a:cubicBezTo>
                    <a:cubicBezTo>
                      <a:pt x="367" y="8093"/>
                      <a:pt x="0" y="8359"/>
                      <a:pt x="34" y="8426"/>
                    </a:cubicBezTo>
                    <a:cubicBezTo>
                      <a:pt x="40" y="8440"/>
                      <a:pt x="65" y="8446"/>
                      <a:pt x="107" y="8446"/>
                    </a:cubicBezTo>
                    <a:cubicBezTo>
                      <a:pt x="269" y="8446"/>
                      <a:pt x="684" y="8345"/>
                      <a:pt x="1268" y="8159"/>
                    </a:cubicBezTo>
                    <a:cubicBezTo>
                      <a:pt x="1668" y="8026"/>
                      <a:pt x="2135" y="7859"/>
                      <a:pt x="2669" y="7659"/>
                    </a:cubicBezTo>
                    <a:cubicBezTo>
                      <a:pt x="2936" y="7559"/>
                      <a:pt x="3236" y="7459"/>
                      <a:pt x="3536" y="7359"/>
                    </a:cubicBezTo>
                    <a:cubicBezTo>
                      <a:pt x="3836" y="7225"/>
                      <a:pt x="4170" y="7125"/>
                      <a:pt x="4503" y="7025"/>
                    </a:cubicBezTo>
                    <a:cubicBezTo>
                      <a:pt x="5904" y="6591"/>
                      <a:pt x="7506" y="5991"/>
                      <a:pt x="9340" y="5457"/>
                    </a:cubicBezTo>
                    <a:cubicBezTo>
                      <a:pt x="9807" y="5324"/>
                      <a:pt x="10274" y="5190"/>
                      <a:pt x="10741" y="5024"/>
                    </a:cubicBezTo>
                    <a:cubicBezTo>
                      <a:pt x="10975" y="4957"/>
                      <a:pt x="11242" y="4890"/>
                      <a:pt x="11475" y="4824"/>
                    </a:cubicBezTo>
                    <a:cubicBezTo>
                      <a:pt x="11709" y="4757"/>
                      <a:pt x="11975" y="4690"/>
                      <a:pt x="12209" y="4623"/>
                    </a:cubicBezTo>
                    <a:cubicBezTo>
                      <a:pt x="13210" y="4357"/>
                      <a:pt x="14244" y="4056"/>
                      <a:pt x="15311" y="3756"/>
                    </a:cubicBezTo>
                    <a:cubicBezTo>
                      <a:pt x="17446" y="3222"/>
                      <a:pt x="19481" y="2689"/>
                      <a:pt x="21349" y="2288"/>
                    </a:cubicBezTo>
                    <a:cubicBezTo>
                      <a:pt x="22283" y="2088"/>
                      <a:pt x="23150" y="1855"/>
                      <a:pt x="23984" y="1688"/>
                    </a:cubicBezTo>
                    <a:cubicBezTo>
                      <a:pt x="24818" y="1521"/>
                      <a:pt x="25585" y="1354"/>
                      <a:pt x="26319" y="1221"/>
                    </a:cubicBezTo>
                    <a:cubicBezTo>
                      <a:pt x="26653" y="1121"/>
                      <a:pt x="26986" y="1054"/>
                      <a:pt x="27320" y="987"/>
                    </a:cubicBezTo>
                    <a:cubicBezTo>
                      <a:pt x="27653" y="921"/>
                      <a:pt x="27954" y="854"/>
                      <a:pt x="28220" y="821"/>
                    </a:cubicBezTo>
                    <a:cubicBezTo>
                      <a:pt x="28787" y="687"/>
                      <a:pt x="29288" y="587"/>
                      <a:pt x="29655" y="487"/>
                    </a:cubicBezTo>
                    <a:cubicBezTo>
                      <a:pt x="30455" y="320"/>
                      <a:pt x="30889" y="154"/>
                      <a:pt x="30889" y="87"/>
                    </a:cubicBezTo>
                    <a:cubicBezTo>
                      <a:pt x="30889" y="23"/>
                      <a:pt x="30701" y="0"/>
                      <a:pt x="30360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2" name="Google Shape;1102;p22"/>
              <p:cNvSpPr/>
              <p:nvPr/>
            </p:nvSpPr>
            <p:spPr>
              <a:xfrm>
                <a:off x="4584291" y="3674955"/>
                <a:ext cx="3159533" cy="173303"/>
              </a:xfrm>
              <a:custGeom>
                <a:avLst/>
                <a:gdLst/>
                <a:ahLst/>
                <a:cxnLst/>
                <a:rect l="l" t="t" r="r" b="b"/>
                <a:pathLst>
                  <a:path w="72119" h="6981" extrusionOk="0">
                    <a:moveTo>
                      <a:pt x="23763" y="1"/>
                    </a:moveTo>
                    <a:cubicBezTo>
                      <a:pt x="22798" y="1"/>
                      <a:pt x="21826" y="11"/>
                      <a:pt x="20848" y="34"/>
                    </a:cubicBezTo>
                    <a:cubicBezTo>
                      <a:pt x="19981" y="68"/>
                      <a:pt x="19080" y="101"/>
                      <a:pt x="18213" y="134"/>
                    </a:cubicBezTo>
                    <a:cubicBezTo>
                      <a:pt x="17312" y="168"/>
                      <a:pt x="16445" y="268"/>
                      <a:pt x="15578" y="335"/>
                    </a:cubicBezTo>
                    <a:cubicBezTo>
                      <a:pt x="13877" y="468"/>
                      <a:pt x="12175" y="635"/>
                      <a:pt x="10508" y="768"/>
                    </a:cubicBezTo>
                    <a:cubicBezTo>
                      <a:pt x="8840" y="902"/>
                      <a:pt x="7172" y="1102"/>
                      <a:pt x="5571" y="1402"/>
                    </a:cubicBezTo>
                    <a:cubicBezTo>
                      <a:pt x="4770" y="1569"/>
                      <a:pt x="3970" y="1736"/>
                      <a:pt x="3169" y="2002"/>
                    </a:cubicBezTo>
                    <a:cubicBezTo>
                      <a:pt x="2402" y="2269"/>
                      <a:pt x="1635" y="2569"/>
                      <a:pt x="901" y="3137"/>
                    </a:cubicBezTo>
                    <a:lnTo>
                      <a:pt x="634" y="3370"/>
                    </a:lnTo>
                    <a:cubicBezTo>
                      <a:pt x="567" y="3470"/>
                      <a:pt x="500" y="3570"/>
                      <a:pt x="400" y="3670"/>
                    </a:cubicBezTo>
                    <a:cubicBezTo>
                      <a:pt x="267" y="3904"/>
                      <a:pt x="167" y="4104"/>
                      <a:pt x="100" y="4371"/>
                    </a:cubicBezTo>
                    <a:cubicBezTo>
                      <a:pt x="33" y="4604"/>
                      <a:pt x="0" y="4904"/>
                      <a:pt x="100" y="5238"/>
                    </a:cubicBezTo>
                    <a:cubicBezTo>
                      <a:pt x="167" y="5538"/>
                      <a:pt x="367" y="5772"/>
                      <a:pt x="567" y="5939"/>
                    </a:cubicBezTo>
                    <a:cubicBezTo>
                      <a:pt x="967" y="6305"/>
                      <a:pt x="1401" y="6439"/>
                      <a:pt x="1801" y="6539"/>
                    </a:cubicBezTo>
                    <a:cubicBezTo>
                      <a:pt x="2168" y="6672"/>
                      <a:pt x="2569" y="6706"/>
                      <a:pt x="2935" y="6772"/>
                    </a:cubicBezTo>
                    <a:cubicBezTo>
                      <a:pt x="3703" y="6873"/>
                      <a:pt x="4437" y="6873"/>
                      <a:pt x="5137" y="6906"/>
                    </a:cubicBezTo>
                    <a:cubicBezTo>
                      <a:pt x="5838" y="6906"/>
                      <a:pt x="6538" y="6939"/>
                      <a:pt x="7239" y="6939"/>
                    </a:cubicBezTo>
                    <a:cubicBezTo>
                      <a:pt x="8040" y="6969"/>
                      <a:pt x="8827" y="6981"/>
                      <a:pt x="9597" y="6981"/>
                    </a:cubicBezTo>
                    <a:cubicBezTo>
                      <a:pt x="11458" y="6981"/>
                      <a:pt x="13226" y="6910"/>
                      <a:pt x="14877" y="6839"/>
                    </a:cubicBezTo>
                    <a:cubicBezTo>
                      <a:pt x="19514" y="6572"/>
                      <a:pt x="23283" y="6105"/>
                      <a:pt x="25852" y="5805"/>
                    </a:cubicBezTo>
                    <a:cubicBezTo>
                      <a:pt x="28454" y="5472"/>
                      <a:pt x="29855" y="5238"/>
                      <a:pt x="29855" y="5171"/>
                    </a:cubicBezTo>
                    <a:cubicBezTo>
                      <a:pt x="29855" y="5139"/>
                      <a:pt x="29704" y="5124"/>
                      <a:pt x="29414" y="5124"/>
                    </a:cubicBezTo>
                    <a:cubicBezTo>
                      <a:pt x="28801" y="5124"/>
                      <a:pt x="27564" y="5191"/>
                      <a:pt x="25818" y="5305"/>
                    </a:cubicBezTo>
                    <a:cubicBezTo>
                      <a:pt x="23217" y="5505"/>
                      <a:pt x="19447" y="5805"/>
                      <a:pt x="14844" y="5972"/>
                    </a:cubicBezTo>
                    <a:cubicBezTo>
                      <a:pt x="13567" y="5990"/>
                      <a:pt x="12230" y="6018"/>
                      <a:pt x="10839" y="6018"/>
                    </a:cubicBezTo>
                    <a:cubicBezTo>
                      <a:pt x="9686" y="6018"/>
                      <a:pt x="8496" y="5999"/>
                      <a:pt x="7272" y="5939"/>
                    </a:cubicBezTo>
                    <a:cubicBezTo>
                      <a:pt x="6571" y="5905"/>
                      <a:pt x="5871" y="5872"/>
                      <a:pt x="5170" y="5838"/>
                    </a:cubicBezTo>
                    <a:cubicBezTo>
                      <a:pt x="4470" y="5805"/>
                      <a:pt x="3769" y="5772"/>
                      <a:pt x="3069" y="5672"/>
                    </a:cubicBezTo>
                    <a:cubicBezTo>
                      <a:pt x="2735" y="5638"/>
                      <a:pt x="2402" y="5572"/>
                      <a:pt x="2102" y="5472"/>
                    </a:cubicBezTo>
                    <a:cubicBezTo>
                      <a:pt x="1768" y="5405"/>
                      <a:pt x="1468" y="5271"/>
                      <a:pt x="1301" y="5105"/>
                    </a:cubicBezTo>
                    <a:cubicBezTo>
                      <a:pt x="1234" y="5038"/>
                      <a:pt x="1201" y="4971"/>
                      <a:pt x="1168" y="4904"/>
                    </a:cubicBezTo>
                    <a:cubicBezTo>
                      <a:pt x="1168" y="4871"/>
                      <a:pt x="1168" y="4771"/>
                      <a:pt x="1201" y="4638"/>
                    </a:cubicBezTo>
                    <a:cubicBezTo>
                      <a:pt x="1268" y="4404"/>
                      <a:pt x="1401" y="4204"/>
                      <a:pt x="1635" y="4004"/>
                    </a:cubicBezTo>
                    <a:cubicBezTo>
                      <a:pt x="2135" y="3604"/>
                      <a:pt x="2802" y="3337"/>
                      <a:pt x="3536" y="3103"/>
                    </a:cubicBezTo>
                    <a:cubicBezTo>
                      <a:pt x="4236" y="2903"/>
                      <a:pt x="5004" y="2736"/>
                      <a:pt x="5771" y="2569"/>
                    </a:cubicBezTo>
                    <a:cubicBezTo>
                      <a:pt x="7339" y="2303"/>
                      <a:pt x="8940" y="2136"/>
                      <a:pt x="10608" y="1969"/>
                    </a:cubicBezTo>
                    <a:cubicBezTo>
                      <a:pt x="12275" y="1836"/>
                      <a:pt x="13977" y="1702"/>
                      <a:pt x="15678" y="1569"/>
                    </a:cubicBezTo>
                    <a:cubicBezTo>
                      <a:pt x="16545" y="1502"/>
                      <a:pt x="17412" y="1402"/>
                      <a:pt x="18280" y="1369"/>
                    </a:cubicBezTo>
                    <a:cubicBezTo>
                      <a:pt x="19147" y="1335"/>
                      <a:pt x="20014" y="1302"/>
                      <a:pt x="20882" y="1302"/>
                    </a:cubicBezTo>
                    <a:cubicBezTo>
                      <a:pt x="22038" y="1266"/>
                      <a:pt x="23185" y="1250"/>
                      <a:pt x="24322" y="1250"/>
                    </a:cubicBezTo>
                    <a:cubicBezTo>
                      <a:pt x="37081" y="1250"/>
                      <a:pt x="48495" y="3330"/>
                      <a:pt x="57041" y="4004"/>
                    </a:cubicBezTo>
                    <a:cubicBezTo>
                      <a:pt x="58175" y="4071"/>
                      <a:pt x="59309" y="4137"/>
                      <a:pt x="60343" y="4204"/>
                    </a:cubicBezTo>
                    <a:cubicBezTo>
                      <a:pt x="61411" y="4271"/>
                      <a:pt x="62378" y="4371"/>
                      <a:pt x="63312" y="4371"/>
                    </a:cubicBezTo>
                    <a:cubicBezTo>
                      <a:pt x="64246" y="4371"/>
                      <a:pt x="65113" y="4404"/>
                      <a:pt x="65880" y="4404"/>
                    </a:cubicBezTo>
                    <a:lnTo>
                      <a:pt x="67015" y="4404"/>
                    </a:lnTo>
                    <a:cubicBezTo>
                      <a:pt x="67381" y="4404"/>
                      <a:pt x="67748" y="4371"/>
                      <a:pt x="68049" y="4371"/>
                    </a:cubicBezTo>
                    <a:cubicBezTo>
                      <a:pt x="70684" y="4237"/>
                      <a:pt x="72118" y="4137"/>
                      <a:pt x="72085" y="4037"/>
                    </a:cubicBezTo>
                    <a:cubicBezTo>
                      <a:pt x="72085" y="3970"/>
                      <a:pt x="70650" y="3904"/>
                      <a:pt x="68049" y="3870"/>
                    </a:cubicBezTo>
                    <a:cubicBezTo>
                      <a:pt x="67848" y="3870"/>
                      <a:pt x="67619" y="3885"/>
                      <a:pt x="67389" y="3885"/>
                    </a:cubicBezTo>
                    <a:cubicBezTo>
                      <a:pt x="67274" y="3885"/>
                      <a:pt x="67159" y="3882"/>
                      <a:pt x="67048" y="3870"/>
                    </a:cubicBezTo>
                    <a:cubicBezTo>
                      <a:pt x="66681" y="3837"/>
                      <a:pt x="66314" y="3837"/>
                      <a:pt x="65914" y="3804"/>
                    </a:cubicBezTo>
                    <a:cubicBezTo>
                      <a:pt x="65113" y="3770"/>
                      <a:pt x="64279" y="3704"/>
                      <a:pt x="63345" y="3670"/>
                    </a:cubicBezTo>
                    <a:cubicBezTo>
                      <a:pt x="62445" y="3637"/>
                      <a:pt x="61444" y="3537"/>
                      <a:pt x="60410" y="3437"/>
                    </a:cubicBezTo>
                    <a:cubicBezTo>
                      <a:pt x="59376" y="3337"/>
                      <a:pt x="58275" y="3237"/>
                      <a:pt x="57107" y="3103"/>
                    </a:cubicBezTo>
                    <a:cubicBezTo>
                      <a:pt x="52504" y="2603"/>
                      <a:pt x="47034" y="1802"/>
                      <a:pt x="40896" y="1068"/>
                    </a:cubicBezTo>
                    <a:cubicBezTo>
                      <a:pt x="35628" y="435"/>
                      <a:pt x="29838" y="1"/>
                      <a:pt x="23763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3" name="Google Shape;1103;p22"/>
              <p:cNvSpPr/>
              <p:nvPr/>
            </p:nvSpPr>
            <p:spPr>
              <a:xfrm>
                <a:off x="6457738" y="90151"/>
                <a:ext cx="1975831" cy="172757"/>
              </a:xfrm>
              <a:custGeom>
                <a:avLst/>
                <a:gdLst/>
                <a:ahLst/>
                <a:cxnLst/>
                <a:rect l="l" t="t" r="r" b="b"/>
                <a:pathLst>
                  <a:path w="45100" h="6959" extrusionOk="0">
                    <a:moveTo>
                      <a:pt x="3036" y="1"/>
                    </a:moveTo>
                    <a:cubicBezTo>
                      <a:pt x="2636" y="1"/>
                      <a:pt x="2269" y="34"/>
                      <a:pt x="1969" y="34"/>
                    </a:cubicBezTo>
                    <a:cubicBezTo>
                      <a:pt x="701" y="101"/>
                      <a:pt x="1" y="201"/>
                      <a:pt x="1" y="267"/>
                    </a:cubicBezTo>
                    <a:cubicBezTo>
                      <a:pt x="34" y="468"/>
                      <a:pt x="2803" y="501"/>
                      <a:pt x="7273" y="1035"/>
                    </a:cubicBezTo>
                    <a:cubicBezTo>
                      <a:pt x="11709" y="1568"/>
                      <a:pt x="17880" y="2502"/>
                      <a:pt x="24552" y="4070"/>
                    </a:cubicBezTo>
                    <a:cubicBezTo>
                      <a:pt x="25386" y="4270"/>
                      <a:pt x="26220" y="4437"/>
                      <a:pt x="27020" y="4637"/>
                    </a:cubicBezTo>
                    <a:cubicBezTo>
                      <a:pt x="27821" y="4871"/>
                      <a:pt x="28588" y="5071"/>
                      <a:pt x="29355" y="5304"/>
                    </a:cubicBezTo>
                    <a:cubicBezTo>
                      <a:pt x="29755" y="5404"/>
                      <a:pt x="30122" y="5505"/>
                      <a:pt x="30523" y="5638"/>
                    </a:cubicBezTo>
                    <a:cubicBezTo>
                      <a:pt x="30923" y="5738"/>
                      <a:pt x="31290" y="5871"/>
                      <a:pt x="31690" y="5972"/>
                    </a:cubicBezTo>
                    <a:cubicBezTo>
                      <a:pt x="32457" y="6172"/>
                      <a:pt x="33225" y="6338"/>
                      <a:pt x="33958" y="6472"/>
                    </a:cubicBezTo>
                    <a:cubicBezTo>
                      <a:pt x="35460" y="6739"/>
                      <a:pt x="36894" y="6906"/>
                      <a:pt x="38228" y="6939"/>
                    </a:cubicBezTo>
                    <a:cubicBezTo>
                      <a:pt x="38492" y="6952"/>
                      <a:pt x="38753" y="6958"/>
                      <a:pt x="39010" y="6958"/>
                    </a:cubicBezTo>
                    <a:cubicBezTo>
                      <a:pt x="40091" y="6958"/>
                      <a:pt x="41115" y="6841"/>
                      <a:pt x="42031" y="6572"/>
                    </a:cubicBezTo>
                    <a:cubicBezTo>
                      <a:pt x="42598" y="6405"/>
                      <a:pt x="43165" y="6138"/>
                      <a:pt x="43599" y="5805"/>
                    </a:cubicBezTo>
                    <a:cubicBezTo>
                      <a:pt x="43732" y="5738"/>
                      <a:pt x="43832" y="5638"/>
                      <a:pt x="43932" y="5538"/>
                    </a:cubicBezTo>
                    <a:cubicBezTo>
                      <a:pt x="44032" y="5438"/>
                      <a:pt x="44132" y="5338"/>
                      <a:pt x="44233" y="5238"/>
                    </a:cubicBezTo>
                    <a:cubicBezTo>
                      <a:pt x="44399" y="5038"/>
                      <a:pt x="44533" y="4804"/>
                      <a:pt x="44633" y="4571"/>
                    </a:cubicBezTo>
                    <a:cubicBezTo>
                      <a:pt x="45066" y="3703"/>
                      <a:pt x="45100" y="2803"/>
                      <a:pt x="44900" y="2135"/>
                    </a:cubicBezTo>
                    <a:cubicBezTo>
                      <a:pt x="44733" y="1468"/>
                      <a:pt x="44366" y="1068"/>
                      <a:pt x="44099" y="835"/>
                    </a:cubicBezTo>
                    <a:cubicBezTo>
                      <a:pt x="43903" y="638"/>
                      <a:pt x="43730" y="560"/>
                      <a:pt x="43680" y="560"/>
                    </a:cubicBezTo>
                    <a:cubicBezTo>
                      <a:pt x="43670" y="560"/>
                      <a:pt x="43665" y="562"/>
                      <a:pt x="43665" y="568"/>
                    </a:cubicBezTo>
                    <a:cubicBezTo>
                      <a:pt x="43632" y="601"/>
                      <a:pt x="43732" y="734"/>
                      <a:pt x="43932" y="1001"/>
                    </a:cubicBezTo>
                    <a:cubicBezTo>
                      <a:pt x="44099" y="1268"/>
                      <a:pt x="44333" y="1668"/>
                      <a:pt x="44433" y="2236"/>
                    </a:cubicBezTo>
                    <a:cubicBezTo>
                      <a:pt x="44533" y="2803"/>
                      <a:pt x="44433" y="3536"/>
                      <a:pt x="43999" y="4270"/>
                    </a:cubicBezTo>
                    <a:cubicBezTo>
                      <a:pt x="43899" y="4437"/>
                      <a:pt x="43799" y="4604"/>
                      <a:pt x="43665" y="4771"/>
                    </a:cubicBezTo>
                    <a:cubicBezTo>
                      <a:pt x="43565" y="4837"/>
                      <a:pt x="43499" y="4904"/>
                      <a:pt x="43432" y="4971"/>
                    </a:cubicBezTo>
                    <a:cubicBezTo>
                      <a:pt x="43332" y="5038"/>
                      <a:pt x="43265" y="5104"/>
                      <a:pt x="43165" y="5171"/>
                    </a:cubicBezTo>
                    <a:cubicBezTo>
                      <a:pt x="42765" y="5404"/>
                      <a:pt x="42298" y="5571"/>
                      <a:pt x="41797" y="5705"/>
                    </a:cubicBezTo>
                    <a:cubicBezTo>
                      <a:pt x="41054" y="5897"/>
                      <a:pt x="40224" y="5968"/>
                      <a:pt x="39332" y="5968"/>
                    </a:cubicBezTo>
                    <a:cubicBezTo>
                      <a:pt x="38984" y="5968"/>
                      <a:pt x="38627" y="5957"/>
                      <a:pt x="38262" y="5938"/>
                    </a:cubicBezTo>
                    <a:cubicBezTo>
                      <a:pt x="36994" y="5838"/>
                      <a:pt x="35593" y="5638"/>
                      <a:pt x="34159" y="5338"/>
                    </a:cubicBezTo>
                    <a:cubicBezTo>
                      <a:pt x="33458" y="5204"/>
                      <a:pt x="32724" y="5004"/>
                      <a:pt x="31990" y="4804"/>
                    </a:cubicBezTo>
                    <a:cubicBezTo>
                      <a:pt x="31623" y="4704"/>
                      <a:pt x="31257" y="4604"/>
                      <a:pt x="30890" y="4470"/>
                    </a:cubicBezTo>
                    <a:cubicBezTo>
                      <a:pt x="30489" y="4370"/>
                      <a:pt x="30089" y="4237"/>
                      <a:pt x="29722" y="4137"/>
                    </a:cubicBezTo>
                    <a:cubicBezTo>
                      <a:pt x="28922" y="3903"/>
                      <a:pt x="28121" y="3670"/>
                      <a:pt x="27320" y="3436"/>
                    </a:cubicBezTo>
                    <a:cubicBezTo>
                      <a:pt x="26486" y="3236"/>
                      <a:pt x="25653" y="3036"/>
                      <a:pt x="24819" y="2836"/>
                    </a:cubicBezTo>
                    <a:cubicBezTo>
                      <a:pt x="18080" y="1268"/>
                      <a:pt x="11843" y="468"/>
                      <a:pt x="7339" y="167"/>
                    </a:cubicBezTo>
                    <a:cubicBezTo>
                      <a:pt x="7039" y="134"/>
                      <a:pt x="6772" y="134"/>
                      <a:pt x="6506" y="101"/>
                    </a:cubicBezTo>
                    <a:cubicBezTo>
                      <a:pt x="6239" y="101"/>
                      <a:pt x="5972" y="67"/>
                      <a:pt x="5738" y="67"/>
                    </a:cubicBezTo>
                    <a:cubicBezTo>
                      <a:pt x="5205" y="67"/>
                      <a:pt x="4738" y="34"/>
                      <a:pt x="4271" y="34"/>
                    </a:cubicBezTo>
                    <a:cubicBezTo>
                      <a:pt x="3837" y="34"/>
                      <a:pt x="3403" y="1"/>
                      <a:pt x="3036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4" name="Google Shape;1104;p22"/>
              <p:cNvSpPr/>
              <p:nvPr/>
            </p:nvSpPr>
            <p:spPr>
              <a:xfrm>
                <a:off x="7942503" y="124881"/>
                <a:ext cx="945551" cy="299538"/>
              </a:xfrm>
              <a:custGeom>
                <a:avLst/>
                <a:gdLst/>
                <a:ahLst/>
                <a:cxnLst/>
                <a:rect l="l" t="t" r="r" b="b"/>
                <a:pathLst>
                  <a:path w="21583" h="12066" extrusionOk="0">
                    <a:moveTo>
                      <a:pt x="20891" y="1"/>
                    </a:moveTo>
                    <a:cubicBezTo>
                      <a:pt x="20888" y="1"/>
                      <a:pt x="20885" y="1"/>
                      <a:pt x="20882" y="3"/>
                    </a:cubicBezTo>
                    <a:cubicBezTo>
                      <a:pt x="20782" y="3"/>
                      <a:pt x="20782" y="403"/>
                      <a:pt x="20782" y="1137"/>
                    </a:cubicBezTo>
                    <a:cubicBezTo>
                      <a:pt x="20749" y="1837"/>
                      <a:pt x="20816" y="2871"/>
                      <a:pt x="20549" y="4072"/>
                    </a:cubicBezTo>
                    <a:cubicBezTo>
                      <a:pt x="20449" y="4372"/>
                      <a:pt x="20382" y="4673"/>
                      <a:pt x="20282" y="5006"/>
                    </a:cubicBezTo>
                    <a:cubicBezTo>
                      <a:pt x="20149" y="5306"/>
                      <a:pt x="20082" y="5640"/>
                      <a:pt x="19882" y="5940"/>
                    </a:cubicBezTo>
                    <a:cubicBezTo>
                      <a:pt x="19581" y="6574"/>
                      <a:pt x="19148" y="7174"/>
                      <a:pt x="18581" y="7741"/>
                    </a:cubicBezTo>
                    <a:cubicBezTo>
                      <a:pt x="17480" y="8842"/>
                      <a:pt x="15845" y="9643"/>
                      <a:pt x="14011" y="10143"/>
                    </a:cubicBezTo>
                    <a:cubicBezTo>
                      <a:pt x="13110" y="10377"/>
                      <a:pt x="12176" y="10543"/>
                      <a:pt x="11276" y="10677"/>
                    </a:cubicBezTo>
                    <a:cubicBezTo>
                      <a:pt x="10408" y="10810"/>
                      <a:pt x="9508" y="10877"/>
                      <a:pt x="8674" y="10910"/>
                    </a:cubicBezTo>
                    <a:cubicBezTo>
                      <a:pt x="7006" y="11010"/>
                      <a:pt x="5505" y="11010"/>
                      <a:pt x="4204" y="11010"/>
                    </a:cubicBezTo>
                    <a:cubicBezTo>
                      <a:pt x="3155" y="10997"/>
                      <a:pt x="2268" y="10983"/>
                      <a:pt x="1585" y="10983"/>
                    </a:cubicBezTo>
                    <a:cubicBezTo>
                      <a:pt x="595" y="10983"/>
                      <a:pt x="34" y="11012"/>
                      <a:pt x="34" y="11111"/>
                    </a:cubicBezTo>
                    <a:cubicBezTo>
                      <a:pt x="1" y="11277"/>
                      <a:pt x="1569" y="11611"/>
                      <a:pt x="4170" y="11878"/>
                    </a:cubicBezTo>
                    <a:cubicBezTo>
                      <a:pt x="5160" y="11982"/>
                      <a:pt x="6333" y="12066"/>
                      <a:pt x="7625" y="12066"/>
                    </a:cubicBezTo>
                    <a:cubicBezTo>
                      <a:pt x="7988" y="12066"/>
                      <a:pt x="8360" y="12059"/>
                      <a:pt x="8740" y="12045"/>
                    </a:cubicBezTo>
                    <a:cubicBezTo>
                      <a:pt x="9608" y="12045"/>
                      <a:pt x="10508" y="11978"/>
                      <a:pt x="11442" y="11878"/>
                    </a:cubicBezTo>
                    <a:cubicBezTo>
                      <a:pt x="12376" y="11744"/>
                      <a:pt x="13344" y="11611"/>
                      <a:pt x="14344" y="11311"/>
                    </a:cubicBezTo>
                    <a:cubicBezTo>
                      <a:pt x="15312" y="11044"/>
                      <a:pt x="16279" y="10677"/>
                      <a:pt x="17113" y="10243"/>
                    </a:cubicBezTo>
                    <a:cubicBezTo>
                      <a:pt x="17980" y="9776"/>
                      <a:pt x="18781" y="9176"/>
                      <a:pt x="19381" y="8509"/>
                    </a:cubicBezTo>
                    <a:cubicBezTo>
                      <a:pt x="20015" y="7842"/>
                      <a:pt x="20515" y="7108"/>
                      <a:pt x="20816" y="6374"/>
                    </a:cubicBezTo>
                    <a:cubicBezTo>
                      <a:pt x="21016" y="6007"/>
                      <a:pt x="21083" y="5607"/>
                      <a:pt x="21216" y="5273"/>
                    </a:cubicBezTo>
                    <a:cubicBezTo>
                      <a:pt x="21283" y="4906"/>
                      <a:pt x="21349" y="4539"/>
                      <a:pt x="21416" y="4206"/>
                    </a:cubicBezTo>
                    <a:cubicBezTo>
                      <a:pt x="21583" y="2871"/>
                      <a:pt x="21383" y="1804"/>
                      <a:pt x="21283" y="1070"/>
                    </a:cubicBezTo>
                    <a:cubicBezTo>
                      <a:pt x="21122" y="397"/>
                      <a:pt x="20962" y="1"/>
                      <a:pt x="2089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5" name="Google Shape;1105;p22"/>
              <p:cNvSpPr/>
              <p:nvPr/>
            </p:nvSpPr>
            <p:spPr>
              <a:xfrm>
                <a:off x="5288668" y="243346"/>
                <a:ext cx="2460983" cy="145177"/>
              </a:xfrm>
              <a:custGeom>
                <a:avLst/>
                <a:gdLst/>
                <a:ahLst/>
                <a:cxnLst/>
                <a:rect l="l" t="t" r="r" b="b"/>
                <a:pathLst>
                  <a:path w="56174" h="5848" extrusionOk="0">
                    <a:moveTo>
                      <a:pt x="12442" y="1"/>
                    </a:moveTo>
                    <a:cubicBezTo>
                      <a:pt x="10941" y="34"/>
                      <a:pt x="9540" y="34"/>
                      <a:pt x="8239" y="67"/>
                    </a:cubicBezTo>
                    <a:cubicBezTo>
                      <a:pt x="6972" y="134"/>
                      <a:pt x="5804" y="234"/>
                      <a:pt x="4804" y="301"/>
                    </a:cubicBezTo>
                    <a:cubicBezTo>
                      <a:pt x="3770" y="334"/>
                      <a:pt x="2902" y="501"/>
                      <a:pt x="2202" y="601"/>
                    </a:cubicBezTo>
                    <a:cubicBezTo>
                      <a:pt x="767" y="801"/>
                      <a:pt x="0" y="968"/>
                      <a:pt x="0" y="1068"/>
                    </a:cubicBezTo>
                    <a:cubicBezTo>
                      <a:pt x="20" y="1107"/>
                      <a:pt x="291" y="1123"/>
                      <a:pt x="801" y="1123"/>
                    </a:cubicBezTo>
                    <a:cubicBezTo>
                      <a:pt x="1161" y="1123"/>
                      <a:pt x="1641" y="1115"/>
                      <a:pt x="2235" y="1101"/>
                    </a:cubicBezTo>
                    <a:cubicBezTo>
                      <a:pt x="2867" y="1073"/>
                      <a:pt x="3572" y="995"/>
                      <a:pt x="4415" y="995"/>
                    </a:cubicBezTo>
                    <a:cubicBezTo>
                      <a:pt x="4552" y="995"/>
                      <a:pt x="4693" y="997"/>
                      <a:pt x="4837" y="1001"/>
                    </a:cubicBezTo>
                    <a:cubicBezTo>
                      <a:pt x="5838" y="968"/>
                      <a:pt x="7005" y="968"/>
                      <a:pt x="8273" y="935"/>
                    </a:cubicBezTo>
                    <a:cubicBezTo>
                      <a:pt x="9540" y="968"/>
                      <a:pt x="10941" y="1001"/>
                      <a:pt x="12442" y="1035"/>
                    </a:cubicBezTo>
                    <a:cubicBezTo>
                      <a:pt x="13910" y="1135"/>
                      <a:pt x="15511" y="1202"/>
                      <a:pt x="17212" y="1302"/>
                    </a:cubicBezTo>
                    <a:cubicBezTo>
                      <a:pt x="18880" y="1435"/>
                      <a:pt x="20648" y="1535"/>
                      <a:pt x="22483" y="1735"/>
                    </a:cubicBezTo>
                    <a:cubicBezTo>
                      <a:pt x="24318" y="1902"/>
                      <a:pt x="26186" y="2069"/>
                      <a:pt x="28120" y="2336"/>
                    </a:cubicBezTo>
                    <a:cubicBezTo>
                      <a:pt x="31990" y="2769"/>
                      <a:pt x="35659" y="3336"/>
                      <a:pt x="38995" y="3803"/>
                    </a:cubicBezTo>
                    <a:cubicBezTo>
                      <a:pt x="42364" y="4270"/>
                      <a:pt x="45366" y="4671"/>
                      <a:pt x="47901" y="5004"/>
                    </a:cubicBezTo>
                    <a:cubicBezTo>
                      <a:pt x="52124" y="5529"/>
                      <a:pt x="54999" y="5847"/>
                      <a:pt x="55885" y="5847"/>
                    </a:cubicBezTo>
                    <a:cubicBezTo>
                      <a:pt x="56070" y="5847"/>
                      <a:pt x="56168" y="5834"/>
                      <a:pt x="56174" y="5805"/>
                    </a:cubicBezTo>
                    <a:cubicBezTo>
                      <a:pt x="56174" y="5605"/>
                      <a:pt x="53071" y="5004"/>
                      <a:pt x="48034" y="4137"/>
                    </a:cubicBezTo>
                    <a:cubicBezTo>
                      <a:pt x="45533" y="3703"/>
                      <a:pt x="42531" y="3203"/>
                      <a:pt x="39161" y="2669"/>
                    </a:cubicBezTo>
                    <a:cubicBezTo>
                      <a:pt x="35826" y="2136"/>
                      <a:pt x="32156" y="1535"/>
                      <a:pt x="28287" y="1068"/>
                    </a:cubicBezTo>
                    <a:cubicBezTo>
                      <a:pt x="26319" y="835"/>
                      <a:pt x="24418" y="668"/>
                      <a:pt x="22583" y="501"/>
                    </a:cubicBezTo>
                    <a:cubicBezTo>
                      <a:pt x="20748" y="334"/>
                      <a:pt x="18980" y="268"/>
                      <a:pt x="17279" y="134"/>
                    </a:cubicBezTo>
                    <a:cubicBezTo>
                      <a:pt x="15578" y="101"/>
                      <a:pt x="13977" y="34"/>
                      <a:pt x="1244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6" name="Google Shape;1106;p22"/>
              <p:cNvSpPr/>
              <p:nvPr/>
            </p:nvSpPr>
            <p:spPr>
              <a:xfrm>
                <a:off x="7053992" y="19201"/>
                <a:ext cx="1097528" cy="116553"/>
              </a:xfrm>
              <a:custGeom>
                <a:avLst/>
                <a:gdLst/>
                <a:ahLst/>
                <a:cxnLst/>
                <a:rect l="l" t="t" r="r" b="b"/>
                <a:pathLst>
                  <a:path w="25052" h="4695" extrusionOk="0">
                    <a:moveTo>
                      <a:pt x="580" y="1"/>
                    </a:moveTo>
                    <a:cubicBezTo>
                      <a:pt x="237" y="1"/>
                      <a:pt x="46" y="30"/>
                      <a:pt x="34" y="90"/>
                    </a:cubicBezTo>
                    <a:cubicBezTo>
                      <a:pt x="1" y="257"/>
                      <a:pt x="1368" y="657"/>
                      <a:pt x="3637" y="1157"/>
                    </a:cubicBezTo>
                    <a:cubicBezTo>
                      <a:pt x="4771" y="1391"/>
                      <a:pt x="6105" y="1591"/>
                      <a:pt x="7606" y="1858"/>
                    </a:cubicBezTo>
                    <a:cubicBezTo>
                      <a:pt x="9107" y="2091"/>
                      <a:pt x="10775" y="2358"/>
                      <a:pt x="12476" y="2625"/>
                    </a:cubicBezTo>
                    <a:cubicBezTo>
                      <a:pt x="13343" y="2792"/>
                      <a:pt x="14177" y="2959"/>
                      <a:pt x="14978" y="3125"/>
                    </a:cubicBezTo>
                    <a:cubicBezTo>
                      <a:pt x="15779" y="3292"/>
                      <a:pt x="16579" y="3426"/>
                      <a:pt x="17280" y="3592"/>
                    </a:cubicBezTo>
                    <a:cubicBezTo>
                      <a:pt x="18747" y="3959"/>
                      <a:pt x="20082" y="4360"/>
                      <a:pt x="21249" y="4560"/>
                    </a:cubicBezTo>
                    <a:cubicBezTo>
                      <a:pt x="21907" y="4654"/>
                      <a:pt x="22501" y="4695"/>
                      <a:pt x="23014" y="4695"/>
                    </a:cubicBezTo>
                    <a:cubicBezTo>
                      <a:pt x="23412" y="4695"/>
                      <a:pt x="23760" y="4670"/>
                      <a:pt x="24051" y="4627"/>
                    </a:cubicBezTo>
                    <a:cubicBezTo>
                      <a:pt x="24718" y="4526"/>
                      <a:pt x="25052" y="4326"/>
                      <a:pt x="25052" y="4260"/>
                    </a:cubicBezTo>
                    <a:cubicBezTo>
                      <a:pt x="25018" y="4160"/>
                      <a:pt x="24652" y="4193"/>
                      <a:pt x="24018" y="4126"/>
                    </a:cubicBezTo>
                    <a:cubicBezTo>
                      <a:pt x="23417" y="4093"/>
                      <a:pt x="22517" y="3959"/>
                      <a:pt x="21416" y="3693"/>
                    </a:cubicBezTo>
                    <a:cubicBezTo>
                      <a:pt x="20348" y="3392"/>
                      <a:pt x="19081" y="2925"/>
                      <a:pt x="17580" y="2492"/>
                    </a:cubicBezTo>
                    <a:cubicBezTo>
                      <a:pt x="16846" y="2292"/>
                      <a:pt x="16045" y="2125"/>
                      <a:pt x="15245" y="1958"/>
                    </a:cubicBezTo>
                    <a:cubicBezTo>
                      <a:pt x="14411" y="1758"/>
                      <a:pt x="13577" y="1591"/>
                      <a:pt x="12710" y="1391"/>
                    </a:cubicBezTo>
                    <a:cubicBezTo>
                      <a:pt x="10942" y="1124"/>
                      <a:pt x="9274" y="891"/>
                      <a:pt x="7773" y="724"/>
                    </a:cubicBezTo>
                    <a:cubicBezTo>
                      <a:pt x="6272" y="524"/>
                      <a:pt x="4904" y="424"/>
                      <a:pt x="3770" y="290"/>
                    </a:cubicBezTo>
                    <a:cubicBezTo>
                      <a:pt x="2312" y="97"/>
                      <a:pt x="1198" y="1"/>
                      <a:pt x="58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7" name="Google Shape;1107;p22"/>
              <p:cNvSpPr/>
              <p:nvPr/>
            </p:nvSpPr>
            <p:spPr>
              <a:xfrm>
                <a:off x="4530186" y="362580"/>
                <a:ext cx="3158088" cy="173303"/>
              </a:xfrm>
              <a:custGeom>
                <a:avLst/>
                <a:gdLst/>
                <a:ahLst/>
                <a:cxnLst/>
                <a:rect l="l" t="t" r="r" b="b"/>
                <a:pathLst>
                  <a:path w="72086" h="6981" extrusionOk="0">
                    <a:moveTo>
                      <a:pt x="23762" y="1"/>
                    </a:moveTo>
                    <a:cubicBezTo>
                      <a:pt x="22798" y="1"/>
                      <a:pt x="21827" y="12"/>
                      <a:pt x="20849" y="34"/>
                    </a:cubicBezTo>
                    <a:cubicBezTo>
                      <a:pt x="19948" y="68"/>
                      <a:pt x="19081" y="101"/>
                      <a:pt x="18180" y="135"/>
                    </a:cubicBezTo>
                    <a:cubicBezTo>
                      <a:pt x="17313" y="168"/>
                      <a:pt x="16446" y="268"/>
                      <a:pt x="15579" y="335"/>
                    </a:cubicBezTo>
                    <a:cubicBezTo>
                      <a:pt x="13844" y="468"/>
                      <a:pt x="12143" y="602"/>
                      <a:pt x="10475" y="768"/>
                    </a:cubicBezTo>
                    <a:cubicBezTo>
                      <a:pt x="8807" y="902"/>
                      <a:pt x="7173" y="1102"/>
                      <a:pt x="5538" y="1402"/>
                    </a:cubicBezTo>
                    <a:cubicBezTo>
                      <a:pt x="4738" y="1569"/>
                      <a:pt x="3937" y="1736"/>
                      <a:pt x="3170" y="2003"/>
                    </a:cubicBezTo>
                    <a:cubicBezTo>
                      <a:pt x="2369" y="2269"/>
                      <a:pt x="1602" y="2536"/>
                      <a:pt x="868" y="3137"/>
                    </a:cubicBezTo>
                    <a:lnTo>
                      <a:pt x="635" y="3370"/>
                    </a:lnTo>
                    <a:cubicBezTo>
                      <a:pt x="535" y="3470"/>
                      <a:pt x="468" y="3570"/>
                      <a:pt x="401" y="3670"/>
                    </a:cubicBezTo>
                    <a:cubicBezTo>
                      <a:pt x="234" y="3904"/>
                      <a:pt x="134" y="4104"/>
                      <a:pt x="68" y="4371"/>
                    </a:cubicBezTo>
                    <a:cubicBezTo>
                      <a:pt x="1" y="4604"/>
                      <a:pt x="1" y="4905"/>
                      <a:pt x="68" y="5205"/>
                    </a:cubicBezTo>
                    <a:cubicBezTo>
                      <a:pt x="168" y="5505"/>
                      <a:pt x="334" y="5772"/>
                      <a:pt x="535" y="5939"/>
                    </a:cubicBezTo>
                    <a:cubicBezTo>
                      <a:pt x="968" y="6306"/>
                      <a:pt x="1368" y="6439"/>
                      <a:pt x="1769" y="6539"/>
                    </a:cubicBezTo>
                    <a:cubicBezTo>
                      <a:pt x="2169" y="6639"/>
                      <a:pt x="2536" y="6706"/>
                      <a:pt x="2936" y="6773"/>
                    </a:cubicBezTo>
                    <a:cubicBezTo>
                      <a:pt x="3670" y="6839"/>
                      <a:pt x="4404" y="6873"/>
                      <a:pt x="5138" y="6906"/>
                    </a:cubicBezTo>
                    <a:cubicBezTo>
                      <a:pt x="5838" y="6906"/>
                      <a:pt x="6539" y="6939"/>
                      <a:pt x="7206" y="6939"/>
                    </a:cubicBezTo>
                    <a:cubicBezTo>
                      <a:pt x="8007" y="6969"/>
                      <a:pt x="8794" y="6981"/>
                      <a:pt x="9565" y="6981"/>
                    </a:cubicBezTo>
                    <a:cubicBezTo>
                      <a:pt x="11426" y="6981"/>
                      <a:pt x="13194" y="6910"/>
                      <a:pt x="14845" y="6839"/>
                    </a:cubicBezTo>
                    <a:cubicBezTo>
                      <a:pt x="19515" y="6572"/>
                      <a:pt x="23251" y="6105"/>
                      <a:pt x="25853" y="5805"/>
                    </a:cubicBezTo>
                    <a:cubicBezTo>
                      <a:pt x="28421" y="5472"/>
                      <a:pt x="29822" y="5238"/>
                      <a:pt x="29822" y="5171"/>
                    </a:cubicBezTo>
                    <a:cubicBezTo>
                      <a:pt x="29822" y="5139"/>
                      <a:pt x="29675" y="5124"/>
                      <a:pt x="29389" y="5124"/>
                    </a:cubicBezTo>
                    <a:cubicBezTo>
                      <a:pt x="28783" y="5124"/>
                      <a:pt x="27554" y="5192"/>
                      <a:pt x="25786" y="5305"/>
                    </a:cubicBezTo>
                    <a:cubicBezTo>
                      <a:pt x="23184" y="5505"/>
                      <a:pt x="19448" y="5805"/>
                      <a:pt x="14811" y="5972"/>
                    </a:cubicBezTo>
                    <a:cubicBezTo>
                      <a:pt x="13661" y="5989"/>
                      <a:pt x="12443" y="6014"/>
                      <a:pt x="11175" y="6014"/>
                    </a:cubicBezTo>
                    <a:cubicBezTo>
                      <a:pt x="9908" y="6014"/>
                      <a:pt x="8590" y="5989"/>
                      <a:pt x="7239" y="5905"/>
                    </a:cubicBezTo>
                    <a:cubicBezTo>
                      <a:pt x="6572" y="5905"/>
                      <a:pt x="5872" y="5872"/>
                      <a:pt x="5171" y="5839"/>
                    </a:cubicBezTo>
                    <a:cubicBezTo>
                      <a:pt x="4437" y="5805"/>
                      <a:pt x="3737" y="5772"/>
                      <a:pt x="3070" y="5672"/>
                    </a:cubicBezTo>
                    <a:cubicBezTo>
                      <a:pt x="2736" y="5638"/>
                      <a:pt x="2369" y="5572"/>
                      <a:pt x="2069" y="5472"/>
                    </a:cubicBezTo>
                    <a:cubicBezTo>
                      <a:pt x="1769" y="5405"/>
                      <a:pt x="1469" y="5272"/>
                      <a:pt x="1302" y="5105"/>
                    </a:cubicBezTo>
                    <a:cubicBezTo>
                      <a:pt x="1202" y="5038"/>
                      <a:pt x="1168" y="4971"/>
                      <a:pt x="1168" y="4905"/>
                    </a:cubicBezTo>
                    <a:cubicBezTo>
                      <a:pt x="1135" y="4838"/>
                      <a:pt x="1135" y="4771"/>
                      <a:pt x="1168" y="4638"/>
                    </a:cubicBezTo>
                    <a:cubicBezTo>
                      <a:pt x="1235" y="4404"/>
                      <a:pt x="1368" y="4204"/>
                      <a:pt x="1602" y="4004"/>
                    </a:cubicBezTo>
                    <a:cubicBezTo>
                      <a:pt x="2102" y="3604"/>
                      <a:pt x="2803" y="3337"/>
                      <a:pt x="3503" y="3103"/>
                    </a:cubicBezTo>
                    <a:cubicBezTo>
                      <a:pt x="4237" y="2903"/>
                      <a:pt x="4971" y="2736"/>
                      <a:pt x="5772" y="2570"/>
                    </a:cubicBezTo>
                    <a:cubicBezTo>
                      <a:pt x="7306" y="2303"/>
                      <a:pt x="8941" y="2136"/>
                      <a:pt x="10575" y="1969"/>
                    </a:cubicBezTo>
                    <a:cubicBezTo>
                      <a:pt x="12243" y="1836"/>
                      <a:pt x="13944" y="1702"/>
                      <a:pt x="15679" y="1569"/>
                    </a:cubicBezTo>
                    <a:cubicBezTo>
                      <a:pt x="16513" y="1502"/>
                      <a:pt x="17380" y="1402"/>
                      <a:pt x="18247" y="1369"/>
                    </a:cubicBezTo>
                    <a:cubicBezTo>
                      <a:pt x="19114" y="1335"/>
                      <a:pt x="19982" y="1302"/>
                      <a:pt x="20882" y="1302"/>
                    </a:cubicBezTo>
                    <a:cubicBezTo>
                      <a:pt x="22039" y="1267"/>
                      <a:pt x="23186" y="1250"/>
                      <a:pt x="24322" y="1250"/>
                    </a:cubicBezTo>
                    <a:cubicBezTo>
                      <a:pt x="37077" y="1250"/>
                      <a:pt x="48463" y="3330"/>
                      <a:pt x="57008" y="4004"/>
                    </a:cubicBezTo>
                    <a:cubicBezTo>
                      <a:pt x="58176" y="4071"/>
                      <a:pt x="59276" y="4137"/>
                      <a:pt x="60344" y="4204"/>
                    </a:cubicBezTo>
                    <a:cubicBezTo>
                      <a:pt x="61378" y="4271"/>
                      <a:pt x="62345" y="4371"/>
                      <a:pt x="63279" y="4371"/>
                    </a:cubicBezTo>
                    <a:cubicBezTo>
                      <a:pt x="64213" y="4371"/>
                      <a:pt x="65081" y="4404"/>
                      <a:pt x="65881" y="4404"/>
                    </a:cubicBezTo>
                    <a:lnTo>
                      <a:pt x="67015" y="4404"/>
                    </a:lnTo>
                    <a:cubicBezTo>
                      <a:pt x="67382" y="4404"/>
                      <a:pt x="67716" y="4371"/>
                      <a:pt x="68049" y="4371"/>
                    </a:cubicBezTo>
                    <a:cubicBezTo>
                      <a:pt x="70651" y="4237"/>
                      <a:pt x="72086" y="4137"/>
                      <a:pt x="72086" y="4037"/>
                    </a:cubicBezTo>
                    <a:cubicBezTo>
                      <a:pt x="72086" y="3971"/>
                      <a:pt x="70651" y="3904"/>
                      <a:pt x="68049" y="3871"/>
                    </a:cubicBezTo>
                    <a:lnTo>
                      <a:pt x="67015" y="3871"/>
                    </a:lnTo>
                    <a:cubicBezTo>
                      <a:pt x="66648" y="3837"/>
                      <a:pt x="66281" y="3837"/>
                      <a:pt x="65881" y="3804"/>
                    </a:cubicBezTo>
                    <a:cubicBezTo>
                      <a:pt x="65114" y="3770"/>
                      <a:pt x="64247" y="3704"/>
                      <a:pt x="63313" y="3670"/>
                    </a:cubicBezTo>
                    <a:cubicBezTo>
                      <a:pt x="62412" y="3637"/>
                      <a:pt x="61411" y="3504"/>
                      <a:pt x="60377" y="3437"/>
                    </a:cubicBezTo>
                    <a:cubicBezTo>
                      <a:pt x="59343" y="3337"/>
                      <a:pt x="58242" y="3203"/>
                      <a:pt x="57108" y="3103"/>
                    </a:cubicBezTo>
                    <a:cubicBezTo>
                      <a:pt x="52472" y="2603"/>
                      <a:pt x="47001" y="1802"/>
                      <a:pt x="40897" y="1069"/>
                    </a:cubicBezTo>
                    <a:cubicBezTo>
                      <a:pt x="35600" y="435"/>
                      <a:pt x="29831" y="1"/>
                      <a:pt x="2376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8" name="Google Shape;1108;p22"/>
              <p:cNvSpPr/>
              <p:nvPr/>
            </p:nvSpPr>
            <p:spPr>
              <a:xfrm>
                <a:off x="3860900" y="2944926"/>
                <a:ext cx="1354737" cy="210019"/>
              </a:xfrm>
              <a:custGeom>
                <a:avLst/>
                <a:gdLst/>
                <a:ahLst/>
                <a:cxnLst/>
                <a:rect l="l" t="t" r="r" b="b"/>
                <a:pathLst>
                  <a:path w="30923" h="8460" extrusionOk="0">
                    <a:moveTo>
                      <a:pt x="546" y="0"/>
                    </a:moveTo>
                    <a:cubicBezTo>
                      <a:pt x="203" y="0"/>
                      <a:pt x="21" y="24"/>
                      <a:pt x="0" y="87"/>
                    </a:cubicBezTo>
                    <a:cubicBezTo>
                      <a:pt x="0" y="187"/>
                      <a:pt x="434" y="320"/>
                      <a:pt x="1234" y="487"/>
                    </a:cubicBezTo>
                    <a:cubicBezTo>
                      <a:pt x="1635" y="587"/>
                      <a:pt x="2102" y="687"/>
                      <a:pt x="2669" y="821"/>
                    </a:cubicBezTo>
                    <a:cubicBezTo>
                      <a:pt x="2969" y="854"/>
                      <a:pt x="3269" y="921"/>
                      <a:pt x="3569" y="988"/>
                    </a:cubicBezTo>
                    <a:cubicBezTo>
                      <a:pt x="3903" y="1054"/>
                      <a:pt x="4237" y="1121"/>
                      <a:pt x="4604" y="1221"/>
                    </a:cubicBezTo>
                    <a:cubicBezTo>
                      <a:pt x="5304" y="1355"/>
                      <a:pt x="6071" y="1521"/>
                      <a:pt x="6905" y="1688"/>
                    </a:cubicBezTo>
                    <a:cubicBezTo>
                      <a:pt x="7739" y="1855"/>
                      <a:pt x="8606" y="2088"/>
                      <a:pt x="9540" y="2289"/>
                    </a:cubicBezTo>
                    <a:cubicBezTo>
                      <a:pt x="11408" y="2689"/>
                      <a:pt x="13443" y="3256"/>
                      <a:pt x="15578" y="3756"/>
                    </a:cubicBezTo>
                    <a:cubicBezTo>
                      <a:pt x="16645" y="4056"/>
                      <a:pt x="17680" y="4357"/>
                      <a:pt x="18680" y="4624"/>
                    </a:cubicBezTo>
                    <a:cubicBezTo>
                      <a:pt x="18947" y="4690"/>
                      <a:pt x="19181" y="4757"/>
                      <a:pt x="19447" y="4824"/>
                    </a:cubicBezTo>
                    <a:cubicBezTo>
                      <a:pt x="19681" y="4890"/>
                      <a:pt x="19914" y="4957"/>
                      <a:pt x="20148" y="5057"/>
                    </a:cubicBezTo>
                    <a:cubicBezTo>
                      <a:pt x="20648" y="5191"/>
                      <a:pt x="21115" y="5324"/>
                      <a:pt x="21549" y="5457"/>
                    </a:cubicBezTo>
                    <a:cubicBezTo>
                      <a:pt x="23384" y="5991"/>
                      <a:pt x="25018" y="6592"/>
                      <a:pt x="26386" y="7025"/>
                    </a:cubicBezTo>
                    <a:cubicBezTo>
                      <a:pt x="26719" y="7125"/>
                      <a:pt x="27053" y="7225"/>
                      <a:pt x="27353" y="7359"/>
                    </a:cubicBezTo>
                    <a:cubicBezTo>
                      <a:pt x="27687" y="7459"/>
                      <a:pt x="27954" y="7559"/>
                      <a:pt x="28220" y="7659"/>
                    </a:cubicBezTo>
                    <a:cubicBezTo>
                      <a:pt x="28754" y="7859"/>
                      <a:pt x="29221" y="8026"/>
                      <a:pt x="29621" y="8159"/>
                    </a:cubicBezTo>
                    <a:cubicBezTo>
                      <a:pt x="30213" y="8339"/>
                      <a:pt x="30606" y="8460"/>
                      <a:pt x="30786" y="8460"/>
                    </a:cubicBezTo>
                    <a:cubicBezTo>
                      <a:pt x="30839" y="8460"/>
                      <a:pt x="30874" y="8449"/>
                      <a:pt x="30889" y="8426"/>
                    </a:cubicBezTo>
                    <a:cubicBezTo>
                      <a:pt x="30922" y="8360"/>
                      <a:pt x="30522" y="8093"/>
                      <a:pt x="29822" y="7692"/>
                    </a:cubicBezTo>
                    <a:cubicBezTo>
                      <a:pt x="29455" y="7526"/>
                      <a:pt x="29021" y="7292"/>
                      <a:pt x="28487" y="7025"/>
                    </a:cubicBezTo>
                    <a:cubicBezTo>
                      <a:pt x="28220" y="6892"/>
                      <a:pt x="27954" y="6758"/>
                      <a:pt x="27653" y="6625"/>
                    </a:cubicBezTo>
                    <a:cubicBezTo>
                      <a:pt x="27353" y="6458"/>
                      <a:pt x="27020" y="6358"/>
                      <a:pt x="26686" y="6191"/>
                    </a:cubicBezTo>
                    <a:cubicBezTo>
                      <a:pt x="25352" y="5658"/>
                      <a:pt x="23751" y="4957"/>
                      <a:pt x="21916" y="4390"/>
                    </a:cubicBezTo>
                    <a:cubicBezTo>
                      <a:pt x="21449" y="4223"/>
                      <a:pt x="20982" y="4056"/>
                      <a:pt x="20515" y="3923"/>
                    </a:cubicBezTo>
                    <a:cubicBezTo>
                      <a:pt x="20248" y="3823"/>
                      <a:pt x="20015" y="3756"/>
                      <a:pt x="19781" y="3656"/>
                    </a:cubicBezTo>
                    <a:cubicBezTo>
                      <a:pt x="19514" y="3589"/>
                      <a:pt x="19281" y="3523"/>
                      <a:pt x="19014" y="3456"/>
                    </a:cubicBezTo>
                    <a:cubicBezTo>
                      <a:pt x="18013" y="3156"/>
                      <a:pt x="16979" y="2856"/>
                      <a:pt x="15878" y="2555"/>
                    </a:cubicBezTo>
                    <a:cubicBezTo>
                      <a:pt x="13743" y="2022"/>
                      <a:pt x="11675" y="1521"/>
                      <a:pt x="9774" y="1188"/>
                    </a:cubicBezTo>
                    <a:cubicBezTo>
                      <a:pt x="8840" y="988"/>
                      <a:pt x="7939" y="821"/>
                      <a:pt x="7105" y="687"/>
                    </a:cubicBezTo>
                    <a:cubicBezTo>
                      <a:pt x="6238" y="554"/>
                      <a:pt x="5471" y="454"/>
                      <a:pt x="4737" y="354"/>
                    </a:cubicBezTo>
                    <a:cubicBezTo>
                      <a:pt x="4370" y="287"/>
                      <a:pt x="4036" y="254"/>
                      <a:pt x="3703" y="220"/>
                    </a:cubicBezTo>
                    <a:cubicBezTo>
                      <a:pt x="3369" y="187"/>
                      <a:pt x="3069" y="154"/>
                      <a:pt x="2769" y="120"/>
                    </a:cubicBezTo>
                    <a:cubicBezTo>
                      <a:pt x="2202" y="87"/>
                      <a:pt x="1701" y="54"/>
                      <a:pt x="1301" y="20"/>
                    </a:cubicBezTo>
                    <a:cubicBezTo>
                      <a:pt x="996" y="8"/>
                      <a:pt x="744" y="0"/>
                      <a:pt x="546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9" name="Google Shape;1109;p22"/>
              <p:cNvSpPr/>
              <p:nvPr/>
            </p:nvSpPr>
            <p:spPr>
              <a:xfrm>
                <a:off x="5754850" y="2709213"/>
                <a:ext cx="3016318" cy="412021"/>
              </a:xfrm>
              <a:custGeom>
                <a:avLst/>
                <a:gdLst/>
                <a:ahLst/>
                <a:cxnLst/>
                <a:rect l="l" t="t" r="r" b="b"/>
                <a:pathLst>
                  <a:path w="68850" h="16597" extrusionOk="0">
                    <a:moveTo>
                      <a:pt x="7082" y="0"/>
                    </a:moveTo>
                    <a:cubicBezTo>
                      <a:pt x="7002" y="0"/>
                      <a:pt x="6718" y="74"/>
                      <a:pt x="6271" y="242"/>
                    </a:cubicBezTo>
                    <a:cubicBezTo>
                      <a:pt x="5738" y="509"/>
                      <a:pt x="4970" y="842"/>
                      <a:pt x="4103" y="1543"/>
                    </a:cubicBezTo>
                    <a:cubicBezTo>
                      <a:pt x="3236" y="2210"/>
                      <a:pt x="2202" y="3144"/>
                      <a:pt x="1368" y="4478"/>
                    </a:cubicBezTo>
                    <a:cubicBezTo>
                      <a:pt x="967" y="5145"/>
                      <a:pt x="601" y="5946"/>
                      <a:pt x="334" y="6813"/>
                    </a:cubicBezTo>
                    <a:cubicBezTo>
                      <a:pt x="100" y="7714"/>
                      <a:pt x="0" y="8681"/>
                      <a:pt x="134" y="9715"/>
                    </a:cubicBezTo>
                    <a:cubicBezTo>
                      <a:pt x="200" y="9949"/>
                      <a:pt x="234" y="10216"/>
                      <a:pt x="300" y="10483"/>
                    </a:cubicBezTo>
                    <a:cubicBezTo>
                      <a:pt x="367" y="10716"/>
                      <a:pt x="467" y="10983"/>
                      <a:pt x="534" y="11250"/>
                    </a:cubicBezTo>
                    <a:cubicBezTo>
                      <a:pt x="734" y="11717"/>
                      <a:pt x="1001" y="12217"/>
                      <a:pt x="1301" y="12684"/>
                    </a:cubicBezTo>
                    <a:cubicBezTo>
                      <a:pt x="1935" y="13618"/>
                      <a:pt x="2869" y="14419"/>
                      <a:pt x="3936" y="14986"/>
                    </a:cubicBezTo>
                    <a:cubicBezTo>
                      <a:pt x="6038" y="16153"/>
                      <a:pt x="8606" y="16520"/>
                      <a:pt x="11175" y="16587"/>
                    </a:cubicBezTo>
                    <a:cubicBezTo>
                      <a:pt x="11424" y="16593"/>
                      <a:pt x="11675" y="16596"/>
                      <a:pt x="11926" y="16596"/>
                    </a:cubicBezTo>
                    <a:cubicBezTo>
                      <a:pt x="14295" y="16596"/>
                      <a:pt x="16741" y="16328"/>
                      <a:pt x="19214" y="16087"/>
                    </a:cubicBezTo>
                    <a:cubicBezTo>
                      <a:pt x="22016" y="15820"/>
                      <a:pt x="24851" y="15219"/>
                      <a:pt x="27753" y="14552"/>
                    </a:cubicBezTo>
                    <a:cubicBezTo>
                      <a:pt x="33491" y="13218"/>
                      <a:pt x="38861" y="11683"/>
                      <a:pt x="43831" y="10649"/>
                    </a:cubicBezTo>
                    <a:cubicBezTo>
                      <a:pt x="48109" y="9760"/>
                      <a:pt x="52064" y="9240"/>
                      <a:pt x="55508" y="9240"/>
                    </a:cubicBezTo>
                    <a:cubicBezTo>
                      <a:pt x="56066" y="9240"/>
                      <a:pt x="56611" y="9254"/>
                      <a:pt x="57141" y="9282"/>
                    </a:cubicBezTo>
                    <a:cubicBezTo>
                      <a:pt x="59042" y="9348"/>
                      <a:pt x="60744" y="9615"/>
                      <a:pt x="62211" y="9982"/>
                    </a:cubicBezTo>
                    <a:cubicBezTo>
                      <a:pt x="62578" y="10082"/>
                      <a:pt x="62945" y="10149"/>
                      <a:pt x="63279" y="10249"/>
                    </a:cubicBezTo>
                    <a:cubicBezTo>
                      <a:pt x="63612" y="10349"/>
                      <a:pt x="63912" y="10483"/>
                      <a:pt x="64246" y="10583"/>
                    </a:cubicBezTo>
                    <a:cubicBezTo>
                      <a:pt x="64846" y="10783"/>
                      <a:pt x="65380" y="11016"/>
                      <a:pt x="65881" y="11250"/>
                    </a:cubicBezTo>
                    <a:cubicBezTo>
                      <a:pt x="66815" y="11683"/>
                      <a:pt x="67548" y="12084"/>
                      <a:pt x="68049" y="12384"/>
                    </a:cubicBezTo>
                    <a:cubicBezTo>
                      <a:pt x="68469" y="12654"/>
                      <a:pt x="68727" y="12789"/>
                      <a:pt x="68799" y="12789"/>
                    </a:cubicBezTo>
                    <a:cubicBezTo>
                      <a:pt x="68807" y="12789"/>
                      <a:pt x="68813" y="12788"/>
                      <a:pt x="68816" y="12784"/>
                    </a:cubicBezTo>
                    <a:cubicBezTo>
                      <a:pt x="68849" y="12751"/>
                      <a:pt x="68616" y="12551"/>
                      <a:pt x="68182" y="12184"/>
                    </a:cubicBezTo>
                    <a:cubicBezTo>
                      <a:pt x="67749" y="11817"/>
                      <a:pt x="67048" y="11350"/>
                      <a:pt x="66081" y="10816"/>
                    </a:cubicBezTo>
                    <a:cubicBezTo>
                      <a:pt x="65614" y="10549"/>
                      <a:pt x="65080" y="10249"/>
                      <a:pt x="64446" y="10016"/>
                    </a:cubicBezTo>
                    <a:cubicBezTo>
                      <a:pt x="64146" y="9916"/>
                      <a:pt x="63812" y="9749"/>
                      <a:pt x="63479" y="9649"/>
                    </a:cubicBezTo>
                    <a:cubicBezTo>
                      <a:pt x="63145" y="9549"/>
                      <a:pt x="62778" y="9415"/>
                      <a:pt x="62411" y="9315"/>
                    </a:cubicBezTo>
                    <a:cubicBezTo>
                      <a:pt x="60910" y="8881"/>
                      <a:pt x="59176" y="8548"/>
                      <a:pt x="57208" y="8381"/>
                    </a:cubicBezTo>
                    <a:cubicBezTo>
                      <a:pt x="56420" y="8321"/>
                      <a:pt x="55601" y="8291"/>
                      <a:pt x="54754" y="8291"/>
                    </a:cubicBezTo>
                    <a:cubicBezTo>
                      <a:pt x="51406" y="8291"/>
                      <a:pt x="47625" y="8750"/>
                      <a:pt x="43631" y="9549"/>
                    </a:cubicBezTo>
                    <a:cubicBezTo>
                      <a:pt x="38594" y="10516"/>
                      <a:pt x="33157" y="12017"/>
                      <a:pt x="27453" y="13351"/>
                    </a:cubicBezTo>
                    <a:cubicBezTo>
                      <a:pt x="24618" y="14018"/>
                      <a:pt x="21816" y="14586"/>
                      <a:pt x="19080" y="14886"/>
                    </a:cubicBezTo>
                    <a:cubicBezTo>
                      <a:pt x="18747" y="14919"/>
                      <a:pt x="18413" y="14952"/>
                      <a:pt x="18080" y="14986"/>
                    </a:cubicBezTo>
                    <a:cubicBezTo>
                      <a:pt x="17713" y="15019"/>
                      <a:pt x="17379" y="15053"/>
                      <a:pt x="17046" y="15086"/>
                    </a:cubicBezTo>
                    <a:cubicBezTo>
                      <a:pt x="16378" y="15186"/>
                      <a:pt x="15711" y="15253"/>
                      <a:pt x="15044" y="15286"/>
                    </a:cubicBezTo>
                    <a:cubicBezTo>
                      <a:pt x="13710" y="15386"/>
                      <a:pt x="12442" y="15453"/>
                      <a:pt x="11175" y="15453"/>
                    </a:cubicBezTo>
                    <a:cubicBezTo>
                      <a:pt x="8706" y="15419"/>
                      <a:pt x="6305" y="15086"/>
                      <a:pt x="4403" y="14085"/>
                    </a:cubicBezTo>
                    <a:cubicBezTo>
                      <a:pt x="3436" y="13585"/>
                      <a:pt x="2635" y="12951"/>
                      <a:pt x="2102" y="12150"/>
                    </a:cubicBezTo>
                    <a:cubicBezTo>
                      <a:pt x="1801" y="11750"/>
                      <a:pt x="1568" y="11317"/>
                      <a:pt x="1401" y="10883"/>
                    </a:cubicBezTo>
                    <a:cubicBezTo>
                      <a:pt x="1301" y="10649"/>
                      <a:pt x="1234" y="10449"/>
                      <a:pt x="1134" y="10216"/>
                    </a:cubicBezTo>
                    <a:cubicBezTo>
                      <a:pt x="1068" y="10016"/>
                      <a:pt x="1034" y="9782"/>
                      <a:pt x="1001" y="9582"/>
                    </a:cubicBezTo>
                    <a:cubicBezTo>
                      <a:pt x="834" y="8681"/>
                      <a:pt x="901" y="7814"/>
                      <a:pt x="1068" y="7013"/>
                    </a:cubicBezTo>
                    <a:cubicBezTo>
                      <a:pt x="1301" y="6213"/>
                      <a:pt x="1601" y="5479"/>
                      <a:pt x="1968" y="4845"/>
                    </a:cubicBezTo>
                    <a:cubicBezTo>
                      <a:pt x="2702" y="3544"/>
                      <a:pt x="3603" y="2610"/>
                      <a:pt x="4403" y="1910"/>
                    </a:cubicBezTo>
                    <a:cubicBezTo>
                      <a:pt x="6004" y="509"/>
                      <a:pt x="7139" y="109"/>
                      <a:pt x="7105" y="8"/>
                    </a:cubicBezTo>
                    <a:cubicBezTo>
                      <a:pt x="7105" y="3"/>
                      <a:pt x="7097" y="0"/>
                      <a:pt x="7082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0" name="Google Shape;1110;p22"/>
              <p:cNvSpPr/>
              <p:nvPr/>
            </p:nvSpPr>
            <p:spPr>
              <a:xfrm>
                <a:off x="6133325" y="2715866"/>
                <a:ext cx="2649541" cy="290899"/>
              </a:xfrm>
              <a:custGeom>
                <a:avLst/>
                <a:gdLst/>
                <a:ahLst/>
                <a:cxnLst/>
                <a:rect l="l" t="t" r="r" b="b"/>
                <a:pathLst>
                  <a:path w="60478" h="11718" extrusionOk="0">
                    <a:moveTo>
                      <a:pt x="5387" y="1"/>
                    </a:moveTo>
                    <a:cubicBezTo>
                      <a:pt x="5248" y="1"/>
                      <a:pt x="4348" y="459"/>
                      <a:pt x="3069" y="1675"/>
                    </a:cubicBezTo>
                    <a:cubicBezTo>
                      <a:pt x="2402" y="2309"/>
                      <a:pt x="1602" y="3176"/>
                      <a:pt x="935" y="4344"/>
                    </a:cubicBezTo>
                    <a:cubicBezTo>
                      <a:pt x="601" y="4944"/>
                      <a:pt x="301" y="5611"/>
                      <a:pt x="134" y="6412"/>
                    </a:cubicBezTo>
                    <a:cubicBezTo>
                      <a:pt x="1" y="7179"/>
                      <a:pt x="34" y="8113"/>
                      <a:pt x="434" y="8947"/>
                    </a:cubicBezTo>
                    <a:cubicBezTo>
                      <a:pt x="634" y="9381"/>
                      <a:pt x="868" y="9748"/>
                      <a:pt x="1168" y="10115"/>
                    </a:cubicBezTo>
                    <a:cubicBezTo>
                      <a:pt x="1468" y="10481"/>
                      <a:pt x="1869" y="10815"/>
                      <a:pt x="2336" y="11049"/>
                    </a:cubicBezTo>
                    <a:cubicBezTo>
                      <a:pt x="3203" y="11516"/>
                      <a:pt x="4237" y="11682"/>
                      <a:pt x="5238" y="11716"/>
                    </a:cubicBezTo>
                    <a:cubicBezTo>
                      <a:pt x="5299" y="11717"/>
                      <a:pt x="5361" y="11717"/>
                      <a:pt x="5423" y="11717"/>
                    </a:cubicBezTo>
                    <a:cubicBezTo>
                      <a:pt x="7429" y="11717"/>
                      <a:pt x="9436" y="11197"/>
                      <a:pt x="11442" y="10615"/>
                    </a:cubicBezTo>
                    <a:cubicBezTo>
                      <a:pt x="15645" y="9447"/>
                      <a:pt x="20248" y="8247"/>
                      <a:pt x="25119" y="7212"/>
                    </a:cubicBezTo>
                    <a:cubicBezTo>
                      <a:pt x="29989" y="6212"/>
                      <a:pt x="34725" y="5511"/>
                      <a:pt x="39028" y="5278"/>
                    </a:cubicBezTo>
                    <a:cubicBezTo>
                      <a:pt x="40245" y="5202"/>
                      <a:pt x="41426" y="5167"/>
                      <a:pt x="42568" y="5167"/>
                    </a:cubicBezTo>
                    <a:cubicBezTo>
                      <a:pt x="45466" y="5167"/>
                      <a:pt x="48106" y="5395"/>
                      <a:pt x="50403" y="5778"/>
                    </a:cubicBezTo>
                    <a:cubicBezTo>
                      <a:pt x="52004" y="6045"/>
                      <a:pt x="53439" y="6379"/>
                      <a:pt x="54673" y="6745"/>
                    </a:cubicBezTo>
                    <a:cubicBezTo>
                      <a:pt x="55307" y="6946"/>
                      <a:pt x="55874" y="7112"/>
                      <a:pt x="56408" y="7313"/>
                    </a:cubicBezTo>
                    <a:cubicBezTo>
                      <a:pt x="56908" y="7513"/>
                      <a:pt x="57408" y="7646"/>
                      <a:pt x="57809" y="7846"/>
                    </a:cubicBezTo>
                    <a:cubicBezTo>
                      <a:pt x="58242" y="8013"/>
                      <a:pt x="58609" y="8146"/>
                      <a:pt x="58943" y="8280"/>
                    </a:cubicBezTo>
                    <a:cubicBezTo>
                      <a:pt x="59243" y="8447"/>
                      <a:pt x="59543" y="8547"/>
                      <a:pt x="59743" y="8647"/>
                    </a:cubicBezTo>
                    <a:cubicBezTo>
                      <a:pt x="60122" y="8822"/>
                      <a:pt x="60373" y="8920"/>
                      <a:pt x="60431" y="8920"/>
                    </a:cubicBezTo>
                    <a:cubicBezTo>
                      <a:pt x="60439" y="8920"/>
                      <a:pt x="60444" y="8918"/>
                      <a:pt x="60444" y="8914"/>
                    </a:cubicBezTo>
                    <a:cubicBezTo>
                      <a:pt x="60477" y="8880"/>
                      <a:pt x="60277" y="8714"/>
                      <a:pt x="59877" y="8447"/>
                    </a:cubicBezTo>
                    <a:cubicBezTo>
                      <a:pt x="59677" y="8313"/>
                      <a:pt x="59410" y="8146"/>
                      <a:pt x="59110" y="7980"/>
                    </a:cubicBezTo>
                    <a:cubicBezTo>
                      <a:pt x="58776" y="7813"/>
                      <a:pt x="58409" y="7613"/>
                      <a:pt x="58009" y="7379"/>
                    </a:cubicBezTo>
                    <a:cubicBezTo>
                      <a:pt x="57608" y="7179"/>
                      <a:pt x="57108" y="6979"/>
                      <a:pt x="56608" y="6745"/>
                    </a:cubicBezTo>
                    <a:cubicBezTo>
                      <a:pt x="56074" y="6545"/>
                      <a:pt x="55507" y="6312"/>
                      <a:pt x="54873" y="6078"/>
                    </a:cubicBezTo>
                    <a:cubicBezTo>
                      <a:pt x="53639" y="5645"/>
                      <a:pt x="52205" y="5244"/>
                      <a:pt x="50570" y="4911"/>
                    </a:cubicBezTo>
                    <a:cubicBezTo>
                      <a:pt x="47896" y="4365"/>
                      <a:pt x="44754" y="4065"/>
                      <a:pt x="41308" y="4065"/>
                    </a:cubicBezTo>
                    <a:cubicBezTo>
                      <a:pt x="40540" y="4065"/>
                      <a:pt x="39758" y="4080"/>
                      <a:pt x="38962" y="4110"/>
                    </a:cubicBezTo>
                    <a:cubicBezTo>
                      <a:pt x="34559" y="4310"/>
                      <a:pt x="29789" y="4978"/>
                      <a:pt x="24852" y="6012"/>
                    </a:cubicBezTo>
                    <a:cubicBezTo>
                      <a:pt x="19948" y="7012"/>
                      <a:pt x="15312" y="8280"/>
                      <a:pt x="11142" y="9514"/>
                    </a:cubicBezTo>
                    <a:cubicBezTo>
                      <a:pt x="9074" y="10115"/>
                      <a:pt x="7106" y="10648"/>
                      <a:pt x="5238" y="10682"/>
                    </a:cubicBezTo>
                    <a:cubicBezTo>
                      <a:pt x="4337" y="10682"/>
                      <a:pt x="3470" y="10548"/>
                      <a:pt x="2769" y="10181"/>
                    </a:cubicBezTo>
                    <a:cubicBezTo>
                      <a:pt x="2402" y="10014"/>
                      <a:pt x="2102" y="9781"/>
                      <a:pt x="1869" y="9514"/>
                    </a:cubicBezTo>
                    <a:cubicBezTo>
                      <a:pt x="1602" y="9214"/>
                      <a:pt x="1368" y="8880"/>
                      <a:pt x="1235" y="8580"/>
                    </a:cubicBezTo>
                    <a:cubicBezTo>
                      <a:pt x="901" y="7913"/>
                      <a:pt x="835" y="7212"/>
                      <a:pt x="935" y="6512"/>
                    </a:cubicBezTo>
                    <a:cubicBezTo>
                      <a:pt x="1035" y="5845"/>
                      <a:pt x="1268" y="5211"/>
                      <a:pt x="1535" y="4677"/>
                    </a:cubicBezTo>
                    <a:cubicBezTo>
                      <a:pt x="2102" y="3543"/>
                      <a:pt x="2803" y="2676"/>
                      <a:pt x="3403" y="2009"/>
                    </a:cubicBezTo>
                    <a:cubicBezTo>
                      <a:pt x="4637" y="674"/>
                      <a:pt x="5471" y="74"/>
                      <a:pt x="5404" y="7"/>
                    </a:cubicBezTo>
                    <a:cubicBezTo>
                      <a:pt x="5402" y="3"/>
                      <a:pt x="5396" y="1"/>
                      <a:pt x="5387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1" name="Google Shape;1111;p22"/>
              <p:cNvSpPr/>
              <p:nvPr/>
            </p:nvSpPr>
            <p:spPr>
              <a:xfrm>
                <a:off x="6330601" y="2680093"/>
                <a:ext cx="2453710" cy="207040"/>
              </a:xfrm>
              <a:custGeom>
                <a:avLst/>
                <a:gdLst/>
                <a:ahLst/>
                <a:cxnLst/>
                <a:rect l="l" t="t" r="r" b="b"/>
                <a:pathLst>
                  <a:path w="56008" h="8340" extrusionOk="0">
                    <a:moveTo>
                      <a:pt x="8393" y="0"/>
                    </a:moveTo>
                    <a:cubicBezTo>
                      <a:pt x="7970" y="0"/>
                      <a:pt x="7141" y="109"/>
                      <a:pt x="6038" y="581"/>
                    </a:cubicBezTo>
                    <a:cubicBezTo>
                      <a:pt x="5205" y="915"/>
                      <a:pt x="4271" y="1448"/>
                      <a:pt x="3270" y="2182"/>
                    </a:cubicBezTo>
                    <a:cubicBezTo>
                      <a:pt x="2736" y="2549"/>
                      <a:pt x="2236" y="2983"/>
                      <a:pt x="1735" y="3516"/>
                    </a:cubicBezTo>
                    <a:cubicBezTo>
                      <a:pt x="1235" y="4017"/>
                      <a:pt x="701" y="4617"/>
                      <a:pt x="334" y="5384"/>
                    </a:cubicBezTo>
                    <a:cubicBezTo>
                      <a:pt x="168" y="5785"/>
                      <a:pt x="1" y="6252"/>
                      <a:pt x="134" y="6819"/>
                    </a:cubicBezTo>
                    <a:cubicBezTo>
                      <a:pt x="201" y="6952"/>
                      <a:pt x="201" y="7119"/>
                      <a:pt x="301" y="7219"/>
                    </a:cubicBezTo>
                    <a:cubicBezTo>
                      <a:pt x="368" y="7353"/>
                      <a:pt x="468" y="7486"/>
                      <a:pt x="568" y="7586"/>
                    </a:cubicBezTo>
                    <a:lnTo>
                      <a:pt x="735" y="7719"/>
                    </a:lnTo>
                    <a:lnTo>
                      <a:pt x="901" y="7820"/>
                    </a:lnTo>
                    <a:cubicBezTo>
                      <a:pt x="1002" y="7920"/>
                      <a:pt x="1102" y="7953"/>
                      <a:pt x="1235" y="8020"/>
                    </a:cubicBezTo>
                    <a:cubicBezTo>
                      <a:pt x="1899" y="8281"/>
                      <a:pt x="2564" y="8339"/>
                      <a:pt x="3228" y="8339"/>
                    </a:cubicBezTo>
                    <a:cubicBezTo>
                      <a:pt x="3498" y="8339"/>
                      <a:pt x="3767" y="8330"/>
                      <a:pt x="4037" y="8320"/>
                    </a:cubicBezTo>
                    <a:cubicBezTo>
                      <a:pt x="5905" y="8220"/>
                      <a:pt x="7840" y="7853"/>
                      <a:pt x="9841" y="7386"/>
                    </a:cubicBezTo>
                    <a:cubicBezTo>
                      <a:pt x="11843" y="6952"/>
                      <a:pt x="13944" y="6385"/>
                      <a:pt x="16079" y="5818"/>
                    </a:cubicBezTo>
                    <a:cubicBezTo>
                      <a:pt x="18214" y="5284"/>
                      <a:pt x="20449" y="4651"/>
                      <a:pt x="22717" y="4317"/>
                    </a:cubicBezTo>
                    <a:cubicBezTo>
                      <a:pt x="28741" y="3494"/>
                      <a:pt x="34470" y="3036"/>
                      <a:pt x="39409" y="3036"/>
                    </a:cubicBezTo>
                    <a:cubicBezTo>
                      <a:pt x="42073" y="3036"/>
                      <a:pt x="44507" y="3169"/>
                      <a:pt x="46634" y="3450"/>
                    </a:cubicBezTo>
                    <a:cubicBezTo>
                      <a:pt x="49670" y="3850"/>
                      <a:pt x="52038" y="4551"/>
                      <a:pt x="53606" y="5218"/>
                    </a:cubicBezTo>
                    <a:cubicBezTo>
                      <a:pt x="55032" y="5869"/>
                      <a:pt x="55767" y="6462"/>
                      <a:pt x="55917" y="6462"/>
                    </a:cubicBezTo>
                    <a:cubicBezTo>
                      <a:pt x="55928" y="6462"/>
                      <a:pt x="55936" y="6459"/>
                      <a:pt x="55941" y="6452"/>
                    </a:cubicBezTo>
                    <a:cubicBezTo>
                      <a:pt x="56008" y="6419"/>
                      <a:pt x="55340" y="5651"/>
                      <a:pt x="53806" y="4784"/>
                    </a:cubicBezTo>
                    <a:cubicBezTo>
                      <a:pt x="52272" y="3950"/>
                      <a:pt x="49836" y="3083"/>
                      <a:pt x="46734" y="2582"/>
                    </a:cubicBezTo>
                    <a:cubicBezTo>
                      <a:pt x="44177" y="2165"/>
                      <a:pt x="41156" y="1957"/>
                      <a:pt x="37846" y="1957"/>
                    </a:cubicBezTo>
                    <a:cubicBezTo>
                      <a:pt x="37184" y="1957"/>
                      <a:pt x="36510" y="1965"/>
                      <a:pt x="35826" y="1982"/>
                    </a:cubicBezTo>
                    <a:cubicBezTo>
                      <a:pt x="31723" y="2082"/>
                      <a:pt x="27254" y="2449"/>
                      <a:pt x="22517" y="3083"/>
                    </a:cubicBezTo>
                    <a:cubicBezTo>
                      <a:pt x="20149" y="3450"/>
                      <a:pt x="17914" y="4084"/>
                      <a:pt x="15779" y="4651"/>
                    </a:cubicBezTo>
                    <a:cubicBezTo>
                      <a:pt x="13611" y="5251"/>
                      <a:pt x="11576" y="5818"/>
                      <a:pt x="9574" y="6285"/>
                    </a:cubicBezTo>
                    <a:cubicBezTo>
                      <a:pt x="7606" y="6752"/>
                      <a:pt x="5738" y="7152"/>
                      <a:pt x="3970" y="7286"/>
                    </a:cubicBezTo>
                    <a:cubicBezTo>
                      <a:pt x="3632" y="7312"/>
                      <a:pt x="3293" y="7333"/>
                      <a:pt x="2969" y="7333"/>
                    </a:cubicBezTo>
                    <a:cubicBezTo>
                      <a:pt x="2461" y="7333"/>
                      <a:pt x="1988" y="7282"/>
                      <a:pt x="1602" y="7119"/>
                    </a:cubicBezTo>
                    <a:cubicBezTo>
                      <a:pt x="1268" y="7019"/>
                      <a:pt x="1102" y="6819"/>
                      <a:pt x="1035" y="6619"/>
                    </a:cubicBezTo>
                    <a:cubicBezTo>
                      <a:pt x="968" y="6385"/>
                      <a:pt x="1035" y="6052"/>
                      <a:pt x="1168" y="5751"/>
                    </a:cubicBezTo>
                    <a:cubicBezTo>
                      <a:pt x="1402" y="5118"/>
                      <a:pt x="1869" y="4551"/>
                      <a:pt x="2302" y="4050"/>
                    </a:cubicBezTo>
                    <a:cubicBezTo>
                      <a:pt x="2736" y="3550"/>
                      <a:pt x="3203" y="3116"/>
                      <a:pt x="3670" y="2749"/>
                    </a:cubicBezTo>
                    <a:cubicBezTo>
                      <a:pt x="4604" y="1982"/>
                      <a:pt x="5505" y="1415"/>
                      <a:pt x="6239" y="1015"/>
                    </a:cubicBezTo>
                    <a:cubicBezTo>
                      <a:pt x="7740" y="214"/>
                      <a:pt x="8707" y="147"/>
                      <a:pt x="8707" y="47"/>
                    </a:cubicBezTo>
                    <a:cubicBezTo>
                      <a:pt x="8707" y="26"/>
                      <a:pt x="8597" y="0"/>
                      <a:pt x="8393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2" name="Google Shape;1112;p22"/>
              <p:cNvSpPr/>
              <p:nvPr/>
            </p:nvSpPr>
            <p:spPr>
              <a:xfrm>
                <a:off x="6697423" y="2637940"/>
                <a:ext cx="1793143" cy="140907"/>
              </a:xfrm>
              <a:custGeom>
                <a:avLst/>
                <a:gdLst/>
                <a:ahLst/>
                <a:cxnLst/>
                <a:rect l="l" t="t" r="r" b="b"/>
                <a:pathLst>
                  <a:path w="40930" h="5676" extrusionOk="0">
                    <a:moveTo>
                      <a:pt x="25962" y="1"/>
                    </a:moveTo>
                    <a:cubicBezTo>
                      <a:pt x="24126" y="1"/>
                      <a:pt x="22186" y="92"/>
                      <a:pt x="20182" y="311"/>
                    </a:cubicBezTo>
                    <a:cubicBezTo>
                      <a:pt x="17313" y="611"/>
                      <a:pt x="14611" y="1112"/>
                      <a:pt x="12142" y="1645"/>
                    </a:cubicBezTo>
                    <a:cubicBezTo>
                      <a:pt x="9707" y="2246"/>
                      <a:pt x="7539" y="2846"/>
                      <a:pt x="5738" y="3447"/>
                    </a:cubicBezTo>
                    <a:cubicBezTo>
                      <a:pt x="2169" y="4581"/>
                      <a:pt x="0" y="5481"/>
                      <a:pt x="34" y="5648"/>
                    </a:cubicBezTo>
                    <a:cubicBezTo>
                      <a:pt x="41" y="5667"/>
                      <a:pt x="77" y="5676"/>
                      <a:pt x="138" y="5676"/>
                    </a:cubicBezTo>
                    <a:cubicBezTo>
                      <a:pt x="627" y="5676"/>
                      <a:pt x="2777" y="5110"/>
                      <a:pt x="6005" y="4280"/>
                    </a:cubicBezTo>
                    <a:cubicBezTo>
                      <a:pt x="7806" y="3813"/>
                      <a:pt x="9974" y="3280"/>
                      <a:pt x="12409" y="2779"/>
                    </a:cubicBezTo>
                    <a:cubicBezTo>
                      <a:pt x="14811" y="2279"/>
                      <a:pt x="17480" y="1845"/>
                      <a:pt x="20315" y="1545"/>
                    </a:cubicBezTo>
                    <a:cubicBezTo>
                      <a:pt x="22679" y="1281"/>
                      <a:pt x="24956" y="1179"/>
                      <a:pt x="27076" y="1179"/>
                    </a:cubicBezTo>
                    <a:cubicBezTo>
                      <a:pt x="30041" y="1179"/>
                      <a:pt x="32700" y="1378"/>
                      <a:pt x="34859" y="1612"/>
                    </a:cubicBezTo>
                    <a:cubicBezTo>
                      <a:pt x="36727" y="1845"/>
                      <a:pt x="38228" y="2046"/>
                      <a:pt x="39262" y="2212"/>
                    </a:cubicBezTo>
                    <a:cubicBezTo>
                      <a:pt x="39951" y="2301"/>
                      <a:pt x="40448" y="2346"/>
                      <a:pt x="40702" y="2346"/>
                    </a:cubicBezTo>
                    <a:cubicBezTo>
                      <a:pt x="40830" y="2346"/>
                      <a:pt x="40896" y="2335"/>
                      <a:pt x="40896" y="2312"/>
                    </a:cubicBezTo>
                    <a:cubicBezTo>
                      <a:pt x="40930" y="2212"/>
                      <a:pt x="40363" y="2012"/>
                      <a:pt x="39362" y="1712"/>
                    </a:cubicBezTo>
                    <a:cubicBezTo>
                      <a:pt x="38361" y="1412"/>
                      <a:pt x="36860" y="1078"/>
                      <a:pt x="34992" y="745"/>
                    </a:cubicBezTo>
                    <a:cubicBezTo>
                      <a:pt x="32546" y="330"/>
                      <a:pt x="29443" y="1"/>
                      <a:pt x="2596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3" name="Google Shape;1113;p22"/>
              <p:cNvSpPr/>
              <p:nvPr/>
            </p:nvSpPr>
            <p:spPr>
              <a:xfrm>
                <a:off x="7625406" y="2982586"/>
                <a:ext cx="1511095" cy="203540"/>
              </a:xfrm>
              <a:custGeom>
                <a:avLst/>
                <a:gdLst/>
                <a:ahLst/>
                <a:cxnLst/>
                <a:rect l="l" t="t" r="r" b="b"/>
                <a:pathLst>
                  <a:path w="34492" h="8199" extrusionOk="0">
                    <a:moveTo>
                      <a:pt x="12154" y="1"/>
                    </a:moveTo>
                    <a:cubicBezTo>
                      <a:pt x="10840" y="1"/>
                      <a:pt x="9046" y="211"/>
                      <a:pt x="6905" y="738"/>
                    </a:cubicBezTo>
                    <a:cubicBezTo>
                      <a:pt x="6338" y="905"/>
                      <a:pt x="5738" y="1072"/>
                      <a:pt x="5137" y="1272"/>
                    </a:cubicBezTo>
                    <a:cubicBezTo>
                      <a:pt x="4837" y="1372"/>
                      <a:pt x="4537" y="1505"/>
                      <a:pt x="4237" y="1605"/>
                    </a:cubicBezTo>
                    <a:cubicBezTo>
                      <a:pt x="3936" y="1706"/>
                      <a:pt x="3569" y="1806"/>
                      <a:pt x="3269" y="1939"/>
                    </a:cubicBezTo>
                    <a:cubicBezTo>
                      <a:pt x="2602" y="2239"/>
                      <a:pt x="1935" y="2573"/>
                      <a:pt x="1301" y="3073"/>
                    </a:cubicBezTo>
                    <a:cubicBezTo>
                      <a:pt x="968" y="3307"/>
                      <a:pt x="667" y="3607"/>
                      <a:pt x="401" y="4007"/>
                    </a:cubicBezTo>
                    <a:cubicBezTo>
                      <a:pt x="167" y="4374"/>
                      <a:pt x="0" y="4975"/>
                      <a:pt x="134" y="5508"/>
                    </a:cubicBezTo>
                    <a:cubicBezTo>
                      <a:pt x="234" y="6075"/>
                      <a:pt x="601" y="6476"/>
                      <a:pt x="934" y="6776"/>
                    </a:cubicBezTo>
                    <a:cubicBezTo>
                      <a:pt x="1301" y="7076"/>
                      <a:pt x="1668" y="7310"/>
                      <a:pt x="2068" y="7510"/>
                    </a:cubicBezTo>
                    <a:cubicBezTo>
                      <a:pt x="2235" y="7610"/>
                      <a:pt x="2435" y="7676"/>
                      <a:pt x="2669" y="7777"/>
                    </a:cubicBezTo>
                    <a:cubicBezTo>
                      <a:pt x="2869" y="7843"/>
                      <a:pt x="3102" y="7910"/>
                      <a:pt x="3303" y="7977"/>
                    </a:cubicBezTo>
                    <a:cubicBezTo>
                      <a:pt x="3736" y="8077"/>
                      <a:pt x="4203" y="8143"/>
                      <a:pt x="4637" y="8177"/>
                    </a:cubicBezTo>
                    <a:cubicBezTo>
                      <a:pt x="4893" y="8191"/>
                      <a:pt x="5149" y="8198"/>
                      <a:pt x="5406" y="8198"/>
                    </a:cubicBezTo>
                    <a:cubicBezTo>
                      <a:pt x="6917" y="8198"/>
                      <a:pt x="8429" y="7962"/>
                      <a:pt x="9941" y="7676"/>
                    </a:cubicBezTo>
                    <a:cubicBezTo>
                      <a:pt x="13443" y="6943"/>
                      <a:pt x="16646" y="5909"/>
                      <a:pt x="19614" y="5275"/>
                    </a:cubicBezTo>
                    <a:cubicBezTo>
                      <a:pt x="20877" y="4994"/>
                      <a:pt x="22045" y="4784"/>
                      <a:pt x="23159" y="4784"/>
                    </a:cubicBezTo>
                    <a:cubicBezTo>
                      <a:pt x="23369" y="4784"/>
                      <a:pt x="23577" y="4792"/>
                      <a:pt x="23784" y="4808"/>
                    </a:cubicBezTo>
                    <a:cubicBezTo>
                      <a:pt x="25152" y="4908"/>
                      <a:pt x="26386" y="5008"/>
                      <a:pt x="27520" y="5208"/>
                    </a:cubicBezTo>
                    <a:cubicBezTo>
                      <a:pt x="29788" y="5508"/>
                      <a:pt x="31523" y="6142"/>
                      <a:pt x="32657" y="6709"/>
                    </a:cubicBezTo>
                    <a:cubicBezTo>
                      <a:pt x="33744" y="7206"/>
                      <a:pt x="34311" y="7617"/>
                      <a:pt x="34437" y="7617"/>
                    </a:cubicBezTo>
                    <a:cubicBezTo>
                      <a:pt x="34447" y="7617"/>
                      <a:pt x="34454" y="7614"/>
                      <a:pt x="34458" y="7610"/>
                    </a:cubicBezTo>
                    <a:cubicBezTo>
                      <a:pt x="34492" y="7543"/>
                      <a:pt x="34025" y="6976"/>
                      <a:pt x="32924" y="6275"/>
                    </a:cubicBezTo>
                    <a:cubicBezTo>
                      <a:pt x="31790" y="5575"/>
                      <a:pt x="30022" y="4774"/>
                      <a:pt x="27687" y="4341"/>
                    </a:cubicBezTo>
                    <a:cubicBezTo>
                      <a:pt x="26519" y="4107"/>
                      <a:pt x="25252" y="3940"/>
                      <a:pt x="23884" y="3807"/>
                    </a:cubicBezTo>
                    <a:cubicBezTo>
                      <a:pt x="23717" y="3807"/>
                      <a:pt x="23517" y="3774"/>
                      <a:pt x="23350" y="3774"/>
                    </a:cubicBezTo>
                    <a:cubicBezTo>
                      <a:pt x="23184" y="3740"/>
                      <a:pt x="22983" y="3740"/>
                      <a:pt x="22783" y="3740"/>
                    </a:cubicBezTo>
                    <a:cubicBezTo>
                      <a:pt x="22416" y="3740"/>
                      <a:pt x="22049" y="3774"/>
                      <a:pt x="21682" y="3807"/>
                    </a:cubicBezTo>
                    <a:cubicBezTo>
                      <a:pt x="20915" y="3874"/>
                      <a:pt x="20181" y="4007"/>
                      <a:pt x="19414" y="4141"/>
                    </a:cubicBezTo>
                    <a:cubicBezTo>
                      <a:pt x="16345" y="4741"/>
                      <a:pt x="13110" y="5742"/>
                      <a:pt x="9707" y="6442"/>
                    </a:cubicBezTo>
                    <a:cubicBezTo>
                      <a:pt x="8172" y="6767"/>
                      <a:pt x="6689" y="6987"/>
                      <a:pt x="5281" y="6987"/>
                    </a:cubicBezTo>
                    <a:cubicBezTo>
                      <a:pt x="5098" y="6987"/>
                      <a:pt x="4917" y="6984"/>
                      <a:pt x="4737" y="6976"/>
                    </a:cubicBezTo>
                    <a:cubicBezTo>
                      <a:pt x="4337" y="6943"/>
                      <a:pt x="3970" y="6909"/>
                      <a:pt x="3603" y="6809"/>
                    </a:cubicBezTo>
                    <a:cubicBezTo>
                      <a:pt x="3436" y="6776"/>
                      <a:pt x="3269" y="6709"/>
                      <a:pt x="3102" y="6676"/>
                    </a:cubicBezTo>
                    <a:cubicBezTo>
                      <a:pt x="2936" y="6576"/>
                      <a:pt x="2769" y="6542"/>
                      <a:pt x="2602" y="6442"/>
                    </a:cubicBezTo>
                    <a:cubicBezTo>
                      <a:pt x="2269" y="6275"/>
                      <a:pt x="1935" y="6109"/>
                      <a:pt x="1701" y="5909"/>
                    </a:cubicBezTo>
                    <a:cubicBezTo>
                      <a:pt x="1468" y="5708"/>
                      <a:pt x="1301" y="5475"/>
                      <a:pt x="1234" y="5241"/>
                    </a:cubicBezTo>
                    <a:cubicBezTo>
                      <a:pt x="1101" y="4874"/>
                      <a:pt x="1468" y="4307"/>
                      <a:pt x="1968" y="3907"/>
                    </a:cubicBezTo>
                    <a:cubicBezTo>
                      <a:pt x="2469" y="3507"/>
                      <a:pt x="3069" y="3173"/>
                      <a:pt x="3670" y="2906"/>
                    </a:cubicBezTo>
                    <a:cubicBezTo>
                      <a:pt x="3970" y="2773"/>
                      <a:pt x="4237" y="2640"/>
                      <a:pt x="4570" y="2539"/>
                    </a:cubicBezTo>
                    <a:cubicBezTo>
                      <a:pt x="4870" y="2406"/>
                      <a:pt x="5171" y="2306"/>
                      <a:pt x="5471" y="2173"/>
                    </a:cubicBezTo>
                    <a:cubicBezTo>
                      <a:pt x="6038" y="1972"/>
                      <a:pt x="6605" y="1772"/>
                      <a:pt x="7172" y="1605"/>
                    </a:cubicBezTo>
                    <a:cubicBezTo>
                      <a:pt x="9340" y="905"/>
                      <a:pt x="11175" y="605"/>
                      <a:pt x="12442" y="505"/>
                    </a:cubicBezTo>
                    <a:cubicBezTo>
                      <a:pt x="12776" y="471"/>
                      <a:pt x="13043" y="471"/>
                      <a:pt x="13276" y="438"/>
                    </a:cubicBezTo>
                    <a:lnTo>
                      <a:pt x="13910" y="438"/>
                    </a:lnTo>
                    <a:cubicBezTo>
                      <a:pt x="14244" y="438"/>
                      <a:pt x="14444" y="438"/>
                      <a:pt x="14444" y="371"/>
                    </a:cubicBezTo>
                    <a:cubicBezTo>
                      <a:pt x="14444" y="338"/>
                      <a:pt x="14277" y="271"/>
                      <a:pt x="13944" y="204"/>
                    </a:cubicBezTo>
                    <a:cubicBezTo>
                      <a:pt x="13777" y="171"/>
                      <a:pt x="13577" y="104"/>
                      <a:pt x="13310" y="71"/>
                    </a:cubicBezTo>
                    <a:cubicBezTo>
                      <a:pt x="13043" y="38"/>
                      <a:pt x="12776" y="38"/>
                      <a:pt x="12442" y="4"/>
                    </a:cubicBezTo>
                    <a:cubicBezTo>
                      <a:pt x="12349" y="2"/>
                      <a:pt x="12253" y="1"/>
                      <a:pt x="12154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4" name="Google Shape;1114;p22"/>
              <p:cNvSpPr/>
              <p:nvPr/>
            </p:nvSpPr>
            <p:spPr>
              <a:xfrm>
                <a:off x="7952754" y="3010017"/>
                <a:ext cx="670819" cy="88526"/>
              </a:xfrm>
              <a:custGeom>
                <a:avLst/>
                <a:gdLst/>
                <a:ahLst/>
                <a:cxnLst/>
                <a:rect l="l" t="t" r="r" b="b"/>
                <a:pathLst>
                  <a:path w="15312" h="3566" extrusionOk="0">
                    <a:moveTo>
                      <a:pt x="12976" y="0"/>
                    </a:moveTo>
                    <a:cubicBezTo>
                      <a:pt x="11542" y="0"/>
                      <a:pt x="9540" y="300"/>
                      <a:pt x="7439" y="867"/>
                    </a:cubicBezTo>
                    <a:cubicBezTo>
                      <a:pt x="5337" y="1434"/>
                      <a:pt x="3469" y="2068"/>
                      <a:pt x="2135" y="2535"/>
                    </a:cubicBezTo>
                    <a:cubicBezTo>
                      <a:pt x="834" y="2969"/>
                      <a:pt x="0" y="3269"/>
                      <a:pt x="34" y="3436"/>
                    </a:cubicBezTo>
                    <a:cubicBezTo>
                      <a:pt x="34" y="3516"/>
                      <a:pt x="242" y="3565"/>
                      <a:pt x="617" y="3565"/>
                    </a:cubicBezTo>
                    <a:cubicBezTo>
                      <a:pt x="1023" y="3565"/>
                      <a:pt x="1624" y="3508"/>
                      <a:pt x="2369" y="3369"/>
                    </a:cubicBezTo>
                    <a:cubicBezTo>
                      <a:pt x="3770" y="3136"/>
                      <a:pt x="5671" y="2635"/>
                      <a:pt x="7739" y="2068"/>
                    </a:cubicBezTo>
                    <a:cubicBezTo>
                      <a:pt x="9807" y="1501"/>
                      <a:pt x="11675" y="1101"/>
                      <a:pt x="13043" y="867"/>
                    </a:cubicBezTo>
                    <a:cubicBezTo>
                      <a:pt x="14444" y="634"/>
                      <a:pt x="15311" y="567"/>
                      <a:pt x="15311" y="400"/>
                    </a:cubicBezTo>
                    <a:cubicBezTo>
                      <a:pt x="15311" y="234"/>
                      <a:pt x="14444" y="0"/>
                      <a:pt x="12976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5" name="Google Shape;1115;p22"/>
              <p:cNvSpPr/>
              <p:nvPr/>
            </p:nvSpPr>
            <p:spPr>
              <a:xfrm>
                <a:off x="6175689" y="3053387"/>
                <a:ext cx="1378131" cy="124646"/>
              </a:xfrm>
              <a:custGeom>
                <a:avLst/>
                <a:gdLst/>
                <a:ahLst/>
                <a:cxnLst/>
                <a:rect l="l" t="t" r="r" b="b"/>
                <a:pathLst>
                  <a:path w="31457" h="5021" extrusionOk="0">
                    <a:moveTo>
                      <a:pt x="31350" y="1"/>
                    </a:moveTo>
                    <a:cubicBezTo>
                      <a:pt x="31187" y="1"/>
                      <a:pt x="30766" y="102"/>
                      <a:pt x="30156" y="288"/>
                    </a:cubicBezTo>
                    <a:cubicBezTo>
                      <a:pt x="29789" y="421"/>
                      <a:pt x="29322" y="555"/>
                      <a:pt x="28788" y="755"/>
                    </a:cubicBezTo>
                    <a:cubicBezTo>
                      <a:pt x="28221" y="888"/>
                      <a:pt x="27587" y="1055"/>
                      <a:pt x="26887" y="1255"/>
                    </a:cubicBezTo>
                    <a:cubicBezTo>
                      <a:pt x="24118" y="1956"/>
                      <a:pt x="20249" y="2790"/>
                      <a:pt x="15879" y="3257"/>
                    </a:cubicBezTo>
                    <a:cubicBezTo>
                      <a:pt x="7173" y="4357"/>
                      <a:pt x="1" y="4057"/>
                      <a:pt x="1" y="4491"/>
                    </a:cubicBezTo>
                    <a:cubicBezTo>
                      <a:pt x="1" y="4658"/>
                      <a:pt x="1769" y="4824"/>
                      <a:pt x="4671" y="4991"/>
                    </a:cubicBezTo>
                    <a:cubicBezTo>
                      <a:pt x="5160" y="5014"/>
                      <a:pt x="5679" y="5021"/>
                      <a:pt x="6225" y="5021"/>
                    </a:cubicBezTo>
                    <a:cubicBezTo>
                      <a:pt x="7317" y="5021"/>
                      <a:pt x="8518" y="4991"/>
                      <a:pt x="9808" y="4991"/>
                    </a:cubicBezTo>
                    <a:cubicBezTo>
                      <a:pt x="10742" y="4958"/>
                      <a:pt x="11776" y="4858"/>
                      <a:pt x="12810" y="4791"/>
                    </a:cubicBezTo>
                    <a:cubicBezTo>
                      <a:pt x="13344" y="4758"/>
                      <a:pt x="13844" y="4724"/>
                      <a:pt x="14411" y="4691"/>
                    </a:cubicBezTo>
                    <a:cubicBezTo>
                      <a:pt x="14945" y="4658"/>
                      <a:pt x="15479" y="4558"/>
                      <a:pt x="16046" y="4491"/>
                    </a:cubicBezTo>
                    <a:cubicBezTo>
                      <a:pt x="20449" y="4024"/>
                      <a:pt x="24385" y="3023"/>
                      <a:pt x="27154" y="2089"/>
                    </a:cubicBezTo>
                    <a:cubicBezTo>
                      <a:pt x="27854" y="1822"/>
                      <a:pt x="28455" y="1589"/>
                      <a:pt x="29022" y="1389"/>
                    </a:cubicBezTo>
                    <a:cubicBezTo>
                      <a:pt x="29522" y="1155"/>
                      <a:pt x="29989" y="922"/>
                      <a:pt x="30356" y="722"/>
                    </a:cubicBezTo>
                    <a:cubicBezTo>
                      <a:pt x="31056" y="355"/>
                      <a:pt x="31457" y="121"/>
                      <a:pt x="31423" y="21"/>
                    </a:cubicBezTo>
                    <a:cubicBezTo>
                      <a:pt x="31417" y="7"/>
                      <a:pt x="31392" y="1"/>
                      <a:pt x="31350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6" name="Google Shape;1116;p22"/>
              <p:cNvSpPr/>
              <p:nvPr/>
            </p:nvSpPr>
            <p:spPr>
              <a:xfrm>
                <a:off x="4945242" y="1528561"/>
                <a:ext cx="4110868" cy="252718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10180" extrusionOk="0">
                    <a:moveTo>
                      <a:pt x="46433" y="0"/>
                    </a:moveTo>
                    <a:cubicBezTo>
                      <a:pt x="44766" y="33"/>
                      <a:pt x="43131" y="133"/>
                      <a:pt x="41530" y="200"/>
                    </a:cubicBezTo>
                    <a:cubicBezTo>
                      <a:pt x="40729" y="234"/>
                      <a:pt x="39929" y="267"/>
                      <a:pt x="39128" y="300"/>
                    </a:cubicBezTo>
                    <a:cubicBezTo>
                      <a:pt x="38328" y="367"/>
                      <a:pt x="37527" y="434"/>
                      <a:pt x="36760" y="500"/>
                    </a:cubicBezTo>
                    <a:cubicBezTo>
                      <a:pt x="35192" y="600"/>
                      <a:pt x="33658" y="734"/>
                      <a:pt x="32157" y="901"/>
                    </a:cubicBezTo>
                    <a:cubicBezTo>
                      <a:pt x="31423" y="1001"/>
                      <a:pt x="30689" y="1067"/>
                      <a:pt x="29955" y="1168"/>
                    </a:cubicBezTo>
                    <a:cubicBezTo>
                      <a:pt x="29221" y="1234"/>
                      <a:pt x="28487" y="1301"/>
                      <a:pt x="27787" y="1434"/>
                    </a:cubicBezTo>
                    <a:cubicBezTo>
                      <a:pt x="26352" y="1635"/>
                      <a:pt x="24951" y="1835"/>
                      <a:pt x="23617" y="2001"/>
                    </a:cubicBezTo>
                    <a:cubicBezTo>
                      <a:pt x="22283" y="2235"/>
                      <a:pt x="20982" y="2468"/>
                      <a:pt x="19714" y="2702"/>
                    </a:cubicBezTo>
                    <a:cubicBezTo>
                      <a:pt x="18447" y="2902"/>
                      <a:pt x="17246" y="3169"/>
                      <a:pt x="16078" y="3402"/>
                    </a:cubicBezTo>
                    <a:cubicBezTo>
                      <a:pt x="15478" y="3536"/>
                      <a:pt x="14911" y="3669"/>
                      <a:pt x="14377" y="3803"/>
                    </a:cubicBezTo>
                    <a:cubicBezTo>
                      <a:pt x="13810" y="3936"/>
                      <a:pt x="13276" y="4103"/>
                      <a:pt x="12743" y="4236"/>
                    </a:cubicBezTo>
                    <a:cubicBezTo>
                      <a:pt x="8540" y="5437"/>
                      <a:pt x="5304" y="6905"/>
                      <a:pt x="3169" y="8106"/>
                    </a:cubicBezTo>
                    <a:cubicBezTo>
                      <a:pt x="2635" y="8406"/>
                      <a:pt x="2168" y="8640"/>
                      <a:pt x="1768" y="8906"/>
                    </a:cubicBezTo>
                    <a:cubicBezTo>
                      <a:pt x="1368" y="9173"/>
                      <a:pt x="1068" y="9373"/>
                      <a:pt x="801" y="9574"/>
                    </a:cubicBezTo>
                    <a:cubicBezTo>
                      <a:pt x="267" y="9941"/>
                      <a:pt x="0" y="10141"/>
                      <a:pt x="0" y="10174"/>
                    </a:cubicBezTo>
                    <a:cubicBezTo>
                      <a:pt x="4" y="10177"/>
                      <a:pt x="10" y="10179"/>
                      <a:pt x="18" y="10179"/>
                    </a:cubicBezTo>
                    <a:cubicBezTo>
                      <a:pt x="97" y="10179"/>
                      <a:pt x="394" y="10044"/>
                      <a:pt x="934" y="9774"/>
                    </a:cubicBezTo>
                    <a:cubicBezTo>
                      <a:pt x="1201" y="9640"/>
                      <a:pt x="1535" y="9440"/>
                      <a:pt x="1968" y="9240"/>
                    </a:cubicBezTo>
                    <a:cubicBezTo>
                      <a:pt x="2369" y="9007"/>
                      <a:pt x="2869" y="8806"/>
                      <a:pt x="3403" y="8540"/>
                    </a:cubicBezTo>
                    <a:cubicBezTo>
                      <a:pt x="5571" y="7505"/>
                      <a:pt x="8807" y="6171"/>
                      <a:pt x="12976" y="5104"/>
                    </a:cubicBezTo>
                    <a:cubicBezTo>
                      <a:pt x="13510" y="4970"/>
                      <a:pt x="14044" y="4837"/>
                      <a:pt x="14611" y="4703"/>
                    </a:cubicBezTo>
                    <a:cubicBezTo>
                      <a:pt x="15144" y="4603"/>
                      <a:pt x="15711" y="4470"/>
                      <a:pt x="16279" y="4336"/>
                    </a:cubicBezTo>
                    <a:cubicBezTo>
                      <a:pt x="17446" y="4136"/>
                      <a:pt x="18647" y="3903"/>
                      <a:pt x="19881" y="3703"/>
                    </a:cubicBezTo>
                    <a:cubicBezTo>
                      <a:pt x="21149" y="3503"/>
                      <a:pt x="22450" y="3302"/>
                      <a:pt x="23784" y="3102"/>
                    </a:cubicBezTo>
                    <a:cubicBezTo>
                      <a:pt x="25118" y="2935"/>
                      <a:pt x="26519" y="2735"/>
                      <a:pt x="27920" y="2569"/>
                    </a:cubicBezTo>
                    <a:cubicBezTo>
                      <a:pt x="28621" y="2468"/>
                      <a:pt x="29355" y="2402"/>
                      <a:pt x="30088" y="2302"/>
                    </a:cubicBezTo>
                    <a:cubicBezTo>
                      <a:pt x="30822" y="2235"/>
                      <a:pt x="31556" y="2168"/>
                      <a:pt x="32290" y="2102"/>
                    </a:cubicBezTo>
                    <a:cubicBezTo>
                      <a:pt x="33791" y="1935"/>
                      <a:pt x="35292" y="1835"/>
                      <a:pt x="36860" y="1701"/>
                    </a:cubicBezTo>
                    <a:cubicBezTo>
                      <a:pt x="37627" y="1635"/>
                      <a:pt x="38394" y="1601"/>
                      <a:pt x="39195" y="1534"/>
                    </a:cubicBezTo>
                    <a:cubicBezTo>
                      <a:pt x="39995" y="1501"/>
                      <a:pt x="40796" y="1468"/>
                      <a:pt x="41597" y="1434"/>
                    </a:cubicBezTo>
                    <a:cubicBezTo>
                      <a:pt x="43198" y="1368"/>
                      <a:pt x="44832" y="1301"/>
                      <a:pt x="46467" y="1234"/>
                    </a:cubicBezTo>
                    <a:cubicBezTo>
                      <a:pt x="47043" y="1240"/>
                      <a:pt x="47616" y="1242"/>
                      <a:pt x="48186" y="1242"/>
                    </a:cubicBezTo>
                    <a:cubicBezTo>
                      <a:pt x="49057" y="1242"/>
                      <a:pt x="49920" y="1238"/>
                      <a:pt x="50777" y="1238"/>
                    </a:cubicBezTo>
                    <a:cubicBezTo>
                      <a:pt x="52574" y="1238"/>
                      <a:pt x="54339" y="1256"/>
                      <a:pt x="56074" y="1368"/>
                    </a:cubicBezTo>
                    <a:cubicBezTo>
                      <a:pt x="56841" y="1401"/>
                      <a:pt x="57608" y="1401"/>
                      <a:pt x="58375" y="1434"/>
                    </a:cubicBezTo>
                    <a:cubicBezTo>
                      <a:pt x="59142" y="1468"/>
                      <a:pt x="59910" y="1501"/>
                      <a:pt x="60644" y="1568"/>
                    </a:cubicBezTo>
                    <a:cubicBezTo>
                      <a:pt x="62145" y="1668"/>
                      <a:pt x="63579" y="1801"/>
                      <a:pt x="65013" y="1901"/>
                    </a:cubicBezTo>
                    <a:cubicBezTo>
                      <a:pt x="70684" y="2368"/>
                      <a:pt x="75754" y="3302"/>
                      <a:pt x="80024" y="4103"/>
                    </a:cubicBezTo>
                    <a:cubicBezTo>
                      <a:pt x="84260" y="4937"/>
                      <a:pt x="87696" y="5637"/>
                      <a:pt x="90098" y="6071"/>
                    </a:cubicBezTo>
                    <a:cubicBezTo>
                      <a:pt x="92064" y="6431"/>
                      <a:pt x="93317" y="6630"/>
                      <a:pt x="93706" y="6630"/>
                    </a:cubicBezTo>
                    <a:cubicBezTo>
                      <a:pt x="93785" y="6630"/>
                      <a:pt x="93828" y="6622"/>
                      <a:pt x="93834" y="6605"/>
                    </a:cubicBezTo>
                    <a:cubicBezTo>
                      <a:pt x="93834" y="6538"/>
                      <a:pt x="92533" y="6171"/>
                      <a:pt x="90198" y="5604"/>
                    </a:cubicBezTo>
                    <a:cubicBezTo>
                      <a:pt x="87830" y="5004"/>
                      <a:pt x="84427" y="4170"/>
                      <a:pt x="80191" y="3236"/>
                    </a:cubicBezTo>
                    <a:cubicBezTo>
                      <a:pt x="75955" y="2302"/>
                      <a:pt x="70851" y="1301"/>
                      <a:pt x="65113" y="767"/>
                    </a:cubicBezTo>
                    <a:cubicBezTo>
                      <a:pt x="63679" y="634"/>
                      <a:pt x="62211" y="500"/>
                      <a:pt x="60710" y="367"/>
                    </a:cubicBezTo>
                    <a:cubicBezTo>
                      <a:pt x="59976" y="300"/>
                      <a:pt x="59209" y="267"/>
                      <a:pt x="58442" y="234"/>
                    </a:cubicBezTo>
                    <a:cubicBezTo>
                      <a:pt x="57675" y="200"/>
                      <a:pt x="56908" y="167"/>
                      <a:pt x="56107" y="133"/>
                    </a:cubicBezTo>
                    <a:cubicBezTo>
                      <a:pt x="54373" y="22"/>
                      <a:pt x="52597" y="4"/>
                      <a:pt x="50785" y="4"/>
                    </a:cubicBezTo>
                    <a:cubicBezTo>
                      <a:pt x="49921" y="4"/>
                      <a:pt x="49049" y="8"/>
                      <a:pt x="48170" y="8"/>
                    </a:cubicBezTo>
                    <a:cubicBezTo>
                      <a:pt x="47594" y="8"/>
                      <a:pt x="47015" y="6"/>
                      <a:pt x="46433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7" name="Google Shape;1117;p22"/>
              <p:cNvSpPr/>
              <p:nvPr/>
            </p:nvSpPr>
            <p:spPr>
              <a:xfrm>
                <a:off x="7764240" y="1474368"/>
                <a:ext cx="1296250" cy="120699"/>
              </a:xfrm>
              <a:custGeom>
                <a:avLst/>
                <a:gdLst/>
                <a:ahLst/>
                <a:cxnLst/>
                <a:rect l="l" t="t" r="r" b="b"/>
                <a:pathLst>
                  <a:path w="29588" h="4862" extrusionOk="0">
                    <a:moveTo>
                      <a:pt x="3761" y="0"/>
                    </a:moveTo>
                    <a:cubicBezTo>
                      <a:pt x="3655" y="0"/>
                      <a:pt x="3547" y="4"/>
                      <a:pt x="3436" y="15"/>
                    </a:cubicBezTo>
                    <a:cubicBezTo>
                      <a:pt x="3136" y="15"/>
                      <a:pt x="2836" y="15"/>
                      <a:pt x="2569" y="48"/>
                    </a:cubicBezTo>
                    <a:cubicBezTo>
                      <a:pt x="2035" y="82"/>
                      <a:pt x="1568" y="115"/>
                      <a:pt x="1201" y="148"/>
                    </a:cubicBezTo>
                    <a:cubicBezTo>
                      <a:pt x="434" y="215"/>
                      <a:pt x="0" y="315"/>
                      <a:pt x="34" y="382"/>
                    </a:cubicBezTo>
                    <a:cubicBezTo>
                      <a:pt x="34" y="482"/>
                      <a:pt x="434" y="549"/>
                      <a:pt x="1201" y="615"/>
                    </a:cubicBezTo>
                    <a:cubicBezTo>
                      <a:pt x="1568" y="682"/>
                      <a:pt x="2035" y="715"/>
                      <a:pt x="2569" y="749"/>
                    </a:cubicBezTo>
                    <a:cubicBezTo>
                      <a:pt x="2836" y="749"/>
                      <a:pt x="3136" y="782"/>
                      <a:pt x="3436" y="782"/>
                    </a:cubicBezTo>
                    <a:cubicBezTo>
                      <a:pt x="3736" y="815"/>
                      <a:pt x="4036" y="849"/>
                      <a:pt x="4370" y="882"/>
                    </a:cubicBezTo>
                    <a:cubicBezTo>
                      <a:pt x="5037" y="949"/>
                      <a:pt x="5771" y="1049"/>
                      <a:pt x="6572" y="1116"/>
                    </a:cubicBezTo>
                    <a:cubicBezTo>
                      <a:pt x="7339" y="1182"/>
                      <a:pt x="8206" y="1349"/>
                      <a:pt x="9073" y="1449"/>
                    </a:cubicBezTo>
                    <a:cubicBezTo>
                      <a:pt x="9507" y="1516"/>
                      <a:pt x="9974" y="1549"/>
                      <a:pt x="10441" y="1616"/>
                    </a:cubicBezTo>
                    <a:cubicBezTo>
                      <a:pt x="10908" y="1683"/>
                      <a:pt x="11375" y="1749"/>
                      <a:pt x="11842" y="1849"/>
                    </a:cubicBezTo>
                    <a:cubicBezTo>
                      <a:pt x="12809" y="1983"/>
                      <a:pt x="13810" y="2116"/>
                      <a:pt x="14811" y="2283"/>
                    </a:cubicBezTo>
                    <a:cubicBezTo>
                      <a:pt x="18880" y="2884"/>
                      <a:pt x="22550" y="3617"/>
                      <a:pt x="25185" y="4118"/>
                    </a:cubicBezTo>
                    <a:cubicBezTo>
                      <a:pt x="27356" y="4558"/>
                      <a:pt x="28871" y="4861"/>
                      <a:pt x="29356" y="4861"/>
                    </a:cubicBezTo>
                    <a:cubicBezTo>
                      <a:pt x="29459" y="4861"/>
                      <a:pt x="29515" y="4848"/>
                      <a:pt x="29521" y="4818"/>
                    </a:cubicBezTo>
                    <a:cubicBezTo>
                      <a:pt x="29588" y="4651"/>
                      <a:pt x="28020" y="4051"/>
                      <a:pt x="25385" y="3250"/>
                    </a:cubicBezTo>
                    <a:cubicBezTo>
                      <a:pt x="22783" y="2550"/>
                      <a:pt x="19114" y="1649"/>
                      <a:pt x="15011" y="1049"/>
                    </a:cubicBezTo>
                    <a:cubicBezTo>
                      <a:pt x="13977" y="882"/>
                      <a:pt x="12976" y="749"/>
                      <a:pt x="12009" y="615"/>
                    </a:cubicBezTo>
                    <a:cubicBezTo>
                      <a:pt x="11508" y="549"/>
                      <a:pt x="11041" y="515"/>
                      <a:pt x="10574" y="448"/>
                    </a:cubicBezTo>
                    <a:cubicBezTo>
                      <a:pt x="10107" y="382"/>
                      <a:pt x="9640" y="348"/>
                      <a:pt x="9207" y="315"/>
                    </a:cubicBezTo>
                    <a:cubicBezTo>
                      <a:pt x="8306" y="215"/>
                      <a:pt x="7472" y="115"/>
                      <a:pt x="6638" y="82"/>
                    </a:cubicBezTo>
                    <a:cubicBezTo>
                      <a:pt x="5838" y="48"/>
                      <a:pt x="5104" y="48"/>
                      <a:pt x="4403" y="15"/>
                    </a:cubicBezTo>
                    <a:cubicBezTo>
                      <a:pt x="4181" y="15"/>
                      <a:pt x="3973" y="0"/>
                      <a:pt x="3761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8" name="Google Shape;1118;p22"/>
              <p:cNvSpPr/>
              <p:nvPr/>
            </p:nvSpPr>
            <p:spPr>
              <a:xfrm>
                <a:off x="6595126" y="1630393"/>
                <a:ext cx="2462472" cy="145177"/>
              </a:xfrm>
              <a:custGeom>
                <a:avLst/>
                <a:gdLst/>
                <a:ahLst/>
                <a:cxnLst/>
                <a:rect l="l" t="t" r="r" b="b"/>
                <a:pathLst>
                  <a:path w="56208" h="5848" extrusionOk="0">
                    <a:moveTo>
                      <a:pt x="12476" y="1"/>
                    </a:moveTo>
                    <a:cubicBezTo>
                      <a:pt x="10942" y="34"/>
                      <a:pt x="9541" y="34"/>
                      <a:pt x="8273" y="68"/>
                    </a:cubicBezTo>
                    <a:cubicBezTo>
                      <a:pt x="6972" y="134"/>
                      <a:pt x="5838" y="234"/>
                      <a:pt x="4804" y="268"/>
                    </a:cubicBezTo>
                    <a:cubicBezTo>
                      <a:pt x="3770" y="335"/>
                      <a:pt x="2903" y="501"/>
                      <a:pt x="2202" y="601"/>
                    </a:cubicBezTo>
                    <a:cubicBezTo>
                      <a:pt x="768" y="802"/>
                      <a:pt x="0" y="968"/>
                      <a:pt x="34" y="1068"/>
                    </a:cubicBezTo>
                    <a:cubicBezTo>
                      <a:pt x="34" y="1108"/>
                      <a:pt x="309" y="1124"/>
                      <a:pt x="818" y="1124"/>
                    </a:cubicBezTo>
                    <a:cubicBezTo>
                      <a:pt x="1178" y="1124"/>
                      <a:pt x="1655" y="1116"/>
                      <a:pt x="2235" y="1102"/>
                    </a:cubicBezTo>
                    <a:cubicBezTo>
                      <a:pt x="2867" y="1073"/>
                      <a:pt x="3597" y="995"/>
                      <a:pt x="4426" y="995"/>
                    </a:cubicBezTo>
                    <a:cubicBezTo>
                      <a:pt x="4560" y="995"/>
                      <a:pt x="4698" y="997"/>
                      <a:pt x="4837" y="1002"/>
                    </a:cubicBezTo>
                    <a:cubicBezTo>
                      <a:pt x="5871" y="968"/>
                      <a:pt x="7005" y="968"/>
                      <a:pt x="8273" y="935"/>
                    </a:cubicBezTo>
                    <a:cubicBezTo>
                      <a:pt x="9541" y="968"/>
                      <a:pt x="10942" y="1002"/>
                      <a:pt x="12443" y="1035"/>
                    </a:cubicBezTo>
                    <a:cubicBezTo>
                      <a:pt x="13944" y="1135"/>
                      <a:pt x="15545" y="1202"/>
                      <a:pt x="17213" y="1302"/>
                    </a:cubicBezTo>
                    <a:cubicBezTo>
                      <a:pt x="18914" y="1435"/>
                      <a:pt x="20682" y="1535"/>
                      <a:pt x="22483" y="1736"/>
                    </a:cubicBezTo>
                    <a:cubicBezTo>
                      <a:pt x="24318" y="1902"/>
                      <a:pt x="26219" y="2069"/>
                      <a:pt x="28154" y="2336"/>
                    </a:cubicBezTo>
                    <a:cubicBezTo>
                      <a:pt x="31990" y="2770"/>
                      <a:pt x="35693" y="3337"/>
                      <a:pt x="39028" y="3804"/>
                    </a:cubicBezTo>
                    <a:cubicBezTo>
                      <a:pt x="42364" y="4271"/>
                      <a:pt x="45366" y="4671"/>
                      <a:pt x="47935" y="5005"/>
                    </a:cubicBezTo>
                    <a:cubicBezTo>
                      <a:pt x="52130" y="5529"/>
                      <a:pt x="55000" y="5848"/>
                      <a:pt x="55885" y="5848"/>
                    </a:cubicBezTo>
                    <a:cubicBezTo>
                      <a:pt x="56070" y="5848"/>
                      <a:pt x="56168" y="5834"/>
                      <a:pt x="56174" y="5805"/>
                    </a:cubicBezTo>
                    <a:cubicBezTo>
                      <a:pt x="56207" y="5638"/>
                      <a:pt x="53072" y="5005"/>
                      <a:pt x="48035" y="4137"/>
                    </a:cubicBezTo>
                    <a:cubicBezTo>
                      <a:pt x="45533" y="3704"/>
                      <a:pt x="42531" y="3203"/>
                      <a:pt x="39195" y="2670"/>
                    </a:cubicBezTo>
                    <a:cubicBezTo>
                      <a:pt x="35826" y="2136"/>
                      <a:pt x="32190" y="1535"/>
                      <a:pt x="28287" y="1068"/>
                    </a:cubicBezTo>
                    <a:cubicBezTo>
                      <a:pt x="26353" y="835"/>
                      <a:pt x="24451" y="668"/>
                      <a:pt x="22617" y="501"/>
                    </a:cubicBezTo>
                    <a:cubicBezTo>
                      <a:pt x="20749" y="335"/>
                      <a:pt x="18981" y="234"/>
                      <a:pt x="17279" y="134"/>
                    </a:cubicBezTo>
                    <a:cubicBezTo>
                      <a:pt x="15578" y="101"/>
                      <a:pt x="13977" y="34"/>
                      <a:pt x="12476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9" name="Google Shape;1119;p22"/>
              <p:cNvSpPr/>
              <p:nvPr/>
            </p:nvSpPr>
            <p:spPr>
              <a:xfrm>
                <a:off x="8359004" y="1404982"/>
                <a:ext cx="700040" cy="70007"/>
              </a:xfrm>
              <a:custGeom>
                <a:avLst/>
                <a:gdLst/>
                <a:ahLst/>
                <a:cxnLst/>
                <a:rect l="l" t="t" r="r" b="b"/>
                <a:pathLst>
                  <a:path w="15979" h="2820" extrusionOk="0">
                    <a:moveTo>
                      <a:pt x="813" y="0"/>
                    </a:moveTo>
                    <a:cubicBezTo>
                      <a:pt x="350" y="0"/>
                      <a:pt x="85" y="43"/>
                      <a:pt x="67" y="141"/>
                    </a:cubicBezTo>
                    <a:cubicBezTo>
                      <a:pt x="1" y="441"/>
                      <a:pt x="3503" y="1409"/>
                      <a:pt x="7906" y="1976"/>
                    </a:cubicBezTo>
                    <a:cubicBezTo>
                      <a:pt x="10074" y="2309"/>
                      <a:pt x="12076" y="2510"/>
                      <a:pt x="13510" y="2676"/>
                    </a:cubicBezTo>
                    <a:cubicBezTo>
                      <a:pt x="14298" y="2768"/>
                      <a:pt x="14925" y="2819"/>
                      <a:pt x="15336" y="2819"/>
                    </a:cubicBezTo>
                    <a:cubicBezTo>
                      <a:pt x="15673" y="2819"/>
                      <a:pt x="15864" y="2785"/>
                      <a:pt x="15879" y="2710"/>
                    </a:cubicBezTo>
                    <a:cubicBezTo>
                      <a:pt x="15979" y="2410"/>
                      <a:pt x="12476" y="1309"/>
                      <a:pt x="8073" y="742"/>
                    </a:cubicBezTo>
                    <a:cubicBezTo>
                      <a:pt x="4846" y="326"/>
                      <a:pt x="2084" y="0"/>
                      <a:pt x="813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0" name="Google Shape;1120;p22"/>
              <p:cNvSpPr/>
              <p:nvPr/>
            </p:nvSpPr>
            <p:spPr>
              <a:xfrm>
                <a:off x="5072378" y="1661374"/>
                <a:ext cx="1353291" cy="209697"/>
              </a:xfrm>
              <a:custGeom>
                <a:avLst/>
                <a:gdLst/>
                <a:ahLst/>
                <a:cxnLst/>
                <a:rect l="l" t="t" r="r" b="b"/>
                <a:pathLst>
                  <a:path w="30890" h="8447" extrusionOk="0">
                    <a:moveTo>
                      <a:pt x="30351" y="1"/>
                    </a:moveTo>
                    <a:cubicBezTo>
                      <a:pt x="30149" y="1"/>
                      <a:pt x="29893" y="8"/>
                      <a:pt x="29588" y="21"/>
                    </a:cubicBezTo>
                    <a:cubicBezTo>
                      <a:pt x="29188" y="54"/>
                      <a:pt x="28687" y="87"/>
                      <a:pt x="28120" y="121"/>
                    </a:cubicBezTo>
                    <a:cubicBezTo>
                      <a:pt x="27820" y="154"/>
                      <a:pt x="27520" y="187"/>
                      <a:pt x="27186" y="221"/>
                    </a:cubicBezTo>
                    <a:cubicBezTo>
                      <a:pt x="26853" y="254"/>
                      <a:pt x="26519" y="287"/>
                      <a:pt x="26152" y="354"/>
                    </a:cubicBezTo>
                    <a:cubicBezTo>
                      <a:pt x="25452" y="454"/>
                      <a:pt x="24651" y="554"/>
                      <a:pt x="23817" y="688"/>
                    </a:cubicBezTo>
                    <a:cubicBezTo>
                      <a:pt x="22950" y="821"/>
                      <a:pt x="22049" y="1021"/>
                      <a:pt x="21115" y="1188"/>
                    </a:cubicBezTo>
                    <a:cubicBezTo>
                      <a:pt x="19214" y="1522"/>
                      <a:pt x="17146" y="2022"/>
                      <a:pt x="15011" y="2556"/>
                    </a:cubicBezTo>
                    <a:cubicBezTo>
                      <a:pt x="13944" y="2856"/>
                      <a:pt x="12876" y="3156"/>
                      <a:pt x="11875" y="3456"/>
                    </a:cubicBezTo>
                    <a:cubicBezTo>
                      <a:pt x="11609" y="3523"/>
                      <a:pt x="11375" y="3590"/>
                      <a:pt x="11108" y="3657"/>
                    </a:cubicBezTo>
                    <a:cubicBezTo>
                      <a:pt x="10875" y="3757"/>
                      <a:pt x="10641" y="3823"/>
                      <a:pt x="10408" y="3923"/>
                    </a:cubicBezTo>
                    <a:cubicBezTo>
                      <a:pt x="9907" y="4057"/>
                      <a:pt x="9440" y="4224"/>
                      <a:pt x="9007" y="4390"/>
                    </a:cubicBezTo>
                    <a:cubicBezTo>
                      <a:pt x="7172" y="4957"/>
                      <a:pt x="5538" y="5658"/>
                      <a:pt x="4203" y="6192"/>
                    </a:cubicBezTo>
                    <a:cubicBezTo>
                      <a:pt x="3870" y="6358"/>
                      <a:pt x="3536" y="6459"/>
                      <a:pt x="3236" y="6625"/>
                    </a:cubicBezTo>
                    <a:cubicBezTo>
                      <a:pt x="2936" y="6759"/>
                      <a:pt x="2669" y="6892"/>
                      <a:pt x="2402" y="7026"/>
                    </a:cubicBezTo>
                    <a:cubicBezTo>
                      <a:pt x="1902" y="7292"/>
                      <a:pt x="1435" y="7526"/>
                      <a:pt x="1101" y="7726"/>
                    </a:cubicBezTo>
                    <a:cubicBezTo>
                      <a:pt x="367" y="8093"/>
                      <a:pt x="0" y="8360"/>
                      <a:pt x="34" y="8427"/>
                    </a:cubicBezTo>
                    <a:cubicBezTo>
                      <a:pt x="40" y="8440"/>
                      <a:pt x="63" y="8447"/>
                      <a:pt x="101" y="8447"/>
                    </a:cubicBezTo>
                    <a:cubicBezTo>
                      <a:pt x="254" y="8447"/>
                      <a:pt x="654" y="8340"/>
                      <a:pt x="1268" y="8126"/>
                    </a:cubicBezTo>
                    <a:cubicBezTo>
                      <a:pt x="1668" y="8026"/>
                      <a:pt x="2135" y="7860"/>
                      <a:pt x="2669" y="7659"/>
                    </a:cubicBezTo>
                    <a:cubicBezTo>
                      <a:pt x="2936" y="7559"/>
                      <a:pt x="3236" y="7459"/>
                      <a:pt x="3536" y="7326"/>
                    </a:cubicBezTo>
                    <a:cubicBezTo>
                      <a:pt x="3836" y="7226"/>
                      <a:pt x="4170" y="7126"/>
                      <a:pt x="4504" y="7026"/>
                    </a:cubicBezTo>
                    <a:cubicBezTo>
                      <a:pt x="5871" y="6559"/>
                      <a:pt x="7506" y="5992"/>
                      <a:pt x="9340" y="5458"/>
                    </a:cubicBezTo>
                    <a:cubicBezTo>
                      <a:pt x="9807" y="5324"/>
                      <a:pt x="10274" y="5191"/>
                      <a:pt x="10741" y="5024"/>
                    </a:cubicBezTo>
                    <a:cubicBezTo>
                      <a:pt x="10975" y="4957"/>
                      <a:pt x="11208" y="4891"/>
                      <a:pt x="11475" y="4824"/>
                    </a:cubicBezTo>
                    <a:cubicBezTo>
                      <a:pt x="11709" y="4757"/>
                      <a:pt x="11976" y="4691"/>
                      <a:pt x="12209" y="4624"/>
                    </a:cubicBezTo>
                    <a:cubicBezTo>
                      <a:pt x="13210" y="4357"/>
                      <a:pt x="14244" y="4057"/>
                      <a:pt x="15311" y="3757"/>
                    </a:cubicBezTo>
                    <a:cubicBezTo>
                      <a:pt x="17446" y="3223"/>
                      <a:pt x="19481" y="2689"/>
                      <a:pt x="21349" y="2289"/>
                    </a:cubicBezTo>
                    <a:cubicBezTo>
                      <a:pt x="22283" y="2089"/>
                      <a:pt x="23150" y="1855"/>
                      <a:pt x="23984" y="1688"/>
                    </a:cubicBezTo>
                    <a:cubicBezTo>
                      <a:pt x="24818" y="1522"/>
                      <a:pt x="25585" y="1355"/>
                      <a:pt x="26319" y="1221"/>
                    </a:cubicBezTo>
                    <a:cubicBezTo>
                      <a:pt x="26653" y="1121"/>
                      <a:pt x="26986" y="1055"/>
                      <a:pt x="27320" y="988"/>
                    </a:cubicBezTo>
                    <a:cubicBezTo>
                      <a:pt x="27620" y="921"/>
                      <a:pt x="27920" y="855"/>
                      <a:pt x="28220" y="821"/>
                    </a:cubicBezTo>
                    <a:cubicBezTo>
                      <a:pt x="28788" y="688"/>
                      <a:pt x="29255" y="588"/>
                      <a:pt x="29655" y="488"/>
                    </a:cubicBezTo>
                    <a:cubicBezTo>
                      <a:pt x="30455" y="321"/>
                      <a:pt x="30889" y="154"/>
                      <a:pt x="30889" y="87"/>
                    </a:cubicBezTo>
                    <a:cubicBezTo>
                      <a:pt x="30889" y="24"/>
                      <a:pt x="30701" y="1"/>
                      <a:pt x="3035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1" name="Google Shape;1121;p22"/>
              <p:cNvSpPr/>
              <p:nvPr/>
            </p:nvSpPr>
            <p:spPr>
              <a:xfrm>
                <a:off x="5034395" y="1412305"/>
                <a:ext cx="2512109" cy="195894"/>
              </a:xfrm>
              <a:custGeom>
                <a:avLst/>
                <a:gdLst/>
                <a:ahLst/>
                <a:cxnLst/>
                <a:rect l="l" t="t" r="r" b="b"/>
                <a:pathLst>
                  <a:path w="57341" h="7891" extrusionOk="0">
                    <a:moveTo>
                      <a:pt x="40554" y="1"/>
                    </a:moveTo>
                    <a:cubicBezTo>
                      <a:pt x="36762" y="1"/>
                      <a:pt x="32531" y="150"/>
                      <a:pt x="28087" y="480"/>
                    </a:cubicBezTo>
                    <a:cubicBezTo>
                      <a:pt x="19981" y="1114"/>
                      <a:pt x="12676" y="2215"/>
                      <a:pt x="7539" y="3749"/>
                    </a:cubicBezTo>
                    <a:cubicBezTo>
                      <a:pt x="4970" y="4516"/>
                      <a:pt x="2969" y="5384"/>
                      <a:pt x="1701" y="6217"/>
                    </a:cubicBezTo>
                    <a:cubicBezTo>
                      <a:pt x="434" y="7051"/>
                      <a:pt x="0" y="7885"/>
                      <a:pt x="67" y="7885"/>
                    </a:cubicBezTo>
                    <a:cubicBezTo>
                      <a:pt x="70" y="7889"/>
                      <a:pt x="74" y="7890"/>
                      <a:pt x="80" y="7890"/>
                    </a:cubicBezTo>
                    <a:cubicBezTo>
                      <a:pt x="187" y="7890"/>
                      <a:pt x="731" y="7286"/>
                      <a:pt x="1968" y="6651"/>
                    </a:cubicBezTo>
                    <a:cubicBezTo>
                      <a:pt x="3236" y="5951"/>
                      <a:pt x="5237" y="5217"/>
                      <a:pt x="7772" y="4616"/>
                    </a:cubicBezTo>
                    <a:cubicBezTo>
                      <a:pt x="12876" y="3315"/>
                      <a:pt x="20148" y="2348"/>
                      <a:pt x="28187" y="1714"/>
                    </a:cubicBezTo>
                    <a:cubicBezTo>
                      <a:pt x="34143" y="1269"/>
                      <a:pt x="39696" y="1081"/>
                      <a:pt x="44317" y="1081"/>
                    </a:cubicBezTo>
                    <a:cubicBezTo>
                      <a:pt x="45934" y="1081"/>
                      <a:pt x="47436" y="1104"/>
                      <a:pt x="48802" y="1147"/>
                    </a:cubicBezTo>
                    <a:cubicBezTo>
                      <a:pt x="51437" y="1214"/>
                      <a:pt x="53572" y="1381"/>
                      <a:pt x="55039" y="1547"/>
                    </a:cubicBezTo>
                    <a:cubicBezTo>
                      <a:pt x="56231" y="1656"/>
                      <a:pt x="56982" y="1808"/>
                      <a:pt x="57241" y="1808"/>
                    </a:cubicBezTo>
                    <a:cubicBezTo>
                      <a:pt x="57301" y="1808"/>
                      <a:pt x="57335" y="1800"/>
                      <a:pt x="57341" y="1781"/>
                    </a:cubicBezTo>
                    <a:cubicBezTo>
                      <a:pt x="57341" y="1714"/>
                      <a:pt x="56574" y="1381"/>
                      <a:pt x="55106" y="1047"/>
                    </a:cubicBezTo>
                    <a:cubicBezTo>
                      <a:pt x="53638" y="747"/>
                      <a:pt x="51503" y="447"/>
                      <a:pt x="48835" y="280"/>
                    </a:cubicBezTo>
                    <a:cubicBezTo>
                      <a:pt x="46451" y="100"/>
                      <a:pt x="43649" y="1"/>
                      <a:pt x="40554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2" name="Google Shape;1122;p22"/>
              <p:cNvSpPr/>
              <p:nvPr/>
            </p:nvSpPr>
            <p:spPr>
              <a:xfrm>
                <a:off x="5836687" y="1749627"/>
                <a:ext cx="3158044" cy="173328"/>
              </a:xfrm>
              <a:custGeom>
                <a:avLst/>
                <a:gdLst/>
                <a:ahLst/>
                <a:cxnLst/>
                <a:rect l="l" t="t" r="r" b="b"/>
                <a:pathLst>
                  <a:path w="72085" h="6982" extrusionOk="0">
                    <a:moveTo>
                      <a:pt x="23761" y="1"/>
                    </a:moveTo>
                    <a:cubicBezTo>
                      <a:pt x="22798" y="1"/>
                      <a:pt x="21826" y="12"/>
                      <a:pt x="20848" y="35"/>
                    </a:cubicBezTo>
                    <a:cubicBezTo>
                      <a:pt x="19948" y="68"/>
                      <a:pt x="19080" y="102"/>
                      <a:pt x="18180" y="135"/>
                    </a:cubicBezTo>
                    <a:cubicBezTo>
                      <a:pt x="17312" y="168"/>
                      <a:pt x="16445" y="268"/>
                      <a:pt x="15578" y="335"/>
                    </a:cubicBezTo>
                    <a:cubicBezTo>
                      <a:pt x="13843" y="468"/>
                      <a:pt x="12142" y="635"/>
                      <a:pt x="10474" y="769"/>
                    </a:cubicBezTo>
                    <a:cubicBezTo>
                      <a:pt x="8806" y="902"/>
                      <a:pt x="7172" y="1102"/>
                      <a:pt x="5537" y="1402"/>
                    </a:cubicBezTo>
                    <a:cubicBezTo>
                      <a:pt x="4737" y="1569"/>
                      <a:pt x="3936" y="1736"/>
                      <a:pt x="3169" y="2003"/>
                    </a:cubicBezTo>
                    <a:cubicBezTo>
                      <a:pt x="2368" y="2270"/>
                      <a:pt x="1601" y="2537"/>
                      <a:pt x="867" y="3137"/>
                    </a:cubicBezTo>
                    <a:lnTo>
                      <a:pt x="634" y="3371"/>
                    </a:lnTo>
                    <a:cubicBezTo>
                      <a:pt x="534" y="3471"/>
                      <a:pt x="467" y="3571"/>
                      <a:pt x="400" y="3671"/>
                    </a:cubicBezTo>
                    <a:cubicBezTo>
                      <a:pt x="234" y="3904"/>
                      <a:pt x="134" y="4104"/>
                      <a:pt x="67" y="4371"/>
                    </a:cubicBezTo>
                    <a:cubicBezTo>
                      <a:pt x="0" y="4605"/>
                      <a:pt x="0" y="4905"/>
                      <a:pt x="67" y="5205"/>
                    </a:cubicBezTo>
                    <a:cubicBezTo>
                      <a:pt x="167" y="5539"/>
                      <a:pt x="367" y="5772"/>
                      <a:pt x="534" y="5939"/>
                    </a:cubicBezTo>
                    <a:cubicBezTo>
                      <a:pt x="967" y="6306"/>
                      <a:pt x="1368" y="6439"/>
                      <a:pt x="1768" y="6539"/>
                    </a:cubicBezTo>
                    <a:cubicBezTo>
                      <a:pt x="2168" y="6640"/>
                      <a:pt x="2535" y="6706"/>
                      <a:pt x="2936" y="6773"/>
                    </a:cubicBezTo>
                    <a:cubicBezTo>
                      <a:pt x="3669" y="6873"/>
                      <a:pt x="4403" y="6873"/>
                      <a:pt x="5137" y="6906"/>
                    </a:cubicBezTo>
                    <a:cubicBezTo>
                      <a:pt x="5838" y="6906"/>
                      <a:pt x="6538" y="6940"/>
                      <a:pt x="7205" y="6940"/>
                    </a:cubicBezTo>
                    <a:cubicBezTo>
                      <a:pt x="8016" y="6969"/>
                      <a:pt x="8807" y="6981"/>
                      <a:pt x="9579" y="6981"/>
                    </a:cubicBezTo>
                    <a:cubicBezTo>
                      <a:pt x="11442" y="6981"/>
                      <a:pt x="13193" y="6910"/>
                      <a:pt x="14844" y="6840"/>
                    </a:cubicBezTo>
                    <a:cubicBezTo>
                      <a:pt x="19514" y="6573"/>
                      <a:pt x="23250" y="6106"/>
                      <a:pt x="25852" y="5806"/>
                    </a:cubicBezTo>
                    <a:cubicBezTo>
                      <a:pt x="28420" y="5472"/>
                      <a:pt x="29855" y="5239"/>
                      <a:pt x="29821" y="5172"/>
                    </a:cubicBezTo>
                    <a:cubicBezTo>
                      <a:pt x="29821" y="5140"/>
                      <a:pt x="29674" y="5125"/>
                      <a:pt x="29388" y="5125"/>
                    </a:cubicBezTo>
                    <a:cubicBezTo>
                      <a:pt x="28782" y="5125"/>
                      <a:pt x="27553" y="5192"/>
                      <a:pt x="25785" y="5305"/>
                    </a:cubicBezTo>
                    <a:cubicBezTo>
                      <a:pt x="23183" y="5505"/>
                      <a:pt x="19447" y="5806"/>
                      <a:pt x="14811" y="5972"/>
                    </a:cubicBezTo>
                    <a:cubicBezTo>
                      <a:pt x="13552" y="5991"/>
                      <a:pt x="12223" y="6019"/>
                      <a:pt x="10830" y="6019"/>
                    </a:cubicBezTo>
                    <a:cubicBezTo>
                      <a:pt x="9676" y="6019"/>
                      <a:pt x="8478" y="5999"/>
                      <a:pt x="7239" y="5939"/>
                    </a:cubicBezTo>
                    <a:cubicBezTo>
                      <a:pt x="6571" y="5906"/>
                      <a:pt x="5871" y="5872"/>
                      <a:pt x="5170" y="5839"/>
                    </a:cubicBezTo>
                    <a:cubicBezTo>
                      <a:pt x="4470" y="5806"/>
                      <a:pt x="3769" y="5772"/>
                      <a:pt x="3069" y="5672"/>
                    </a:cubicBezTo>
                    <a:cubicBezTo>
                      <a:pt x="2735" y="5639"/>
                      <a:pt x="2402" y="5572"/>
                      <a:pt x="2068" y="5472"/>
                    </a:cubicBezTo>
                    <a:cubicBezTo>
                      <a:pt x="1768" y="5405"/>
                      <a:pt x="1468" y="5272"/>
                      <a:pt x="1301" y="5105"/>
                    </a:cubicBezTo>
                    <a:cubicBezTo>
                      <a:pt x="1201" y="5038"/>
                      <a:pt x="1168" y="4972"/>
                      <a:pt x="1168" y="4905"/>
                    </a:cubicBezTo>
                    <a:cubicBezTo>
                      <a:pt x="1134" y="4872"/>
                      <a:pt x="1134" y="4772"/>
                      <a:pt x="1168" y="4638"/>
                    </a:cubicBezTo>
                    <a:cubicBezTo>
                      <a:pt x="1268" y="4405"/>
                      <a:pt x="1368" y="4204"/>
                      <a:pt x="1635" y="4004"/>
                    </a:cubicBezTo>
                    <a:cubicBezTo>
                      <a:pt x="2102" y="3637"/>
                      <a:pt x="2802" y="3337"/>
                      <a:pt x="3503" y="3104"/>
                    </a:cubicBezTo>
                    <a:cubicBezTo>
                      <a:pt x="4236" y="2904"/>
                      <a:pt x="5004" y="2737"/>
                      <a:pt x="5771" y="2570"/>
                    </a:cubicBezTo>
                    <a:cubicBezTo>
                      <a:pt x="7305" y="2303"/>
                      <a:pt x="8940" y="2136"/>
                      <a:pt x="10608" y="1970"/>
                    </a:cubicBezTo>
                    <a:cubicBezTo>
                      <a:pt x="12242" y="1836"/>
                      <a:pt x="13943" y="1703"/>
                      <a:pt x="15678" y="1569"/>
                    </a:cubicBezTo>
                    <a:cubicBezTo>
                      <a:pt x="16545" y="1503"/>
                      <a:pt x="17379" y="1402"/>
                      <a:pt x="18246" y="1369"/>
                    </a:cubicBezTo>
                    <a:cubicBezTo>
                      <a:pt x="19114" y="1336"/>
                      <a:pt x="20014" y="1302"/>
                      <a:pt x="20882" y="1302"/>
                    </a:cubicBezTo>
                    <a:cubicBezTo>
                      <a:pt x="22038" y="1267"/>
                      <a:pt x="23185" y="1250"/>
                      <a:pt x="24322" y="1250"/>
                    </a:cubicBezTo>
                    <a:cubicBezTo>
                      <a:pt x="37081" y="1250"/>
                      <a:pt x="48493" y="3330"/>
                      <a:pt x="57008" y="4004"/>
                    </a:cubicBezTo>
                    <a:cubicBezTo>
                      <a:pt x="58175" y="4071"/>
                      <a:pt x="59276" y="4138"/>
                      <a:pt x="60343" y="4204"/>
                    </a:cubicBezTo>
                    <a:cubicBezTo>
                      <a:pt x="61377" y="4271"/>
                      <a:pt x="62378" y="4371"/>
                      <a:pt x="63312" y="4371"/>
                    </a:cubicBezTo>
                    <a:cubicBezTo>
                      <a:pt x="64213" y="4371"/>
                      <a:pt x="65080" y="4371"/>
                      <a:pt x="65881" y="4405"/>
                    </a:cubicBezTo>
                    <a:lnTo>
                      <a:pt x="67015" y="4405"/>
                    </a:lnTo>
                    <a:cubicBezTo>
                      <a:pt x="67382" y="4405"/>
                      <a:pt x="67715" y="4371"/>
                      <a:pt x="68049" y="4371"/>
                    </a:cubicBezTo>
                    <a:cubicBezTo>
                      <a:pt x="70651" y="4238"/>
                      <a:pt x="72085" y="4138"/>
                      <a:pt x="72085" y="4038"/>
                    </a:cubicBezTo>
                    <a:cubicBezTo>
                      <a:pt x="72085" y="3971"/>
                      <a:pt x="70651" y="3904"/>
                      <a:pt x="68049" y="3871"/>
                    </a:cubicBezTo>
                    <a:cubicBezTo>
                      <a:pt x="67826" y="3871"/>
                      <a:pt x="67604" y="3886"/>
                      <a:pt x="67372" y="3886"/>
                    </a:cubicBezTo>
                    <a:cubicBezTo>
                      <a:pt x="67256" y="3886"/>
                      <a:pt x="67137" y="3882"/>
                      <a:pt x="67015" y="3871"/>
                    </a:cubicBezTo>
                    <a:cubicBezTo>
                      <a:pt x="66648" y="3838"/>
                      <a:pt x="66281" y="3838"/>
                      <a:pt x="65881" y="3804"/>
                    </a:cubicBezTo>
                    <a:cubicBezTo>
                      <a:pt x="65113" y="3771"/>
                      <a:pt x="64246" y="3704"/>
                      <a:pt x="63312" y="3671"/>
                    </a:cubicBezTo>
                    <a:cubicBezTo>
                      <a:pt x="62411" y="3637"/>
                      <a:pt x="61411" y="3537"/>
                      <a:pt x="60377" y="3437"/>
                    </a:cubicBezTo>
                    <a:cubicBezTo>
                      <a:pt x="59343" y="3337"/>
                      <a:pt x="58242" y="3237"/>
                      <a:pt x="57108" y="3104"/>
                    </a:cubicBezTo>
                    <a:cubicBezTo>
                      <a:pt x="52471" y="2603"/>
                      <a:pt x="47000" y="1803"/>
                      <a:pt x="40896" y="1069"/>
                    </a:cubicBezTo>
                    <a:cubicBezTo>
                      <a:pt x="35599" y="436"/>
                      <a:pt x="29830" y="1"/>
                      <a:pt x="2376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3" name="Google Shape;1123;p22"/>
              <p:cNvSpPr/>
              <p:nvPr/>
            </p:nvSpPr>
            <p:spPr>
              <a:xfrm>
                <a:off x="1700980" y="3726194"/>
                <a:ext cx="1378131" cy="124473"/>
              </a:xfrm>
              <a:custGeom>
                <a:avLst/>
                <a:gdLst/>
                <a:ahLst/>
                <a:cxnLst/>
                <a:rect l="l" t="t" r="r" b="b"/>
                <a:pathLst>
                  <a:path w="31457" h="5014" extrusionOk="0">
                    <a:moveTo>
                      <a:pt x="142" y="0"/>
                    </a:moveTo>
                    <a:cubicBezTo>
                      <a:pt x="79" y="0"/>
                      <a:pt x="42" y="13"/>
                      <a:pt x="34" y="38"/>
                    </a:cubicBezTo>
                    <a:cubicBezTo>
                      <a:pt x="0" y="105"/>
                      <a:pt x="367" y="339"/>
                      <a:pt x="1101" y="739"/>
                    </a:cubicBezTo>
                    <a:cubicBezTo>
                      <a:pt x="1468" y="906"/>
                      <a:pt x="1935" y="1139"/>
                      <a:pt x="2435" y="1406"/>
                    </a:cubicBezTo>
                    <a:cubicBezTo>
                      <a:pt x="3003" y="1606"/>
                      <a:pt x="3603" y="1840"/>
                      <a:pt x="4303" y="2073"/>
                    </a:cubicBezTo>
                    <a:cubicBezTo>
                      <a:pt x="7072" y="3041"/>
                      <a:pt x="11008" y="4008"/>
                      <a:pt x="15411" y="4508"/>
                    </a:cubicBezTo>
                    <a:cubicBezTo>
                      <a:pt x="15978" y="4542"/>
                      <a:pt x="16512" y="4642"/>
                      <a:pt x="17046" y="4675"/>
                    </a:cubicBezTo>
                    <a:cubicBezTo>
                      <a:pt x="17580" y="4742"/>
                      <a:pt x="18113" y="4775"/>
                      <a:pt x="18647" y="4809"/>
                    </a:cubicBezTo>
                    <a:cubicBezTo>
                      <a:pt x="19681" y="4875"/>
                      <a:pt x="20715" y="4975"/>
                      <a:pt x="21649" y="4975"/>
                    </a:cubicBezTo>
                    <a:cubicBezTo>
                      <a:pt x="22766" y="4995"/>
                      <a:pt x="23816" y="5014"/>
                      <a:pt x="24781" y="5014"/>
                    </a:cubicBezTo>
                    <a:cubicBezTo>
                      <a:pt x="25487" y="5014"/>
                      <a:pt x="26147" y="5004"/>
                      <a:pt x="26753" y="4975"/>
                    </a:cubicBezTo>
                    <a:cubicBezTo>
                      <a:pt x="29655" y="4842"/>
                      <a:pt x="31456" y="4642"/>
                      <a:pt x="31456" y="4475"/>
                    </a:cubicBezTo>
                    <a:cubicBezTo>
                      <a:pt x="31423" y="4041"/>
                      <a:pt x="24284" y="4342"/>
                      <a:pt x="15578" y="3274"/>
                    </a:cubicBezTo>
                    <a:cubicBezTo>
                      <a:pt x="11208" y="2807"/>
                      <a:pt x="7306" y="1973"/>
                      <a:pt x="4537" y="1239"/>
                    </a:cubicBezTo>
                    <a:cubicBezTo>
                      <a:pt x="3870" y="1039"/>
                      <a:pt x="3236" y="872"/>
                      <a:pt x="2669" y="739"/>
                    </a:cubicBezTo>
                    <a:cubicBezTo>
                      <a:pt x="2135" y="572"/>
                      <a:pt x="1668" y="405"/>
                      <a:pt x="1301" y="305"/>
                    </a:cubicBezTo>
                    <a:cubicBezTo>
                      <a:pt x="730" y="107"/>
                      <a:pt x="325" y="0"/>
                      <a:pt x="142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22"/>
              <p:cNvSpPr/>
              <p:nvPr/>
            </p:nvSpPr>
            <p:spPr>
              <a:xfrm>
                <a:off x="1230416" y="2913945"/>
                <a:ext cx="2460983" cy="144407"/>
              </a:xfrm>
              <a:custGeom>
                <a:avLst/>
                <a:gdLst/>
                <a:ahLst/>
                <a:cxnLst/>
                <a:rect l="l" t="t" r="r" b="b"/>
                <a:pathLst>
                  <a:path w="56174" h="5817" extrusionOk="0">
                    <a:moveTo>
                      <a:pt x="43732" y="1"/>
                    </a:moveTo>
                    <a:cubicBezTo>
                      <a:pt x="42197" y="1"/>
                      <a:pt x="40596" y="67"/>
                      <a:pt x="38895" y="134"/>
                    </a:cubicBezTo>
                    <a:cubicBezTo>
                      <a:pt x="37194" y="234"/>
                      <a:pt x="35426" y="334"/>
                      <a:pt x="33591" y="468"/>
                    </a:cubicBezTo>
                    <a:cubicBezTo>
                      <a:pt x="31756" y="668"/>
                      <a:pt x="29855" y="801"/>
                      <a:pt x="27887" y="1068"/>
                    </a:cubicBezTo>
                    <a:cubicBezTo>
                      <a:pt x="24018" y="1502"/>
                      <a:pt x="20348" y="2136"/>
                      <a:pt x="17013" y="2636"/>
                    </a:cubicBezTo>
                    <a:cubicBezTo>
                      <a:pt x="13643" y="3170"/>
                      <a:pt x="10641" y="3670"/>
                      <a:pt x="8140" y="4104"/>
                    </a:cubicBezTo>
                    <a:cubicBezTo>
                      <a:pt x="3103" y="4971"/>
                      <a:pt x="0" y="5605"/>
                      <a:pt x="0" y="5771"/>
                    </a:cubicBezTo>
                    <a:cubicBezTo>
                      <a:pt x="6" y="5802"/>
                      <a:pt x="115" y="5817"/>
                      <a:pt x="320" y="5817"/>
                    </a:cubicBezTo>
                    <a:cubicBezTo>
                      <a:pt x="1241" y="5817"/>
                      <a:pt x="4099" y="5517"/>
                      <a:pt x="8273" y="4971"/>
                    </a:cubicBezTo>
                    <a:cubicBezTo>
                      <a:pt x="10808" y="4671"/>
                      <a:pt x="13810" y="4237"/>
                      <a:pt x="17179" y="3770"/>
                    </a:cubicBezTo>
                    <a:cubicBezTo>
                      <a:pt x="20515" y="3336"/>
                      <a:pt x="24184" y="2736"/>
                      <a:pt x="28054" y="2302"/>
                    </a:cubicBezTo>
                    <a:cubicBezTo>
                      <a:pt x="29988" y="2069"/>
                      <a:pt x="31856" y="1902"/>
                      <a:pt x="33691" y="1702"/>
                    </a:cubicBezTo>
                    <a:cubicBezTo>
                      <a:pt x="35526" y="1535"/>
                      <a:pt x="37294" y="1402"/>
                      <a:pt x="38962" y="1268"/>
                    </a:cubicBezTo>
                    <a:cubicBezTo>
                      <a:pt x="40663" y="1202"/>
                      <a:pt x="42231" y="1101"/>
                      <a:pt x="43732" y="1035"/>
                    </a:cubicBezTo>
                    <a:cubicBezTo>
                      <a:pt x="45233" y="1001"/>
                      <a:pt x="46634" y="968"/>
                      <a:pt x="47901" y="935"/>
                    </a:cubicBezTo>
                    <a:cubicBezTo>
                      <a:pt x="49169" y="935"/>
                      <a:pt x="50336" y="968"/>
                      <a:pt x="51337" y="968"/>
                    </a:cubicBezTo>
                    <a:cubicBezTo>
                      <a:pt x="52371" y="968"/>
                      <a:pt x="53238" y="1068"/>
                      <a:pt x="53939" y="1068"/>
                    </a:cubicBezTo>
                    <a:cubicBezTo>
                      <a:pt x="54656" y="1101"/>
                      <a:pt x="55215" y="1118"/>
                      <a:pt x="55594" y="1118"/>
                    </a:cubicBezTo>
                    <a:cubicBezTo>
                      <a:pt x="55974" y="1118"/>
                      <a:pt x="56174" y="1101"/>
                      <a:pt x="56174" y="1068"/>
                    </a:cubicBezTo>
                    <a:cubicBezTo>
                      <a:pt x="56174" y="968"/>
                      <a:pt x="55407" y="801"/>
                      <a:pt x="53972" y="568"/>
                    </a:cubicBezTo>
                    <a:cubicBezTo>
                      <a:pt x="53272" y="501"/>
                      <a:pt x="52404" y="301"/>
                      <a:pt x="51370" y="268"/>
                    </a:cubicBezTo>
                    <a:cubicBezTo>
                      <a:pt x="50370" y="201"/>
                      <a:pt x="49202" y="134"/>
                      <a:pt x="47935" y="34"/>
                    </a:cubicBezTo>
                    <a:cubicBezTo>
                      <a:pt x="46634" y="34"/>
                      <a:pt x="45233" y="1"/>
                      <a:pt x="4373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22"/>
              <p:cNvSpPr/>
              <p:nvPr/>
            </p:nvSpPr>
            <p:spPr>
              <a:xfrm>
                <a:off x="1139286" y="3248025"/>
                <a:ext cx="860047" cy="110501"/>
              </a:xfrm>
              <a:custGeom>
                <a:avLst/>
                <a:gdLst/>
                <a:ahLst/>
                <a:cxnLst/>
                <a:rect l="l" t="t" r="r" b="b"/>
                <a:pathLst>
                  <a:path w="40597" h="5216" extrusionOk="0">
                    <a:moveTo>
                      <a:pt x="4974" y="0"/>
                    </a:moveTo>
                    <a:cubicBezTo>
                      <a:pt x="3580" y="0"/>
                      <a:pt x="2423" y="138"/>
                      <a:pt x="1602" y="297"/>
                    </a:cubicBezTo>
                    <a:cubicBezTo>
                      <a:pt x="1335" y="330"/>
                      <a:pt x="1101" y="397"/>
                      <a:pt x="901" y="431"/>
                    </a:cubicBezTo>
                    <a:cubicBezTo>
                      <a:pt x="701" y="497"/>
                      <a:pt x="534" y="564"/>
                      <a:pt x="401" y="597"/>
                    </a:cubicBezTo>
                    <a:cubicBezTo>
                      <a:pt x="134" y="664"/>
                      <a:pt x="0" y="731"/>
                      <a:pt x="0" y="764"/>
                    </a:cubicBezTo>
                    <a:cubicBezTo>
                      <a:pt x="0" y="764"/>
                      <a:pt x="167" y="764"/>
                      <a:pt x="434" y="731"/>
                    </a:cubicBezTo>
                    <a:cubicBezTo>
                      <a:pt x="568" y="697"/>
                      <a:pt x="734" y="664"/>
                      <a:pt x="934" y="631"/>
                    </a:cubicBezTo>
                    <a:cubicBezTo>
                      <a:pt x="1135" y="597"/>
                      <a:pt x="1368" y="564"/>
                      <a:pt x="1635" y="531"/>
                    </a:cubicBezTo>
                    <a:cubicBezTo>
                      <a:pt x="2235" y="453"/>
                      <a:pt x="3002" y="398"/>
                      <a:pt x="3906" y="398"/>
                    </a:cubicBezTo>
                    <a:cubicBezTo>
                      <a:pt x="4560" y="398"/>
                      <a:pt x="5287" y="427"/>
                      <a:pt x="6071" y="497"/>
                    </a:cubicBezTo>
                    <a:cubicBezTo>
                      <a:pt x="7973" y="631"/>
                      <a:pt x="10174" y="998"/>
                      <a:pt x="12609" y="1598"/>
                    </a:cubicBezTo>
                    <a:cubicBezTo>
                      <a:pt x="13810" y="1898"/>
                      <a:pt x="15078" y="2265"/>
                      <a:pt x="16379" y="2665"/>
                    </a:cubicBezTo>
                    <a:cubicBezTo>
                      <a:pt x="17680" y="3099"/>
                      <a:pt x="19014" y="3533"/>
                      <a:pt x="20415" y="3900"/>
                    </a:cubicBezTo>
                    <a:cubicBezTo>
                      <a:pt x="23250" y="4634"/>
                      <a:pt x="25986" y="5134"/>
                      <a:pt x="28554" y="5201"/>
                    </a:cubicBezTo>
                    <a:cubicBezTo>
                      <a:pt x="28817" y="5211"/>
                      <a:pt x="29077" y="5216"/>
                      <a:pt x="29334" y="5216"/>
                    </a:cubicBezTo>
                    <a:cubicBezTo>
                      <a:pt x="31561" y="5216"/>
                      <a:pt x="33578" y="4842"/>
                      <a:pt x="35192" y="4333"/>
                    </a:cubicBezTo>
                    <a:cubicBezTo>
                      <a:pt x="37060" y="3766"/>
                      <a:pt x="38361" y="2899"/>
                      <a:pt x="39295" y="2365"/>
                    </a:cubicBezTo>
                    <a:cubicBezTo>
                      <a:pt x="40129" y="1698"/>
                      <a:pt x="40596" y="1331"/>
                      <a:pt x="40563" y="1298"/>
                    </a:cubicBezTo>
                    <a:cubicBezTo>
                      <a:pt x="40561" y="1296"/>
                      <a:pt x="40558" y="1295"/>
                      <a:pt x="40554" y="1295"/>
                    </a:cubicBezTo>
                    <a:cubicBezTo>
                      <a:pt x="40478" y="1295"/>
                      <a:pt x="39984" y="1593"/>
                      <a:pt x="39128" y="2132"/>
                    </a:cubicBezTo>
                    <a:cubicBezTo>
                      <a:pt x="38194" y="2632"/>
                      <a:pt x="36893" y="3399"/>
                      <a:pt x="35059" y="3900"/>
                    </a:cubicBezTo>
                    <a:cubicBezTo>
                      <a:pt x="33528" y="4325"/>
                      <a:pt x="31684" y="4630"/>
                      <a:pt x="29649" y="4630"/>
                    </a:cubicBezTo>
                    <a:cubicBezTo>
                      <a:pt x="29290" y="4630"/>
                      <a:pt x="28925" y="4620"/>
                      <a:pt x="28554" y="4600"/>
                    </a:cubicBezTo>
                    <a:cubicBezTo>
                      <a:pt x="26086" y="4500"/>
                      <a:pt x="23384" y="4000"/>
                      <a:pt x="20582" y="3266"/>
                    </a:cubicBezTo>
                    <a:cubicBezTo>
                      <a:pt x="19181" y="2899"/>
                      <a:pt x="17847" y="2465"/>
                      <a:pt x="16546" y="2065"/>
                    </a:cubicBezTo>
                    <a:cubicBezTo>
                      <a:pt x="15245" y="1665"/>
                      <a:pt x="13977" y="1331"/>
                      <a:pt x="12743" y="1031"/>
                    </a:cubicBezTo>
                    <a:cubicBezTo>
                      <a:pt x="10274" y="464"/>
                      <a:pt x="8006" y="130"/>
                      <a:pt x="6105" y="30"/>
                    </a:cubicBezTo>
                    <a:cubicBezTo>
                      <a:pt x="5713" y="10"/>
                      <a:pt x="5335" y="0"/>
                      <a:pt x="4974" y="0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6" name="Google Shape;1126;p22"/>
            <p:cNvGrpSpPr/>
            <p:nvPr/>
          </p:nvGrpSpPr>
          <p:grpSpPr>
            <a:xfrm>
              <a:off x="927050" y="867175"/>
              <a:ext cx="2764349" cy="3207523"/>
              <a:chOff x="927050" y="867175"/>
              <a:chExt cx="2764349" cy="3207523"/>
            </a:xfrm>
          </p:grpSpPr>
          <p:sp>
            <p:nvSpPr>
              <p:cNvPr id="1127" name="Google Shape;1127;p22"/>
              <p:cNvSpPr/>
              <p:nvPr/>
            </p:nvSpPr>
            <p:spPr>
              <a:xfrm>
                <a:off x="927050" y="867175"/>
                <a:ext cx="2663830" cy="3207523"/>
              </a:xfrm>
              <a:custGeom>
                <a:avLst/>
                <a:gdLst/>
                <a:ahLst/>
                <a:cxnLst/>
                <a:rect l="l" t="t" r="r" b="b"/>
                <a:pathLst>
                  <a:path w="120087" h="144597" extrusionOk="0">
                    <a:moveTo>
                      <a:pt x="62345" y="0"/>
                    </a:moveTo>
                    <a:cubicBezTo>
                      <a:pt x="42597" y="0"/>
                      <a:pt x="25385" y="2302"/>
                      <a:pt x="11108" y="6838"/>
                    </a:cubicBezTo>
                    <a:cubicBezTo>
                      <a:pt x="8640" y="23317"/>
                      <a:pt x="0" y="86529"/>
                      <a:pt x="5471" y="140100"/>
                    </a:cubicBezTo>
                    <a:cubicBezTo>
                      <a:pt x="5538" y="140901"/>
                      <a:pt x="20648" y="142235"/>
                      <a:pt x="21916" y="142369"/>
                    </a:cubicBezTo>
                    <a:cubicBezTo>
                      <a:pt x="29221" y="143203"/>
                      <a:pt x="36560" y="143770"/>
                      <a:pt x="43932" y="144137"/>
                    </a:cubicBezTo>
                    <a:cubicBezTo>
                      <a:pt x="50036" y="144430"/>
                      <a:pt x="56187" y="144597"/>
                      <a:pt x="62349" y="144597"/>
                    </a:cubicBezTo>
                    <a:cubicBezTo>
                      <a:pt x="75074" y="144597"/>
                      <a:pt x="87842" y="143888"/>
                      <a:pt x="100339" y="142135"/>
                    </a:cubicBezTo>
                    <a:cubicBezTo>
                      <a:pt x="100439" y="142102"/>
                      <a:pt x="100539" y="142102"/>
                      <a:pt x="100606" y="142102"/>
                    </a:cubicBezTo>
                    <a:cubicBezTo>
                      <a:pt x="106310" y="141368"/>
                      <a:pt x="111880" y="140467"/>
                      <a:pt x="117351" y="139433"/>
                    </a:cubicBezTo>
                    <a:cubicBezTo>
                      <a:pt x="118785" y="105109"/>
                      <a:pt x="120086" y="29655"/>
                      <a:pt x="112247" y="4437"/>
                    </a:cubicBezTo>
                    <a:cubicBezTo>
                      <a:pt x="104141" y="2969"/>
                      <a:pt x="84661" y="0"/>
                      <a:pt x="6234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8" name="Google Shape;1128;p22"/>
              <p:cNvSpPr/>
              <p:nvPr/>
            </p:nvSpPr>
            <p:spPr>
              <a:xfrm>
                <a:off x="1700980" y="3726194"/>
                <a:ext cx="1378131" cy="124473"/>
              </a:xfrm>
              <a:custGeom>
                <a:avLst/>
                <a:gdLst/>
                <a:ahLst/>
                <a:cxnLst/>
                <a:rect l="l" t="t" r="r" b="b"/>
                <a:pathLst>
                  <a:path w="31457" h="5014" extrusionOk="0">
                    <a:moveTo>
                      <a:pt x="142" y="0"/>
                    </a:moveTo>
                    <a:cubicBezTo>
                      <a:pt x="79" y="0"/>
                      <a:pt x="42" y="13"/>
                      <a:pt x="34" y="38"/>
                    </a:cubicBezTo>
                    <a:cubicBezTo>
                      <a:pt x="0" y="105"/>
                      <a:pt x="367" y="339"/>
                      <a:pt x="1101" y="739"/>
                    </a:cubicBezTo>
                    <a:cubicBezTo>
                      <a:pt x="1468" y="906"/>
                      <a:pt x="1935" y="1139"/>
                      <a:pt x="2435" y="1406"/>
                    </a:cubicBezTo>
                    <a:cubicBezTo>
                      <a:pt x="3003" y="1606"/>
                      <a:pt x="3603" y="1840"/>
                      <a:pt x="4303" y="2073"/>
                    </a:cubicBezTo>
                    <a:cubicBezTo>
                      <a:pt x="7072" y="3041"/>
                      <a:pt x="11008" y="4008"/>
                      <a:pt x="15411" y="4508"/>
                    </a:cubicBezTo>
                    <a:cubicBezTo>
                      <a:pt x="15978" y="4542"/>
                      <a:pt x="16512" y="4642"/>
                      <a:pt x="17046" y="4675"/>
                    </a:cubicBezTo>
                    <a:cubicBezTo>
                      <a:pt x="17580" y="4742"/>
                      <a:pt x="18113" y="4775"/>
                      <a:pt x="18647" y="4809"/>
                    </a:cubicBezTo>
                    <a:cubicBezTo>
                      <a:pt x="19681" y="4875"/>
                      <a:pt x="20715" y="4975"/>
                      <a:pt x="21649" y="4975"/>
                    </a:cubicBezTo>
                    <a:cubicBezTo>
                      <a:pt x="22766" y="4995"/>
                      <a:pt x="23816" y="5014"/>
                      <a:pt x="24781" y="5014"/>
                    </a:cubicBezTo>
                    <a:cubicBezTo>
                      <a:pt x="25487" y="5014"/>
                      <a:pt x="26147" y="5004"/>
                      <a:pt x="26753" y="4975"/>
                    </a:cubicBezTo>
                    <a:cubicBezTo>
                      <a:pt x="29655" y="4842"/>
                      <a:pt x="31456" y="4642"/>
                      <a:pt x="31456" y="4475"/>
                    </a:cubicBezTo>
                    <a:cubicBezTo>
                      <a:pt x="31423" y="4041"/>
                      <a:pt x="24284" y="4342"/>
                      <a:pt x="15578" y="3274"/>
                    </a:cubicBezTo>
                    <a:cubicBezTo>
                      <a:pt x="11208" y="2807"/>
                      <a:pt x="7306" y="1973"/>
                      <a:pt x="4537" y="1239"/>
                    </a:cubicBezTo>
                    <a:cubicBezTo>
                      <a:pt x="3870" y="1039"/>
                      <a:pt x="3236" y="872"/>
                      <a:pt x="2669" y="739"/>
                    </a:cubicBezTo>
                    <a:cubicBezTo>
                      <a:pt x="2135" y="572"/>
                      <a:pt x="1668" y="405"/>
                      <a:pt x="1301" y="305"/>
                    </a:cubicBezTo>
                    <a:cubicBezTo>
                      <a:pt x="730" y="107"/>
                      <a:pt x="325" y="0"/>
                      <a:pt x="142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9" name="Google Shape;1129;p22"/>
              <p:cNvSpPr/>
              <p:nvPr/>
            </p:nvSpPr>
            <p:spPr>
              <a:xfrm>
                <a:off x="1230416" y="2913945"/>
                <a:ext cx="2460983" cy="144407"/>
              </a:xfrm>
              <a:custGeom>
                <a:avLst/>
                <a:gdLst/>
                <a:ahLst/>
                <a:cxnLst/>
                <a:rect l="l" t="t" r="r" b="b"/>
                <a:pathLst>
                  <a:path w="56174" h="5817" extrusionOk="0">
                    <a:moveTo>
                      <a:pt x="43732" y="1"/>
                    </a:moveTo>
                    <a:cubicBezTo>
                      <a:pt x="42197" y="1"/>
                      <a:pt x="40596" y="67"/>
                      <a:pt x="38895" y="134"/>
                    </a:cubicBezTo>
                    <a:cubicBezTo>
                      <a:pt x="37194" y="234"/>
                      <a:pt x="35426" y="334"/>
                      <a:pt x="33591" y="468"/>
                    </a:cubicBezTo>
                    <a:cubicBezTo>
                      <a:pt x="31756" y="668"/>
                      <a:pt x="29855" y="801"/>
                      <a:pt x="27887" y="1068"/>
                    </a:cubicBezTo>
                    <a:cubicBezTo>
                      <a:pt x="24018" y="1502"/>
                      <a:pt x="20348" y="2136"/>
                      <a:pt x="17013" y="2636"/>
                    </a:cubicBezTo>
                    <a:cubicBezTo>
                      <a:pt x="13643" y="3170"/>
                      <a:pt x="10641" y="3670"/>
                      <a:pt x="8140" y="4104"/>
                    </a:cubicBezTo>
                    <a:cubicBezTo>
                      <a:pt x="3103" y="4971"/>
                      <a:pt x="0" y="5605"/>
                      <a:pt x="0" y="5771"/>
                    </a:cubicBezTo>
                    <a:cubicBezTo>
                      <a:pt x="6" y="5802"/>
                      <a:pt x="115" y="5817"/>
                      <a:pt x="320" y="5817"/>
                    </a:cubicBezTo>
                    <a:cubicBezTo>
                      <a:pt x="1241" y="5817"/>
                      <a:pt x="4099" y="5517"/>
                      <a:pt x="8273" y="4971"/>
                    </a:cubicBezTo>
                    <a:cubicBezTo>
                      <a:pt x="10808" y="4671"/>
                      <a:pt x="13810" y="4237"/>
                      <a:pt x="17179" y="3770"/>
                    </a:cubicBezTo>
                    <a:cubicBezTo>
                      <a:pt x="20515" y="3336"/>
                      <a:pt x="24184" y="2736"/>
                      <a:pt x="28054" y="2302"/>
                    </a:cubicBezTo>
                    <a:cubicBezTo>
                      <a:pt x="29988" y="2069"/>
                      <a:pt x="31856" y="1902"/>
                      <a:pt x="33691" y="1702"/>
                    </a:cubicBezTo>
                    <a:cubicBezTo>
                      <a:pt x="35526" y="1535"/>
                      <a:pt x="37294" y="1402"/>
                      <a:pt x="38962" y="1268"/>
                    </a:cubicBezTo>
                    <a:cubicBezTo>
                      <a:pt x="40663" y="1202"/>
                      <a:pt x="42231" y="1101"/>
                      <a:pt x="43732" y="1035"/>
                    </a:cubicBezTo>
                    <a:cubicBezTo>
                      <a:pt x="45233" y="1001"/>
                      <a:pt x="46634" y="968"/>
                      <a:pt x="47901" y="935"/>
                    </a:cubicBezTo>
                    <a:cubicBezTo>
                      <a:pt x="49169" y="935"/>
                      <a:pt x="50336" y="968"/>
                      <a:pt x="51337" y="968"/>
                    </a:cubicBezTo>
                    <a:cubicBezTo>
                      <a:pt x="52371" y="968"/>
                      <a:pt x="53238" y="1068"/>
                      <a:pt x="53939" y="1068"/>
                    </a:cubicBezTo>
                    <a:cubicBezTo>
                      <a:pt x="54656" y="1101"/>
                      <a:pt x="55215" y="1118"/>
                      <a:pt x="55594" y="1118"/>
                    </a:cubicBezTo>
                    <a:cubicBezTo>
                      <a:pt x="55974" y="1118"/>
                      <a:pt x="56174" y="1101"/>
                      <a:pt x="56174" y="1068"/>
                    </a:cubicBezTo>
                    <a:cubicBezTo>
                      <a:pt x="56174" y="968"/>
                      <a:pt x="55407" y="801"/>
                      <a:pt x="53972" y="568"/>
                    </a:cubicBezTo>
                    <a:cubicBezTo>
                      <a:pt x="53272" y="501"/>
                      <a:pt x="52404" y="301"/>
                      <a:pt x="51370" y="268"/>
                    </a:cubicBezTo>
                    <a:cubicBezTo>
                      <a:pt x="50370" y="201"/>
                      <a:pt x="49202" y="134"/>
                      <a:pt x="47935" y="34"/>
                    </a:cubicBezTo>
                    <a:cubicBezTo>
                      <a:pt x="46634" y="34"/>
                      <a:pt x="45233" y="1"/>
                      <a:pt x="4373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0" name="Google Shape;1130;p22"/>
              <p:cNvSpPr/>
              <p:nvPr/>
            </p:nvSpPr>
            <p:spPr>
              <a:xfrm>
                <a:off x="1905995" y="3543782"/>
                <a:ext cx="1215511" cy="167150"/>
              </a:xfrm>
              <a:custGeom>
                <a:avLst/>
                <a:gdLst/>
                <a:ahLst/>
                <a:cxnLst/>
                <a:rect l="l" t="t" r="r" b="b"/>
                <a:pathLst>
                  <a:path w="57376" h="7890" extrusionOk="0">
                    <a:moveTo>
                      <a:pt x="40571" y="0"/>
                    </a:moveTo>
                    <a:cubicBezTo>
                      <a:pt x="36780" y="0"/>
                      <a:pt x="32550" y="149"/>
                      <a:pt x="28088" y="480"/>
                    </a:cubicBezTo>
                    <a:cubicBezTo>
                      <a:pt x="19982" y="1113"/>
                      <a:pt x="12677" y="2248"/>
                      <a:pt x="7540" y="3749"/>
                    </a:cubicBezTo>
                    <a:cubicBezTo>
                      <a:pt x="5005" y="4516"/>
                      <a:pt x="2970" y="5383"/>
                      <a:pt x="1702" y="6250"/>
                    </a:cubicBezTo>
                    <a:cubicBezTo>
                      <a:pt x="435" y="7084"/>
                      <a:pt x="1" y="7885"/>
                      <a:pt x="68" y="7885"/>
                    </a:cubicBezTo>
                    <a:cubicBezTo>
                      <a:pt x="73" y="7888"/>
                      <a:pt x="78" y="7890"/>
                      <a:pt x="85" y="7890"/>
                    </a:cubicBezTo>
                    <a:cubicBezTo>
                      <a:pt x="218" y="7890"/>
                      <a:pt x="732" y="7285"/>
                      <a:pt x="1969" y="6651"/>
                    </a:cubicBezTo>
                    <a:cubicBezTo>
                      <a:pt x="3237" y="5950"/>
                      <a:pt x="5238" y="5250"/>
                      <a:pt x="7807" y="4616"/>
                    </a:cubicBezTo>
                    <a:cubicBezTo>
                      <a:pt x="12877" y="3315"/>
                      <a:pt x="20149" y="2348"/>
                      <a:pt x="28188" y="1714"/>
                    </a:cubicBezTo>
                    <a:cubicBezTo>
                      <a:pt x="34217" y="1263"/>
                      <a:pt x="39834" y="1095"/>
                      <a:pt x="44488" y="1095"/>
                    </a:cubicBezTo>
                    <a:cubicBezTo>
                      <a:pt x="46040" y="1095"/>
                      <a:pt x="47485" y="1113"/>
                      <a:pt x="48802" y="1147"/>
                    </a:cubicBezTo>
                    <a:cubicBezTo>
                      <a:pt x="51438" y="1213"/>
                      <a:pt x="53573" y="1380"/>
                      <a:pt x="55040" y="1547"/>
                    </a:cubicBezTo>
                    <a:cubicBezTo>
                      <a:pt x="56201" y="1679"/>
                      <a:pt x="56944" y="1811"/>
                      <a:pt x="57221" y="1811"/>
                    </a:cubicBezTo>
                    <a:cubicBezTo>
                      <a:pt x="57294" y="1811"/>
                      <a:pt x="57335" y="1801"/>
                      <a:pt x="57342" y="1781"/>
                    </a:cubicBezTo>
                    <a:cubicBezTo>
                      <a:pt x="57375" y="1714"/>
                      <a:pt x="56575" y="1380"/>
                      <a:pt x="55107" y="1080"/>
                    </a:cubicBezTo>
                    <a:cubicBezTo>
                      <a:pt x="53673" y="746"/>
                      <a:pt x="51504" y="446"/>
                      <a:pt x="48869" y="279"/>
                    </a:cubicBezTo>
                    <a:cubicBezTo>
                      <a:pt x="46470" y="100"/>
                      <a:pt x="43667" y="0"/>
                      <a:pt x="40571" y="0"/>
                    </a:cubicBezTo>
                    <a:close/>
                  </a:path>
                </a:pathLst>
              </a:custGeom>
              <a:solidFill>
                <a:srgbClr val="6D4D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1" name="Google Shape;1131;p22"/>
              <p:cNvSpPr/>
              <p:nvPr/>
            </p:nvSpPr>
            <p:spPr>
              <a:xfrm>
                <a:off x="1944169" y="3208664"/>
                <a:ext cx="655104" cy="179225"/>
              </a:xfrm>
              <a:custGeom>
                <a:avLst/>
                <a:gdLst/>
                <a:ahLst/>
                <a:cxnLst/>
                <a:rect l="l" t="t" r="r" b="b"/>
                <a:pathLst>
                  <a:path w="30923" h="8460" extrusionOk="0">
                    <a:moveTo>
                      <a:pt x="546" y="0"/>
                    </a:moveTo>
                    <a:cubicBezTo>
                      <a:pt x="203" y="0"/>
                      <a:pt x="21" y="24"/>
                      <a:pt x="0" y="87"/>
                    </a:cubicBezTo>
                    <a:cubicBezTo>
                      <a:pt x="0" y="187"/>
                      <a:pt x="434" y="320"/>
                      <a:pt x="1234" y="487"/>
                    </a:cubicBezTo>
                    <a:cubicBezTo>
                      <a:pt x="1635" y="587"/>
                      <a:pt x="2102" y="687"/>
                      <a:pt x="2669" y="821"/>
                    </a:cubicBezTo>
                    <a:cubicBezTo>
                      <a:pt x="2969" y="854"/>
                      <a:pt x="3269" y="921"/>
                      <a:pt x="3569" y="988"/>
                    </a:cubicBezTo>
                    <a:cubicBezTo>
                      <a:pt x="3903" y="1054"/>
                      <a:pt x="4237" y="1121"/>
                      <a:pt x="4604" y="1221"/>
                    </a:cubicBezTo>
                    <a:cubicBezTo>
                      <a:pt x="5304" y="1355"/>
                      <a:pt x="6071" y="1521"/>
                      <a:pt x="6905" y="1688"/>
                    </a:cubicBezTo>
                    <a:cubicBezTo>
                      <a:pt x="7739" y="1855"/>
                      <a:pt x="8606" y="2088"/>
                      <a:pt x="9540" y="2289"/>
                    </a:cubicBezTo>
                    <a:cubicBezTo>
                      <a:pt x="11408" y="2689"/>
                      <a:pt x="13443" y="3256"/>
                      <a:pt x="15578" y="3756"/>
                    </a:cubicBezTo>
                    <a:cubicBezTo>
                      <a:pt x="16645" y="4056"/>
                      <a:pt x="17680" y="4357"/>
                      <a:pt x="18680" y="4624"/>
                    </a:cubicBezTo>
                    <a:cubicBezTo>
                      <a:pt x="18947" y="4690"/>
                      <a:pt x="19181" y="4757"/>
                      <a:pt x="19447" y="4824"/>
                    </a:cubicBezTo>
                    <a:cubicBezTo>
                      <a:pt x="19681" y="4890"/>
                      <a:pt x="19914" y="4957"/>
                      <a:pt x="20148" y="5057"/>
                    </a:cubicBezTo>
                    <a:cubicBezTo>
                      <a:pt x="20648" y="5191"/>
                      <a:pt x="21115" y="5324"/>
                      <a:pt x="21549" y="5457"/>
                    </a:cubicBezTo>
                    <a:cubicBezTo>
                      <a:pt x="23384" y="5991"/>
                      <a:pt x="25018" y="6592"/>
                      <a:pt x="26386" y="7025"/>
                    </a:cubicBezTo>
                    <a:cubicBezTo>
                      <a:pt x="26719" y="7125"/>
                      <a:pt x="27053" y="7225"/>
                      <a:pt x="27353" y="7359"/>
                    </a:cubicBezTo>
                    <a:cubicBezTo>
                      <a:pt x="27687" y="7459"/>
                      <a:pt x="27954" y="7559"/>
                      <a:pt x="28220" y="7659"/>
                    </a:cubicBezTo>
                    <a:cubicBezTo>
                      <a:pt x="28754" y="7859"/>
                      <a:pt x="29221" y="8026"/>
                      <a:pt x="29621" y="8159"/>
                    </a:cubicBezTo>
                    <a:cubicBezTo>
                      <a:pt x="30213" y="8339"/>
                      <a:pt x="30606" y="8460"/>
                      <a:pt x="30786" y="8460"/>
                    </a:cubicBezTo>
                    <a:cubicBezTo>
                      <a:pt x="30839" y="8460"/>
                      <a:pt x="30874" y="8449"/>
                      <a:pt x="30889" y="8426"/>
                    </a:cubicBezTo>
                    <a:cubicBezTo>
                      <a:pt x="30922" y="8360"/>
                      <a:pt x="30522" y="8093"/>
                      <a:pt x="29822" y="7692"/>
                    </a:cubicBezTo>
                    <a:cubicBezTo>
                      <a:pt x="29455" y="7526"/>
                      <a:pt x="29021" y="7292"/>
                      <a:pt x="28487" y="7025"/>
                    </a:cubicBezTo>
                    <a:cubicBezTo>
                      <a:pt x="28220" y="6892"/>
                      <a:pt x="27954" y="6758"/>
                      <a:pt x="27653" y="6625"/>
                    </a:cubicBezTo>
                    <a:cubicBezTo>
                      <a:pt x="27353" y="6458"/>
                      <a:pt x="27020" y="6358"/>
                      <a:pt x="26686" y="6191"/>
                    </a:cubicBezTo>
                    <a:cubicBezTo>
                      <a:pt x="25352" y="5658"/>
                      <a:pt x="23751" y="4957"/>
                      <a:pt x="21916" y="4390"/>
                    </a:cubicBezTo>
                    <a:cubicBezTo>
                      <a:pt x="21449" y="4223"/>
                      <a:pt x="20982" y="4056"/>
                      <a:pt x="20515" y="3923"/>
                    </a:cubicBezTo>
                    <a:cubicBezTo>
                      <a:pt x="20248" y="3823"/>
                      <a:pt x="20015" y="3756"/>
                      <a:pt x="19781" y="3656"/>
                    </a:cubicBezTo>
                    <a:cubicBezTo>
                      <a:pt x="19514" y="3589"/>
                      <a:pt x="19281" y="3523"/>
                      <a:pt x="19014" y="3456"/>
                    </a:cubicBezTo>
                    <a:cubicBezTo>
                      <a:pt x="18013" y="3156"/>
                      <a:pt x="16979" y="2856"/>
                      <a:pt x="15878" y="2555"/>
                    </a:cubicBezTo>
                    <a:cubicBezTo>
                      <a:pt x="13743" y="2022"/>
                      <a:pt x="11675" y="1521"/>
                      <a:pt x="9774" y="1188"/>
                    </a:cubicBezTo>
                    <a:cubicBezTo>
                      <a:pt x="8840" y="988"/>
                      <a:pt x="7939" y="821"/>
                      <a:pt x="7105" y="687"/>
                    </a:cubicBezTo>
                    <a:cubicBezTo>
                      <a:pt x="6238" y="554"/>
                      <a:pt x="5471" y="454"/>
                      <a:pt x="4737" y="354"/>
                    </a:cubicBezTo>
                    <a:cubicBezTo>
                      <a:pt x="4370" y="287"/>
                      <a:pt x="4036" y="254"/>
                      <a:pt x="3703" y="220"/>
                    </a:cubicBezTo>
                    <a:cubicBezTo>
                      <a:pt x="3369" y="187"/>
                      <a:pt x="3069" y="154"/>
                      <a:pt x="2769" y="120"/>
                    </a:cubicBezTo>
                    <a:cubicBezTo>
                      <a:pt x="2202" y="87"/>
                      <a:pt x="1701" y="54"/>
                      <a:pt x="1301" y="20"/>
                    </a:cubicBezTo>
                    <a:cubicBezTo>
                      <a:pt x="996" y="8"/>
                      <a:pt x="744" y="0"/>
                      <a:pt x="546" y="0"/>
                    </a:cubicBezTo>
                    <a:close/>
                  </a:path>
                </a:pathLst>
              </a:custGeom>
              <a:solidFill>
                <a:srgbClr val="543A3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2" name="Google Shape;1132;p22"/>
              <p:cNvSpPr/>
              <p:nvPr/>
            </p:nvSpPr>
            <p:spPr>
              <a:xfrm>
                <a:off x="1402164" y="2996417"/>
                <a:ext cx="1214790" cy="166853"/>
              </a:xfrm>
              <a:custGeom>
                <a:avLst/>
                <a:gdLst/>
                <a:ahLst/>
                <a:cxnLst/>
                <a:rect l="l" t="t" r="r" b="b"/>
                <a:pathLst>
                  <a:path w="57342" h="7876" extrusionOk="0">
                    <a:moveTo>
                      <a:pt x="16932" y="0"/>
                    </a:moveTo>
                    <a:cubicBezTo>
                      <a:pt x="13777" y="0"/>
                      <a:pt x="10927" y="98"/>
                      <a:pt x="8506" y="266"/>
                    </a:cubicBezTo>
                    <a:cubicBezTo>
                      <a:pt x="5871" y="432"/>
                      <a:pt x="3703" y="733"/>
                      <a:pt x="2235" y="1066"/>
                    </a:cubicBezTo>
                    <a:cubicBezTo>
                      <a:pt x="768" y="1366"/>
                      <a:pt x="0" y="1700"/>
                      <a:pt x="34" y="1767"/>
                    </a:cubicBezTo>
                    <a:cubicBezTo>
                      <a:pt x="41" y="1788"/>
                      <a:pt x="81" y="1797"/>
                      <a:pt x="155" y="1797"/>
                    </a:cubicBezTo>
                    <a:cubicBezTo>
                      <a:pt x="432" y="1797"/>
                      <a:pt x="1175" y="1665"/>
                      <a:pt x="2335" y="1533"/>
                    </a:cubicBezTo>
                    <a:cubicBezTo>
                      <a:pt x="3770" y="1366"/>
                      <a:pt x="5905" y="1200"/>
                      <a:pt x="8540" y="1133"/>
                    </a:cubicBezTo>
                    <a:cubicBezTo>
                      <a:pt x="9866" y="1100"/>
                      <a:pt x="11317" y="1081"/>
                      <a:pt x="12873" y="1081"/>
                    </a:cubicBezTo>
                    <a:cubicBezTo>
                      <a:pt x="17542" y="1081"/>
                      <a:pt x="23159" y="1250"/>
                      <a:pt x="29188" y="1700"/>
                    </a:cubicBezTo>
                    <a:cubicBezTo>
                      <a:pt x="37227" y="2334"/>
                      <a:pt x="44465" y="3301"/>
                      <a:pt x="49569" y="4602"/>
                    </a:cubicBezTo>
                    <a:cubicBezTo>
                      <a:pt x="52138" y="5236"/>
                      <a:pt x="54139" y="5936"/>
                      <a:pt x="55407" y="6637"/>
                    </a:cubicBezTo>
                    <a:cubicBezTo>
                      <a:pt x="56644" y="7271"/>
                      <a:pt x="57157" y="7876"/>
                      <a:pt x="57290" y="7876"/>
                    </a:cubicBezTo>
                    <a:cubicBezTo>
                      <a:pt x="57297" y="7876"/>
                      <a:pt x="57303" y="7874"/>
                      <a:pt x="57308" y="7871"/>
                    </a:cubicBezTo>
                    <a:cubicBezTo>
                      <a:pt x="57341" y="7871"/>
                      <a:pt x="56941" y="7070"/>
                      <a:pt x="55640" y="6237"/>
                    </a:cubicBezTo>
                    <a:cubicBezTo>
                      <a:pt x="54406" y="5369"/>
                      <a:pt x="52371" y="4502"/>
                      <a:pt x="49803" y="3735"/>
                    </a:cubicBezTo>
                    <a:cubicBezTo>
                      <a:pt x="44666" y="2234"/>
                      <a:pt x="37360" y="1100"/>
                      <a:pt x="29288" y="466"/>
                    </a:cubicBezTo>
                    <a:cubicBezTo>
                      <a:pt x="24881" y="139"/>
                      <a:pt x="20691" y="0"/>
                      <a:pt x="16932" y="0"/>
                    </a:cubicBezTo>
                    <a:close/>
                  </a:path>
                </a:pathLst>
              </a:custGeom>
              <a:solidFill>
                <a:srgbClr val="543A3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3" name="Google Shape;1133;p22"/>
              <p:cNvSpPr/>
              <p:nvPr/>
            </p:nvSpPr>
            <p:spPr>
              <a:xfrm>
                <a:off x="1148848" y="924729"/>
                <a:ext cx="1076982" cy="720926"/>
              </a:xfrm>
              <a:custGeom>
                <a:avLst/>
                <a:gdLst/>
                <a:ahLst/>
                <a:cxnLst/>
                <a:rect l="l" t="t" r="r" b="b"/>
                <a:pathLst>
                  <a:path w="50837" h="34030" extrusionOk="0">
                    <a:moveTo>
                      <a:pt x="50836" y="1"/>
                    </a:moveTo>
                    <a:cubicBezTo>
                      <a:pt x="32557" y="234"/>
                      <a:pt x="16545" y="2536"/>
                      <a:pt x="3102" y="6805"/>
                    </a:cubicBezTo>
                    <a:cubicBezTo>
                      <a:pt x="2402" y="11442"/>
                      <a:pt x="1201" y="19848"/>
                      <a:pt x="0" y="30689"/>
                    </a:cubicBezTo>
                    <a:cubicBezTo>
                      <a:pt x="360" y="32267"/>
                      <a:pt x="4053" y="34030"/>
                      <a:pt x="7052" y="34030"/>
                    </a:cubicBezTo>
                    <a:cubicBezTo>
                      <a:pt x="7667" y="34030"/>
                      <a:pt x="8252" y="33956"/>
                      <a:pt x="8773" y="33791"/>
                    </a:cubicBezTo>
                    <a:cubicBezTo>
                      <a:pt x="12876" y="32524"/>
                      <a:pt x="14210" y="28721"/>
                      <a:pt x="14110" y="25686"/>
                    </a:cubicBezTo>
                    <a:lnTo>
                      <a:pt x="14110" y="25686"/>
                    </a:lnTo>
                    <a:cubicBezTo>
                      <a:pt x="16153" y="26692"/>
                      <a:pt x="18376" y="27132"/>
                      <a:pt x="20635" y="27132"/>
                    </a:cubicBezTo>
                    <a:cubicBezTo>
                      <a:pt x="26011" y="27132"/>
                      <a:pt x="31587" y="24638"/>
                      <a:pt x="35392" y="21349"/>
                    </a:cubicBezTo>
                    <a:cubicBezTo>
                      <a:pt x="40763" y="16679"/>
                      <a:pt x="42130" y="10108"/>
                      <a:pt x="40462" y="3636"/>
                    </a:cubicBezTo>
                    <a:lnTo>
                      <a:pt x="40462" y="3636"/>
                    </a:lnTo>
                    <a:cubicBezTo>
                      <a:pt x="40849" y="3688"/>
                      <a:pt x="41263" y="3713"/>
                      <a:pt x="41696" y="3713"/>
                    </a:cubicBezTo>
                    <a:cubicBezTo>
                      <a:pt x="45182" y="3713"/>
                      <a:pt x="49857" y="2107"/>
                      <a:pt x="508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4" name="Google Shape;1134;p22"/>
              <p:cNvSpPr/>
              <p:nvPr/>
            </p:nvSpPr>
            <p:spPr>
              <a:xfrm>
                <a:off x="1077283" y="1893998"/>
                <a:ext cx="556869" cy="643770"/>
              </a:xfrm>
              <a:custGeom>
                <a:avLst/>
                <a:gdLst/>
                <a:ahLst/>
                <a:cxnLst/>
                <a:rect l="l" t="t" r="r" b="b"/>
                <a:pathLst>
                  <a:path w="26286" h="30388" extrusionOk="0">
                    <a:moveTo>
                      <a:pt x="2135" y="0"/>
                    </a:moveTo>
                    <a:cubicBezTo>
                      <a:pt x="1301" y="9040"/>
                      <a:pt x="534" y="19081"/>
                      <a:pt x="1" y="29622"/>
                    </a:cubicBezTo>
                    <a:cubicBezTo>
                      <a:pt x="741" y="30155"/>
                      <a:pt x="1666" y="30387"/>
                      <a:pt x="2665" y="30387"/>
                    </a:cubicBezTo>
                    <a:cubicBezTo>
                      <a:pt x="6164" y="30387"/>
                      <a:pt x="10571" y="27536"/>
                      <a:pt x="11142" y="24785"/>
                    </a:cubicBezTo>
                    <a:cubicBezTo>
                      <a:pt x="12299" y="25165"/>
                      <a:pt x="13445" y="25341"/>
                      <a:pt x="14559" y="25341"/>
                    </a:cubicBezTo>
                    <a:cubicBezTo>
                      <a:pt x="18327" y="25341"/>
                      <a:pt x="21722" y="23332"/>
                      <a:pt x="23884" y="20448"/>
                    </a:cubicBezTo>
                    <a:cubicBezTo>
                      <a:pt x="25952" y="17680"/>
                      <a:pt x="26286" y="12676"/>
                      <a:pt x="24551" y="9707"/>
                    </a:cubicBezTo>
                    <a:cubicBezTo>
                      <a:pt x="24385" y="9441"/>
                      <a:pt x="24184" y="9174"/>
                      <a:pt x="23984" y="8907"/>
                    </a:cubicBezTo>
                    <a:cubicBezTo>
                      <a:pt x="22083" y="6405"/>
                      <a:pt x="19281" y="5004"/>
                      <a:pt x="16179" y="4470"/>
                    </a:cubicBezTo>
                    <a:cubicBezTo>
                      <a:pt x="15720" y="4399"/>
                      <a:pt x="14591" y="4272"/>
                      <a:pt x="13332" y="4272"/>
                    </a:cubicBezTo>
                    <a:cubicBezTo>
                      <a:pt x="11661" y="4272"/>
                      <a:pt x="9763" y="4496"/>
                      <a:pt x="8907" y="5371"/>
                    </a:cubicBezTo>
                    <a:cubicBezTo>
                      <a:pt x="9074" y="2069"/>
                      <a:pt x="5238" y="234"/>
                      <a:pt x="21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5" name="Google Shape;1135;p22"/>
              <p:cNvSpPr/>
              <p:nvPr/>
            </p:nvSpPr>
            <p:spPr>
              <a:xfrm>
                <a:off x="3090183" y="1200778"/>
                <a:ext cx="404930" cy="1033870"/>
              </a:xfrm>
              <a:custGeom>
                <a:avLst/>
                <a:gdLst/>
                <a:ahLst/>
                <a:cxnLst/>
                <a:rect l="l" t="t" r="r" b="b"/>
                <a:pathLst>
                  <a:path w="19114" h="48802" extrusionOk="0">
                    <a:moveTo>
                      <a:pt x="15077" y="0"/>
                    </a:moveTo>
                    <a:cubicBezTo>
                      <a:pt x="15044" y="0"/>
                      <a:pt x="15011" y="33"/>
                      <a:pt x="14977" y="33"/>
                    </a:cubicBezTo>
                    <a:cubicBezTo>
                      <a:pt x="11575" y="934"/>
                      <a:pt x="7305" y="2135"/>
                      <a:pt x="5137" y="4970"/>
                    </a:cubicBezTo>
                    <a:cubicBezTo>
                      <a:pt x="3036" y="7672"/>
                      <a:pt x="3636" y="11442"/>
                      <a:pt x="6338" y="13310"/>
                    </a:cubicBezTo>
                    <a:cubicBezTo>
                      <a:pt x="1668" y="15611"/>
                      <a:pt x="0" y="25718"/>
                      <a:pt x="1601" y="29588"/>
                    </a:cubicBezTo>
                    <a:cubicBezTo>
                      <a:pt x="3131" y="33156"/>
                      <a:pt x="8342" y="40042"/>
                      <a:pt x="13428" y="40042"/>
                    </a:cubicBezTo>
                    <a:cubicBezTo>
                      <a:pt x="13667" y="40042"/>
                      <a:pt x="13906" y="40027"/>
                      <a:pt x="14143" y="39995"/>
                    </a:cubicBezTo>
                    <a:lnTo>
                      <a:pt x="14143" y="39995"/>
                    </a:lnTo>
                    <a:cubicBezTo>
                      <a:pt x="12309" y="46333"/>
                      <a:pt x="18980" y="48635"/>
                      <a:pt x="19114" y="48802"/>
                    </a:cubicBezTo>
                    <a:cubicBezTo>
                      <a:pt x="18613" y="29855"/>
                      <a:pt x="17412" y="12075"/>
                      <a:pt x="150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22"/>
              <p:cNvSpPr/>
              <p:nvPr/>
            </p:nvSpPr>
            <p:spPr>
              <a:xfrm>
                <a:off x="1058949" y="2499475"/>
                <a:ext cx="2439149" cy="532082"/>
              </a:xfrm>
              <a:custGeom>
                <a:avLst/>
                <a:gdLst/>
                <a:ahLst/>
                <a:cxnLst/>
                <a:rect l="l" t="t" r="r" b="b"/>
                <a:pathLst>
                  <a:path w="114716" h="25116" extrusionOk="0">
                    <a:moveTo>
                      <a:pt x="62750" y="1"/>
                    </a:moveTo>
                    <a:cubicBezTo>
                      <a:pt x="59560" y="1"/>
                      <a:pt x="56397" y="526"/>
                      <a:pt x="53505" y="1775"/>
                    </a:cubicBezTo>
                    <a:cubicBezTo>
                      <a:pt x="48668" y="3876"/>
                      <a:pt x="45233" y="7846"/>
                      <a:pt x="40529" y="10147"/>
                    </a:cubicBezTo>
                    <a:cubicBezTo>
                      <a:pt x="37598" y="11593"/>
                      <a:pt x="34631" y="12239"/>
                      <a:pt x="31594" y="12239"/>
                    </a:cubicBezTo>
                    <a:cubicBezTo>
                      <a:pt x="29516" y="12239"/>
                      <a:pt x="27406" y="11937"/>
                      <a:pt x="25252" y="11381"/>
                    </a:cubicBezTo>
                    <a:cubicBezTo>
                      <a:pt x="19681" y="9947"/>
                      <a:pt x="14044" y="7045"/>
                      <a:pt x="8173" y="6945"/>
                    </a:cubicBezTo>
                    <a:cubicBezTo>
                      <a:pt x="8080" y="6944"/>
                      <a:pt x="7987" y="6943"/>
                      <a:pt x="7893" y="6943"/>
                    </a:cubicBezTo>
                    <a:cubicBezTo>
                      <a:pt x="5327" y="6943"/>
                      <a:pt x="2458" y="7390"/>
                      <a:pt x="334" y="8613"/>
                    </a:cubicBezTo>
                    <a:cubicBezTo>
                      <a:pt x="167" y="12849"/>
                      <a:pt x="67" y="17152"/>
                      <a:pt x="0" y="21489"/>
                    </a:cubicBezTo>
                    <a:cubicBezTo>
                      <a:pt x="2170" y="20355"/>
                      <a:pt x="5439" y="19819"/>
                      <a:pt x="7947" y="19819"/>
                    </a:cubicBezTo>
                    <a:cubicBezTo>
                      <a:pt x="8023" y="19819"/>
                      <a:pt x="8098" y="19820"/>
                      <a:pt x="8173" y="19821"/>
                    </a:cubicBezTo>
                    <a:cubicBezTo>
                      <a:pt x="14044" y="19921"/>
                      <a:pt x="19681" y="22823"/>
                      <a:pt x="25252" y="24257"/>
                    </a:cubicBezTo>
                    <a:cubicBezTo>
                      <a:pt x="27406" y="24813"/>
                      <a:pt x="29516" y="25115"/>
                      <a:pt x="31594" y="25115"/>
                    </a:cubicBezTo>
                    <a:cubicBezTo>
                      <a:pt x="34631" y="25115"/>
                      <a:pt x="37598" y="24469"/>
                      <a:pt x="40529" y="23023"/>
                    </a:cubicBezTo>
                    <a:cubicBezTo>
                      <a:pt x="45233" y="20721"/>
                      <a:pt x="48668" y="16752"/>
                      <a:pt x="53505" y="14650"/>
                    </a:cubicBezTo>
                    <a:cubicBezTo>
                      <a:pt x="56397" y="13402"/>
                      <a:pt x="59560" y="12877"/>
                      <a:pt x="62750" y="12877"/>
                    </a:cubicBezTo>
                    <a:cubicBezTo>
                      <a:pt x="66550" y="12877"/>
                      <a:pt x="70389" y="13623"/>
                      <a:pt x="73853" y="14784"/>
                    </a:cubicBezTo>
                    <a:cubicBezTo>
                      <a:pt x="79624" y="16719"/>
                      <a:pt x="84794" y="19888"/>
                      <a:pt x="90932" y="20955"/>
                    </a:cubicBezTo>
                    <a:cubicBezTo>
                      <a:pt x="91793" y="21102"/>
                      <a:pt x="92639" y="21167"/>
                      <a:pt x="93472" y="21167"/>
                    </a:cubicBezTo>
                    <a:cubicBezTo>
                      <a:pt x="98325" y="21167"/>
                      <a:pt x="102770" y="18942"/>
                      <a:pt x="107410" y="17519"/>
                    </a:cubicBezTo>
                    <a:cubicBezTo>
                      <a:pt x="108793" y="17101"/>
                      <a:pt x="110135" y="16911"/>
                      <a:pt x="111444" y="16911"/>
                    </a:cubicBezTo>
                    <a:cubicBezTo>
                      <a:pt x="112535" y="16911"/>
                      <a:pt x="113602" y="17043"/>
                      <a:pt x="114649" y="17286"/>
                    </a:cubicBezTo>
                    <a:cubicBezTo>
                      <a:pt x="114682" y="18353"/>
                      <a:pt x="114682" y="19421"/>
                      <a:pt x="114682" y="20455"/>
                    </a:cubicBezTo>
                    <a:cubicBezTo>
                      <a:pt x="114716" y="15184"/>
                      <a:pt x="114716" y="9814"/>
                      <a:pt x="114649" y="4410"/>
                    </a:cubicBezTo>
                    <a:cubicBezTo>
                      <a:pt x="113602" y="4167"/>
                      <a:pt x="112535" y="4035"/>
                      <a:pt x="111444" y="4035"/>
                    </a:cubicBezTo>
                    <a:cubicBezTo>
                      <a:pt x="110135" y="4035"/>
                      <a:pt x="108793" y="4225"/>
                      <a:pt x="107410" y="4643"/>
                    </a:cubicBezTo>
                    <a:cubicBezTo>
                      <a:pt x="102770" y="6067"/>
                      <a:pt x="98325" y="8291"/>
                      <a:pt x="93472" y="8291"/>
                    </a:cubicBezTo>
                    <a:cubicBezTo>
                      <a:pt x="92639" y="8291"/>
                      <a:pt x="91793" y="8226"/>
                      <a:pt x="90932" y="8079"/>
                    </a:cubicBezTo>
                    <a:cubicBezTo>
                      <a:pt x="84794" y="7012"/>
                      <a:pt x="79624" y="3843"/>
                      <a:pt x="73853" y="1908"/>
                    </a:cubicBezTo>
                    <a:cubicBezTo>
                      <a:pt x="70389" y="747"/>
                      <a:pt x="66550" y="1"/>
                      <a:pt x="6275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22"/>
              <p:cNvSpPr/>
              <p:nvPr/>
            </p:nvSpPr>
            <p:spPr>
              <a:xfrm>
                <a:off x="1056100" y="2772245"/>
                <a:ext cx="2441296" cy="514414"/>
              </a:xfrm>
              <a:custGeom>
                <a:avLst/>
                <a:gdLst/>
                <a:ahLst/>
                <a:cxnLst/>
                <a:rect l="l" t="t" r="r" b="b"/>
                <a:pathLst>
                  <a:path w="114817" h="24282" extrusionOk="0">
                    <a:moveTo>
                      <a:pt x="62884" y="1"/>
                    </a:moveTo>
                    <a:cubicBezTo>
                      <a:pt x="59694" y="1"/>
                      <a:pt x="56531" y="526"/>
                      <a:pt x="53639" y="1774"/>
                    </a:cubicBezTo>
                    <a:cubicBezTo>
                      <a:pt x="48802" y="3843"/>
                      <a:pt x="45367" y="7845"/>
                      <a:pt x="40663" y="10147"/>
                    </a:cubicBezTo>
                    <a:cubicBezTo>
                      <a:pt x="37732" y="11593"/>
                      <a:pt x="34765" y="12239"/>
                      <a:pt x="31728" y="12239"/>
                    </a:cubicBezTo>
                    <a:cubicBezTo>
                      <a:pt x="29650" y="12239"/>
                      <a:pt x="27540" y="11937"/>
                      <a:pt x="25386" y="11381"/>
                    </a:cubicBezTo>
                    <a:cubicBezTo>
                      <a:pt x="19815" y="9947"/>
                      <a:pt x="14178" y="7045"/>
                      <a:pt x="8307" y="6945"/>
                    </a:cubicBezTo>
                    <a:cubicBezTo>
                      <a:pt x="8230" y="6944"/>
                      <a:pt x="8152" y="6943"/>
                      <a:pt x="8073" y="6943"/>
                    </a:cubicBezTo>
                    <a:cubicBezTo>
                      <a:pt x="5479" y="6943"/>
                      <a:pt x="2304" y="7481"/>
                      <a:pt x="134" y="8679"/>
                    </a:cubicBezTo>
                    <a:cubicBezTo>
                      <a:pt x="1" y="12716"/>
                      <a:pt x="134" y="16685"/>
                      <a:pt x="134" y="20788"/>
                    </a:cubicBezTo>
                    <a:cubicBezTo>
                      <a:pt x="2313" y="19617"/>
                      <a:pt x="5602" y="18985"/>
                      <a:pt x="8115" y="18985"/>
                    </a:cubicBezTo>
                    <a:cubicBezTo>
                      <a:pt x="8179" y="18985"/>
                      <a:pt x="8243" y="18986"/>
                      <a:pt x="8307" y="18987"/>
                    </a:cubicBezTo>
                    <a:cubicBezTo>
                      <a:pt x="14178" y="19053"/>
                      <a:pt x="19815" y="21989"/>
                      <a:pt x="25386" y="23423"/>
                    </a:cubicBezTo>
                    <a:cubicBezTo>
                      <a:pt x="27540" y="23979"/>
                      <a:pt x="29650" y="24281"/>
                      <a:pt x="31728" y="24281"/>
                    </a:cubicBezTo>
                    <a:cubicBezTo>
                      <a:pt x="34765" y="24281"/>
                      <a:pt x="37732" y="23635"/>
                      <a:pt x="40663" y="22189"/>
                    </a:cubicBezTo>
                    <a:cubicBezTo>
                      <a:pt x="45367" y="19887"/>
                      <a:pt x="48802" y="15885"/>
                      <a:pt x="53639" y="13816"/>
                    </a:cubicBezTo>
                    <a:cubicBezTo>
                      <a:pt x="56531" y="12568"/>
                      <a:pt x="59694" y="12042"/>
                      <a:pt x="62884" y="12042"/>
                    </a:cubicBezTo>
                    <a:cubicBezTo>
                      <a:pt x="66684" y="12042"/>
                      <a:pt x="70523" y="12789"/>
                      <a:pt x="73987" y="13950"/>
                    </a:cubicBezTo>
                    <a:cubicBezTo>
                      <a:pt x="79758" y="15851"/>
                      <a:pt x="84928" y="19053"/>
                      <a:pt x="91066" y="20088"/>
                    </a:cubicBezTo>
                    <a:cubicBezTo>
                      <a:pt x="91950" y="20243"/>
                      <a:pt x="92818" y="20313"/>
                      <a:pt x="93674" y="20313"/>
                    </a:cubicBezTo>
                    <a:cubicBezTo>
                      <a:pt x="98500" y="20313"/>
                      <a:pt x="102926" y="18102"/>
                      <a:pt x="107544" y="16685"/>
                    </a:cubicBezTo>
                    <a:cubicBezTo>
                      <a:pt x="108928" y="16261"/>
                      <a:pt x="110282" y="16071"/>
                      <a:pt x="111605" y="16071"/>
                    </a:cubicBezTo>
                    <a:cubicBezTo>
                      <a:pt x="112673" y="16071"/>
                      <a:pt x="113721" y="16195"/>
                      <a:pt x="114750" y="16418"/>
                    </a:cubicBezTo>
                    <a:cubicBezTo>
                      <a:pt x="114783" y="13516"/>
                      <a:pt x="114816" y="10581"/>
                      <a:pt x="114816" y="7579"/>
                    </a:cubicBezTo>
                    <a:cubicBezTo>
                      <a:pt x="114816" y="6511"/>
                      <a:pt x="114816" y="5477"/>
                      <a:pt x="114783" y="4410"/>
                    </a:cubicBezTo>
                    <a:cubicBezTo>
                      <a:pt x="113736" y="4167"/>
                      <a:pt x="112669" y="4035"/>
                      <a:pt x="111578" y="4035"/>
                    </a:cubicBezTo>
                    <a:cubicBezTo>
                      <a:pt x="110269" y="4035"/>
                      <a:pt x="108927" y="4225"/>
                      <a:pt x="107544" y="4643"/>
                    </a:cubicBezTo>
                    <a:cubicBezTo>
                      <a:pt x="102904" y="6066"/>
                      <a:pt x="98459" y="8291"/>
                      <a:pt x="93606" y="8291"/>
                    </a:cubicBezTo>
                    <a:cubicBezTo>
                      <a:pt x="92773" y="8291"/>
                      <a:pt x="91927" y="8226"/>
                      <a:pt x="91066" y="8079"/>
                    </a:cubicBezTo>
                    <a:cubicBezTo>
                      <a:pt x="84928" y="7012"/>
                      <a:pt x="79758" y="3809"/>
                      <a:pt x="73987" y="1908"/>
                    </a:cubicBezTo>
                    <a:cubicBezTo>
                      <a:pt x="70523" y="747"/>
                      <a:pt x="66684" y="1"/>
                      <a:pt x="6288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8" name="Google Shape;1138;p22"/>
              <p:cNvSpPr/>
              <p:nvPr/>
            </p:nvSpPr>
            <p:spPr>
              <a:xfrm>
                <a:off x="1056823" y="3027284"/>
                <a:ext cx="2439149" cy="515177"/>
              </a:xfrm>
              <a:custGeom>
                <a:avLst/>
                <a:gdLst/>
                <a:ahLst/>
                <a:cxnLst/>
                <a:rect l="l" t="t" r="r" b="b"/>
                <a:pathLst>
                  <a:path w="114716" h="24318" extrusionOk="0">
                    <a:moveTo>
                      <a:pt x="62879" y="0"/>
                    </a:moveTo>
                    <a:cubicBezTo>
                      <a:pt x="59679" y="0"/>
                      <a:pt x="56506" y="526"/>
                      <a:pt x="53605" y="1777"/>
                    </a:cubicBezTo>
                    <a:cubicBezTo>
                      <a:pt x="48768" y="3846"/>
                      <a:pt x="45333" y="7848"/>
                      <a:pt x="40629" y="10150"/>
                    </a:cubicBezTo>
                    <a:cubicBezTo>
                      <a:pt x="37698" y="11596"/>
                      <a:pt x="34731" y="12242"/>
                      <a:pt x="31694" y="12242"/>
                    </a:cubicBezTo>
                    <a:cubicBezTo>
                      <a:pt x="29616" y="12242"/>
                      <a:pt x="27506" y="11940"/>
                      <a:pt x="25352" y="11384"/>
                    </a:cubicBezTo>
                    <a:cubicBezTo>
                      <a:pt x="19781" y="9950"/>
                      <a:pt x="14144" y="7014"/>
                      <a:pt x="8273" y="6948"/>
                    </a:cubicBezTo>
                    <a:cubicBezTo>
                      <a:pt x="8204" y="6947"/>
                      <a:pt x="8134" y="6946"/>
                      <a:pt x="8063" y="6946"/>
                    </a:cubicBezTo>
                    <a:cubicBezTo>
                      <a:pt x="5461" y="6946"/>
                      <a:pt x="2211" y="7548"/>
                      <a:pt x="67" y="8782"/>
                    </a:cubicBezTo>
                    <a:cubicBezTo>
                      <a:pt x="0" y="10951"/>
                      <a:pt x="301" y="19123"/>
                      <a:pt x="367" y="20658"/>
                    </a:cubicBezTo>
                    <a:cubicBezTo>
                      <a:pt x="2500" y="19526"/>
                      <a:pt x="5541" y="19022"/>
                      <a:pt x="8034" y="19022"/>
                    </a:cubicBezTo>
                    <a:cubicBezTo>
                      <a:pt x="8114" y="19022"/>
                      <a:pt x="8194" y="19022"/>
                      <a:pt x="8273" y="19023"/>
                    </a:cubicBezTo>
                    <a:cubicBezTo>
                      <a:pt x="14144" y="19123"/>
                      <a:pt x="19781" y="22025"/>
                      <a:pt x="25352" y="23460"/>
                    </a:cubicBezTo>
                    <a:cubicBezTo>
                      <a:pt x="27506" y="24015"/>
                      <a:pt x="29616" y="24317"/>
                      <a:pt x="31694" y="24317"/>
                    </a:cubicBezTo>
                    <a:cubicBezTo>
                      <a:pt x="34731" y="24317"/>
                      <a:pt x="37698" y="23671"/>
                      <a:pt x="40629" y="22225"/>
                    </a:cubicBezTo>
                    <a:cubicBezTo>
                      <a:pt x="45333" y="19924"/>
                      <a:pt x="48768" y="15921"/>
                      <a:pt x="53605" y="13853"/>
                    </a:cubicBezTo>
                    <a:cubicBezTo>
                      <a:pt x="56497" y="12605"/>
                      <a:pt x="59660" y="12079"/>
                      <a:pt x="62850" y="12079"/>
                    </a:cubicBezTo>
                    <a:cubicBezTo>
                      <a:pt x="66650" y="12079"/>
                      <a:pt x="70489" y="12825"/>
                      <a:pt x="73953" y="13986"/>
                    </a:cubicBezTo>
                    <a:cubicBezTo>
                      <a:pt x="79724" y="15887"/>
                      <a:pt x="84894" y="19090"/>
                      <a:pt x="91032" y="20124"/>
                    </a:cubicBezTo>
                    <a:cubicBezTo>
                      <a:pt x="91916" y="20280"/>
                      <a:pt x="92784" y="20349"/>
                      <a:pt x="93640" y="20349"/>
                    </a:cubicBezTo>
                    <a:cubicBezTo>
                      <a:pt x="98466" y="20349"/>
                      <a:pt x="102892" y="18138"/>
                      <a:pt x="107510" y="16721"/>
                    </a:cubicBezTo>
                    <a:cubicBezTo>
                      <a:pt x="108899" y="16303"/>
                      <a:pt x="110255" y="16112"/>
                      <a:pt x="111573" y="16112"/>
                    </a:cubicBezTo>
                    <a:cubicBezTo>
                      <a:pt x="112565" y="16112"/>
                      <a:pt x="113536" y="16221"/>
                      <a:pt x="114482" y="16421"/>
                    </a:cubicBezTo>
                    <a:cubicBezTo>
                      <a:pt x="114582" y="12552"/>
                      <a:pt x="114649" y="8516"/>
                      <a:pt x="114716" y="4379"/>
                    </a:cubicBezTo>
                    <a:cubicBezTo>
                      <a:pt x="113687" y="4156"/>
                      <a:pt x="112639" y="4032"/>
                      <a:pt x="111571" y="4032"/>
                    </a:cubicBezTo>
                    <a:cubicBezTo>
                      <a:pt x="110248" y="4032"/>
                      <a:pt x="108894" y="4222"/>
                      <a:pt x="107510" y="4646"/>
                    </a:cubicBezTo>
                    <a:cubicBezTo>
                      <a:pt x="102892" y="6063"/>
                      <a:pt x="98466" y="8274"/>
                      <a:pt x="93640" y="8274"/>
                    </a:cubicBezTo>
                    <a:cubicBezTo>
                      <a:pt x="92784" y="8274"/>
                      <a:pt x="91916" y="8204"/>
                      <a:pt x="91032" y="8049"/>
                    </a:cubicBezTo>
                    <a:cubicBezTo>
                      <a:pt x="84894" y="7014"/>
                      <a:pt x="79724" y="3812"/>
                      <a:pt x="73953" y="1877"/>
                    </a:cubicBezTo>
                    <a:cubicBezTo>
                      <a:pt x="70498" y="738"/>
                      <a:pt x="66670" y="0"/>
                      <a:pt x="6287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22"/>
              <p:cNvSpPr/>
              <p:nvPr/>
            </p:nvSpPr>
            <p:spPr>
              <a:xfrm>
                <a:off x="1066030" y="3283150"/>
                <a:ext cx="2424988" cy="726603"/>
              </a:xfrm>
              <a:custGeom>
                <a:avLst/>
                <a:gdLst/>
                <a:ahLst/>
                <a:cxnLst/>
                <a:rect l="l" t="t" r="r" b="b"/>
                <a:pathLst>
                  <a:path w="114050" h="34298" extrusionOk="0">
                    <a:moveTo>
                      <a:pt x="62417" y="1"/>
                    </a:moveTo>
                    <a:cubicBezTo>
                      <a:pt x="59227" y="1"/>
                      <a:pt x="56064" y="527"/>
                      <a:pt x="53172" y="1775"/>
                    </a:cubicBezTo>
                    <a:cubicBezTo>
                      <a:pt x="48335" y="3843"/>
                      <a:pt x="44900" y="7846"/>
                      <a:pt x="40196" y="10147"/>
                    </a:cubicBezTo>
                    <a:cubicBezTo>
                      <a:pt x="37265" y="11593"/>
                      <a:pt x="34298" y="12239"/>
                      <a:pt x="31261" y="12239"/>
                    </a:cubicBezTo>
                    <a:cubicBezTo>
                      <a:pt x="29183" y="12239"/>
                      <a:pt x="27073" y="11937"/>
                      <a:pt x="24919" y="11382"/>
                    </a:cubicBezTo>
                    <a:cubicBezTo>
                      <a:pt x="19348" y="9947"/>
                      <a:pt x="13711" y="7045"/>
                      <a:pt x="7840" y="6945"/>
                    </a:cubicBezTo>
                    <a:cubicBezTo>
                      <a:pt x="7747" y="6944"/>
                      <a:pt x="7654" y="6943"/>
                      <a:pt x="7560" y="6943"/>
                    </a:cubicBezTo>
                    <a:cubicBezTo>
                      <a:pt x="4994" y="6943"/>
                      <a:pt x="2125" y="7390"/>
                      <a:pt x="1" y="8613"/>
                    </a:cubicBezTo>
                    <a:cubicBezTo>
                      <a:pt x="1" y="8913"/>
                      <a:pt x="701" y="23157"/>
                      <a:pt x="1402" y="29861"/>
                    </a:cubicBezTo>
                    <a:cubicBezTo>
                      <a:pt x="2069" y="30929"/>
                      <a:pt x="31090" y="34298"/>
                      <a:pt x="56641" y="34298"/>
                    </a:cubicBezTo>
                    <a:cubicBezTo>
                      <a:pt x="76489" y="34298"/>
                      <a:pt x="95536" y="32597"/>
                      <a:pt x="113282" y="29194"/>
                    </a:cubicBezTo>
                    <a:cubicBezTo>
                      <a:pt x="113582" y="22323"/>
                      <a:pt x="113849" y="13783"/>
                      <a:pt x="114049" y="4343"/>
                    </a:cubicBezTo>
                    <a:cubicBezTo>
                      <a:pt x="113103" y="4143"/>
                      <a:pt x="112132" y="4034"/>
                      <a:pt x="111140" y="4034"/>
                    </a:cubicBezTo>
                    <a:cubicBezTo>
                      <a:pt x="109822" y="4034"/>
                      <a:pt x="108466" y="4225"/>
                      <a:pt x="107077" y="4643"/>
                    </a:cubicBezTo>
                    <a:cubicBezTo>
                      <a:pt x="102437" y="6067"/>
                      <a:pt x="97992" y="8292"/>
                      <a:pt x="93139" y="8292"/>
                    </a:cubicBezTo>
                    <a:cubicBezTo>
                      <a:pt x="92306" y="8292"/>
                      <a:pt x="91460" y="8226"/>
                      <a:pt x="90599" y="8079"/>
                    </a:cubicBezTo>
                    <a:cubicBezTo>
                      <a:pt x="84461" y="7012"/>
                      <a:pt x="79291" y="3809"/>
                      <a:pt x="73520" y="1908"/>
                    </a:cubicBezTo>
                    <a:cubicBezTo>
                      <a:pt x="70056" y="747"/>
                      <a:pt x="66217" y="1"/>
                      <a:pt x="62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22"/>
              <p:cNvSpPr/>
              <p:nvPr/>
            </p:nvSpPr>
            <p:spPr>
              <a:xfrm>
                <a:off x="1139286" y="3485461"/>
                <a:ext cx="860047" cy="110543"/>
              </a:xfrm>
              <a:custGeom>
                <a:avLst/>
                <a:gdLst/>
                <a:ahLst/>
                <a:cxnLst/>
                <a:rect l="l" t="t" r="r" b="b"/>
                <a:pathLst>
                  <a:path w="40597" h="5218" extrusionOk="0">
                    <a:moveTo>
                      <a:pt x="4974" y="0"/>
                    </a:moveTo>
                    <a:cubicBezTo>
                      <a:pt x="3580" y="0"/>
                      <a:pt x="2423" y="138"/>
                      <a:pt x="1602" y="297"/>
                    </a:cubicBezTo>
                    <a:cubicBezTo>
                      <a:pt x="1335" y="330"/>
                      <a:pt x="1101" y="397"/>
                      <a:pt x="901" y="431"/>
                    </a:cubicBezTo>
                    <a:cubicBezTo>
                      <a:pt x="701" y="497"/>
                      <a:pt x="534" y="564"/>
                      <a:pt x="401" y="597"/>
                    </a:cubicBezTo>
                    <a:cubicBezTo>
                      <a:pt x="134" y="664"/>
                      <a:pt x="0" y="731"/>
                      <a:pt x="0" y="764"/>
                    </a:cubicBezTo>
                    <a:cubicBezTo>
                      <a:pt x="0" y="764"/>
                      <a:pt x="167" y="764"/>
                      <a:pt x="434" y="731"/>
                    </a:cubicBezTo>
                    <a:cubicBezTo>
                      <a:pt x="568" y="697"/>
                      <a:pt x="734" y="664"/>
                      <a:pt x="934" y="631"/>
                    </a:cubicBezTo>
                    <a:cubicBezTo>
                      <a:pt x="1135" y="597"/>
                      <a:pt x="1368" y="564"/>
                      <a:pt x="1635" y="531"/>
                    </a:cubicBezTo>
                    <a:cubicBezTo>
                      <a:pt x="2235" y="453"/>
                      <a:pt x="3002" y="398"/>
                      <a:pt x="3906" y="398"/>
                    </a:cubicBezTo>
                    <a:cubicBezTo>
                      <a:pt x="4560" y="398"/>
                      <a:pt x="5287" y="427"/>
                      <a:pt x="6071" y="497"/>
                    </a:cubicBezTo>
                    <a:cubicBezTo>
                      <a:pt x="7973" y="631"/>
                      <a:pt x="10174" y="998"/>
                      <a:pt x="12609" y="1598"/>
                    </a:cubicBezTo>
                    <a:cubicBezTo>
                      <a:pt x="13810" y="1898"/>
                      <a:pt x="15078" y="2265"/>
                      <a:pt x="16379" y="2665"/>
                    </a:cubicBezTo>
                    <a:cubicBezTo>
                      <a:pt x="17680" y="3099"/>
                      <a:pt x="19014" y="3533"/>
                      <a:pt x="20415" y="3900"/>
                    </a:cubicBezTo>
                    <a:cubicBezTo>
                      <a:pt x="23250" y="4634"/>
                      <a:pt x="25986" y="5134"/>
                      <a:pt x="28554" y="5201"/>
                    </a:cubicBezTo>
                    <a:cubicBezTo>
                      <a:pt x="28833" y="5212"/>
                      <a:pt x="29110" y="5217"/>
                      <a:pt x="29383" y="5217"/>
                    </a:cubicBezTo>
                    <a:cubicBezTo>
                      <a:pt x="31590" y="5217"/>
                      <a:pt x="33589" y="4868"/>
                      <a:pt x="35192" y="4333"/>
                    </a:cubicBezTo>
                    <a:cubicBezTo>
                      <a:pt x="37060" y="3766"/>
                      <a:pt x="38361" y="2899"/>
                      <a:pt x="39295" y="2365"/>
                    </a:cubicBezTo>
                    <a:cubicBezTo>
                      <a:pt x="40129" y="1698"/>
                      <a:pt x="40596" y="1331"/>
                      <a:pt x="40563" y="1298"/>
                    </a:cubicBezTo>
                    <a:cubicBezTo>
                      <a:pt x="40561" y="1296"/>
                      <a:pt x="40558" y="1295"/>
                      <a:pt x="40554" y="1295"/>
                    </a:cubicBezTo>
                    <a:cubicBezTo>
                      <a:pt x="40478" y="1295"/>
                      <a:pt x="39984" y="1593"/>
                      <a:pt x="39128" y="2132"/>
                    </a:cubicBezTo>
                    <a:cubicBezTo>
                      <a:pt x="38194" y="2632"/>
                      <a:pt x="36860" y="3399"/>
                      <a:pt x="35059" y="3900"/>
                    </a:cubicBezTo>
                    <a:cubicBezTo>
                      <a:pt x="33528" y="4325"/>
                      <a:pt x="31684" y="4630"/>
                      <a:pt x="29649" y="4630"/>
                    </a:cubicBezTo>
                    <a:cubicBezTo>
                      <a:pt x="29290" y="4630"/>
                      <a:pt x="28925" y="4620"/>
                      <a:pt x="28554" y="4600"/>
                    </a:cubicBezTo>
                    <a:cubicBezTo>
                      <a:pt x="26086" y="4500"/>
                      <a:pt x="23384" y="4000"/>
                      <a:pt x="20582" y="3266"/>
                    </a:cubicBezTo>
                    <a:cubicBezTo>
                      <a:pt x="19181" y="2899"/>
                      <a:pt x="17847" y="2465"/>
                      <a:pt x="16546" y="2065"/>
                    </a:cubicBezTo>
                    <a:cubicBezTo>
                      <a:pt x="15245" y="1665"/>
                      <a:pt x="13977" y="1331"/>
                      <a:pt x="12743" y="1031"/>
                    </a:cubicBezTo>
                    <a:cubicBezTo>
                      <a:pt x="10274" y="464"/>
                      <a:pt x="8006" y="130"/>
                      <a:pt x="6105" y="30"/>
                    </a:cubicBezTo>
                    <a:cubicBezTo>
                      <a:pt x="5713" y="10"/>
                      <a:pt x="5335" y="0"/>
                      <a:pt x="4974" y="0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22"/>
              <p:cNvSpPr/>
              <p:nvPr/>
            </p:nvSpPr>
            <p:spPr>
              <a:xfrm>
                <a:off x="2211984" y="3328717"/>
                <a:ext cx="1104544" cy="187360"/>
              </a:xfrm>
              <a:custGeom>
                <a:avLst/>
                <a:gdLst/>
                <a:ahLst/>
                <a:cxnLst/>
                <a:rect l="l" t="t" r="r" b="b"/>
                <a:pathLst>
                  <a:path w="52138" h="8844" extrusionOk="0">
                    <a:moveTo>
                      <a:pt x="8468" y="1"/>
                    </a:moveTo>
                    <a:cubicBezTo>
                      <a:pt x="8164" y="1"/>
                      <a:pt x="7865" y="8"/>
                      <a:pt x="7573" y="24"/>
                    </a:cubicBezTo>
                    <a:cubicBezTo>
                      <a:pt x="5104" y="124"/>
                      <a:pt x="3136" y="758"/>
                      <a:pt x="1869" y="1325"/>
                    </a:cubicBezTo>
                    <a:cubicBezTo>
                      <a:pt x="1235" y="1592"/>
                      <a:pt x="768" y="1859"/>
                      <a:pt x="468" y="2059"/>
                    </a:cubicBezTo>
                    <a:cubicBezTo>
                      <a:pt x="134" y="2226"/>
                      <a:pt x="1" y="2359"/>
                      <a:pt x="1" y="2359"/>
                    </a:cubicBezTo>
                    <a:cubicBezTo>
                      <a:pt x="1" y="2365"/>
                      <a:pt x="6" y="2367"/>
                      <a:pt x="17" y="2367"/>
                    </a:cubicBezTo>
                    <a:cubicBezTo>
                      <a:pt x="71" y="2367"/>
                      <a:pt x="256" y="2298"/>
                      <a:pt x="534" y="2159"/>
                    </a:cubicBezTo>
                    <a:cubicBezTo>
                      <a:pt x="868" y="2025"/>
                      <a:pt x="1335" y="1792"/>
                      <a:pt x="1969" y="1558"/>
                    </a:cubicBezTo>
                    <a:cubicBezTo>
                      <a:pt x="3236" y="1058"/>
                      <a:pt x="5171" y="524"/>
                      <a:pt x="7606" y="458"/>
                    </a:cubicBezTo>
                    <a:cubicBezTo>
                      <a:pt x="7755" y="453"/>
                      <a:pt x="7906" y="451"/>
                      <a:pt x="8059" y="451"/>
                    </a:cubicBezTo>
                    <a:cubicBezTo>
                      <a:pt x="10369" y="451"/>
                      <a:pt x="13098" y="926"/>
                      <a:pt x="15945" y="1959"/>
                    </a:cubicBezTo>
                    <a:cubicBezTo>
                      <a:pt x="17446" y="2492"/>
                      <a:pt x="19014" y="3193"/>
                      <a:pt x="20549" y="3993"/>
                    </a:cubicBezTo>
                    <a:cubicBezTo>
                      <a:pt x="21349" y="4427"/>
                      <a:pt x="22116" y="4861"/>
                      <a:pt x="22950" y="5261"/>
                    </a:cubicBezTo>
                    <a:cubicBezTo>
                      <a:pt x="23784" y="5661"/>
                      <a:pt x="24618" y="6095"/>
                      <a:pt x="25485" y="6429"/>
                    </a:cubicBezTo>
                    <a:cubicBezTo>
                      <a:pt x="27220" y="7196"/>
                      <a:pt x="28988" y="7729"/>
                      <a:pt x="30723" y="8163"/>
                    </a:cubicBezTo>
                    <a:cubicBezTo>
                      <a:pt x="31190" y="8230"/>
                      <a:pt x="31623" y="8330"/>
                      <a:pt x="32023" y="8397"/>
                    </a:cubicBezTo>
                    <a:cubicBezTo>
                      <a:pt x="32457" y="8497"/>
                      <a:pt x="32891" y="8530"/>
                      <a:pt x="33324" y="8597"/>
                    </a:cubicBezTo>
                    <a:cubicBezTo>
                      <a:pt x="34192" y="8730"/>
                      <a:pt x="35026" y="8764"/>
                      <a:pt x="35826" y="8830"/>
                    </a:cubicBezTo>
                    <a:cubicBezTo>
                      <a:pt x="36131" y="8840"/>
                      <a:pt x="36432" y="8844"/>
                      <a:pt x="36731" y="8844"/>
                    </a:cubicBezTo>
                    <a:cubicBezTo>
                      <a:pt x="39666" y="8844"/>
                      <a:pt x="42286" y="8417"/>
                      <a:pt x="44466" y="7963"/>
                    </a:cubicBezTo>
                    <a:cubicBezTo>
                      <a:pt x="45700" y="7696"/>
                      <a:pt x="46767" y="7396"/>
                      <a:pt x="47701" y="7162"/>
                    </a:cubicBezTo>
                    <a:cubicBezTo>
                      <a:pt x="48635" y="6862"/>
                      <a:pt x="49436" y="6629"/>
                      <a:pt x="50103" y="6429"/>
                    </a:cubicBezTo>
                    <a:cubicBezTo>
                      <a:pt x="51404" y="5995"/>
                      <a:pt x="52138" y="5728"/>
                      <a:pt x="52104" y="5661"/>
                    </a:cubicBezTo>
                    <a:cubicBezTo>
                      <a:pt x="52104" y="5659"/>
                      <a:pt x="52101" y="5658"/>
                      <a:pt x="52093" y="5658"/>
                    </a:cubicBezTo>
                    <a:cubicBezTo>
                      <a:pt x="51995" y="5658"/>
                      <a:pt x="51274" y="5855"/>
                      <a:pt x="50036" y="6195"/>
                    </a:cubicBezTo>
                    <a:cubicBezTo>
                      <a:pt x="49369" y="6362"/>
                      <a:pt x="48569" y="6562"/>
                      <a:pt x="47601" y="6829"/>
                    </a:cubicBezTo>
                    <a:cubicBezTo>
                      <a:pt x="46667" y="7029"/>
                      <a:pt x="45600" y="7296"/>
                      <a:pt x="44399" y="7529"/>
                    </a:cubicBezTo>
                    <a:cubicBezTo>
                      <a:pt x="42358" y="7898"/>
                      <a:pt x="39955" y="8266"/>
                      <a:pt x="37294" y="8266"/>
                    </a:cubicBezTo>
                    <a:cubicBezTo>
                      <a:pt x="36824" y="8266"/>
                      <a:pt x="36345" y="8255"/>
                      <a:pt x="35860" y="8230"/>
                    </a:cubicBezTo>
                    <a:cubicBezTo>
                      <a:pt x="35059" y="8163"/>
                      <a:pt x="34258" y="8130"/>
                      <a:pt x="33424" y="7996"/>
                    </a:cubicBezTo>
                    <a:cubicBezTo>
                      <a:pt x="32991" y="7930"/>
                      <a:pt x="32557" y="7896"/>
                      <a:pt x="32157" y="7796"/>
                    </a:cubicBezTo>
                    <a:cubicBezTo>
                      <a:pt x="31723" y="7729"/>
                      <a:pt x="31323" y="7629"/>
                      <a:pt x="30889" y="7529"/>
                    </a:cubicBezTo>
                    <a:cubicBezTo>
                      <a:pt x="29188" y="7129"/>
                      <a:pt x="27454" y="6595"/>
                      <a:pt x="25752" y="5861"/>
                    </a:cubicBezTo>
                    <a:cubicBezTo>
                      <a:pt x="24885" y="5528"/>
                      <a:pt x="24051" y="5094"/>
                      <a:pt x="23217" y="4694"/>
                    </a:cubicBezTo>
                    <a:cubicBezTo>
                      <a:pt x="22417" y="4294"/>
                      <a:pt x="21649" y="3860"/>
                      <a:pt x="20849" y="3460"/>
                    </a:cubicBezTo>
                    <a:cubicBezTo>
                      <a:pt x="19281" y="2626"/>
                      <a:pt x="17713" y="1925"/>
                      <a:pt x="16145" y="1392"/>
                    </a:cubicBezTo>
                    <a:cubicBezTo>
                      <a:pt x="13406" y="449"/>
                      <a:pt x="10770" y="1"/>
                      <a:pt x="8468" y="1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22"/>
              <p:cNvSpPr/>
              <p:nvPr/>
            </p:nvSpPr>
            <p:spPr>
              <a:xfrm>
                <a:off x="1139286" y="3248025"/>
                <a:ext cx="860047" cy="110501"/>
              </a:xfrm>
              <a:custGeom>
                <a:avLst/>
                <a:gdLst/>
                <a:ahLst/>
                <a:cxnLst/>
                <a:rect l="l" t="t" r="r" b="b"/>
                <a:pathLst>
                  <a:path w="40597" h="5216" extrusionOk="0">
                    <a:moveTo>
                      <a:pt x="4974" y="0"/>
                    </a:moveTo>
                    <a:cubicBezTo>
                      <a:pt x="3580" y="0"/>
                      <a:pt x="2423" y="138"/>
                      <a:pt x="1602" y="297"/>
                    </a:cubicBezTo>
                    <a:cubicBezTo>
                      <a:pt x="1335" y="330"/>
                      <a:pt x="1101" y="397"/>
                      <a:pt x="901" y="431"/>
                    </a:cubicBezTo>
                    <a:cubicBezTo>
                      <a:pt x="701" y="497"/>
                      <a:pt x="534" y="564"/>
                      <a:pt x="401" y="597"/>
                    </a:cubicBezTo>
                    <a:cubicBezTo>
                      <a:pt x="134" y="664"/>
                      <a:pt x="0" y="731"/>
                      <a:pt x="0" y="764"/>
                    </a:cubicBezTo>
                    <a:cubicBezTo>
                      <a:pt x="0" y="764"/>
                      <a:pt x="167" y="764"/>
                      <a:pt x="434" y="731"/>
                    </a:cubicBezTo>
                    <a:cubicBezTo>
                      <a:pt x="568" y="697"/>
                      <a:pt x="734" y="664"/>
                      <a:pt x="934" y="631"/>
                    </a:cubicBezTo>
                    <a:cubicBezTo>
                      <a:pt x="1135" y="597"/>
                      <a:pt x="1368" y="564"/>
                      <a:pt x="1635" y="531"/>
                    </a:cubicBezTo>
                    <a:cubicBezTo>
                      <a:pt x="2235" y="453"/>
                      <a:pt x="3002" y="398"/>
                      <a:pt x="3906" y="398"/>
                    </a:cubicBezTo>
                    <a:cubicBezTo>
                      <a:pt x="4560" y="398"/>
                      <a:pt x="5287" y="427"/>
                      <a:pt x="6071" y="497"/>
                    </a:cubicBezTo>
                    <a:cubicBezTo>
                      <a:pt x="7973" y="631"/>
                      <a:pt x="10174" y="998"/>
                      <a:pt x="12609" y="1598"/>
                    </a:cubicBezTo>
                    <a:cubicBezTo>
                      <a:pt x="13810" y="1898"/>
                      <a:pt x="15078" y="2265"/>
                      <a:pt x="16379" y="2665"/>
                    </a:cubicBezTo>
                    <a:cubicBezTo>
                      <a:pt x="17680" y="3099"/>
                      <a:pt x="19014" y="3533"/>
                      <a:pt x="20415" y="3900"/>
                    </a:cubicBezTo>
                    <a:cubicBezTo>
                      <a:pt x="23250" y="4634"/>
                      <a:pt x="25986" y="5134"/>
                      <a:pt x="28554" y="5201"/>
                    </a:cubicBezTo>
                    <a:cubicBezTo>
                      <a:pt x="28817" y="5211"/>
                      <a:pt x="29077" y="5216"/>
                      <a:pt x="29334" y="5216"/>
                    </a:cubicBezTo>
                    <a:cubicBezTo>
                      <a:pt x="31561" y="5216"/>
                      <a:pt x="33578" y="4842"/>
                      <a:pt x="35192" y="4333"/>
                    </a:cubicBezTo>
                    <a:cubicBezTo>
                      <a:pt x="37060" y="3766"/>
                      <a:pt x="38361" y="2899"/>
                      <a:pt x="39295" y="2365"/>
                    </a:cubicBezTo>
                    <a:cubicBezTo>
                      <a:pt x="40129" y="1698"/>
                      <a:pt x="40596" y="1331"/>
                      <a:pt x="40563" y="1298"/>
                    </a:cubicBezTo>
                    <a:cubicBezTo>
                      <a:pt x="40561" y="1296"/>
                      <a:pt x="40558" y="1295"/>
                      <a:pt x="40554" y="1295"/>
                    </a:cubicBezTo>
                    <a:cubicBezTo>
                      <a:pt x="40478" y="1295"/>
                      <a:pt x="39984" y="1593"/>
                      <a:pt x="39128" y="2132"/>
                    </a:cubicBezTo>
                    <a:cubicBezTo>
                      <a:pt x="38194" y="2632"/>
                      <a:pt x="36893" y="3399"/>
                      <a:pt x="35059" y="3900"/>
                    </a:cubicBezTo>
                    <a:cubicBezTo>
                      <a:pt x="33528" y="4325"/>
                      <a:pt x="31684" y="4630"/>
                      <a:pt x="29649" y="4630"/>
                    </a:cubicBezTo>
                    <a:cubicBezTo>
                      <a:pt x="29290" y="4630"/>
                      <a:pt x="28925" y="4620"/>
                      <a:pt x="28554" y="4600"/>
                    </a:cubicBezTo>
                    <a:cubicBezTo>
                      <a:pt x="26086" y="4500"/>
                      <a:pt x="23384" y="4000"/>
                      <a:pt x="20582" y="3266"/>
                    </a:cubicBezTo>
                    <a:cubicBezTo>
                      <a:pt x="19181" y="2899"/>
                      <a:pt x="17847" y="2465"/>
                      <a:pt x="16546" y="2065"/>
                    </a:cubicBezTo>
                    <a:cubicBezTo>
                      <a:pt x="15245" y="1665"/>
                      <a:pt x="13977" y="1331"/>
                      <a:pt x="12743" y="1031"/>
                    </a:cubicBezTo>
                    <a:cubicBezTo>
                      <a:pt x="10274" y="464"/>
                      <a:pt x="8006" y="130"/>
                      <a:pt x="6105" y="30"/>
                    </a:cubicBezTo>
                    <a:cubicBezTo>
                      <a:pt x="5713" y="10"/>
                      <a:pt x="5335" y="0"/>
                      <a:pt x="4974" y="0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3" name="Google Shape;1143;p22"/>
              <p:cNvSpPr/>
              <p:nvPr/>
            </p:nvSpPr>
            <p:spPr>
              <a:xfrm>
                <a:off x="2211984" y="3091048"/>
                <a:ext cx="1104544" cy="187593"/>
              </a:xfrm>
              <a:custGeom>
                <a:avLst/>
                <a:gdLst/>
                <a:ahLst/>
                <a:cxnLst/>
                <a:rect l="l" t="t" r="r" b="b"/>
                <a:pathLst>
                  <a:path w="52138" h="8855" extrusionOk="0">
                    <a:moveTo>
                      <a:pt x="8633" y="0"/>
                    </a:moveTo>
                    <a:cubicBezTo>
                      <a:pt x="8271" y="0"/>
                      <a:pt x="7918" y="12"/>
                      <a:pt x="7573" y="35"/>
                    </a:cubicBezTo>
                    <a:cubicBezTo>
                      <a:pt x="5104" y="135"/>
                      <a:pt x="3136" y="769"/>
                      <a:pt x="1869" y="1336"/>
                    </a:cubicBezTo>
                    <a:cubicBezTo>
                      <a:pt x="1235" y="1603"/>
                      <a:pt x="768" y="1870"/>
                      <a:pt x="468" y="2070"/>
                    </a:cubicBezTo>
                    <a:cubicBezTo>
                      <a:pt x="134" y="2237"/>
                      <a:pt x="1" y="2337"/>
                      <a:pt x="1" y="2370"/>
                    </a:cubicBezTo>
                    <a:cubicBezTo>
                      <a:pt x="1" y="2370"/>
                      <a:pt x="201" y="2303"/>
                      <a:pt x="534" y="2170"/>
                    </a:cubicBezTo>
                    <a:cubicBezTo>
                      <a:pt x="868" y="2036"/>
                      <a:pt x="1335" y="1770"/>
                      <a:pt x="1969" y="1569"/>
                    </a:cubicBezTo>
                    <a:cubicBezTo>
                      <a:pt x="3236" y="1069"/>
                      <a:pt x="5171" y="535"/>
                      <a:pt x="7606" y="469"/>
                    </a:cubicBezTo>
                    <a:cubicBezTo>
                      <a:pt x="7756" y="464"/>
                      <a:pt x="7907" y="462"/>
                      <a:pt x="8060" y="462"/>
                    </a:cubicBezTo>
                    <a:cubicBezTo>
                      <a:pt x="10370" y="462"/>
                      <a:pt x="13099" y="935"/>
                      <a:pt x="15945" y="1936"/>
                    </a:cubicBezTo>
                    <a:cubicBezTo>
                      <a:pt x="17446" y="2503"/>
                      <a:pt x="19014" y="3171"/>
                      <a:pt x="20549" y="4004"/>
                    </a:cubicBezTo>
                    <a:cubicBezTo>
                      <a:pt x="21349" y="4438"/>
                      <a:pt x="22116" y="4872"/>
                      <a:pt x="22950" y="5272"/>
                    </a:cubicBezTo>
                    <a:cubicBezTo>
                      <a:pt x="23784" y="5672"/>
                      <a:pt x="24618" y="6106"/>
                      <a:pt x="25485" y="6440"/>
                    </a:cubicBezTo>
                    <a:cubicBezTo>
                      <a:pt x="27220" y="7207"/>
                      <a:pt x="28988" y="7740"/>
                      <a:pt x="30723" y="8141"/>
                    </a:cubicBezTo>
                    <a:cubicBezTo>
                      <a:pt x="31190" y="8241"/>
                      <a:pt x="31623" y="8341"/>
                      <a:pt x="32023" y="8408"/>
                    </a:cubicBezTo>
                    <a:cubicBezTo>
                      <a:pt x="32457" y="8508"/>
                      <a:pt x="32891" y="8541"/>
                      <a:pt x="33324" y="8608"/>
                    </a:cubicBezTo>
                    <a:cubicBezTo>
                      <a:pt x="34192" y="8741"/>
                      <a:pt x="35026" y="8775"/>
                      <a:pt x="35826" y="8841"/>
                    </a:cubicBezTo>
                    <a:cubicBezTo>
                      <a:pt x="36131" y="8850"/>
                      <a:pt x="36432" y="8855"/>
                      <a:pt x="36731" y="8855"/>
                    </a:cubicBezTo>
                    <a:cubicBezTo>
                      <a:pt x="39666" y="8855"/>
                      <a:pt x="42286" y="8428"/>
                      <a:pt x="44466" y="7974"/>
                    </a:cubicBezTo>
                    <a:cubicBezTo>
                      <a:pt x="45700" y="7707"/>
                      <a:pt x="46767" y="7407"/>
                      <a:pt x="47701" y="7173"/>
                    </a:cubicBezTo>
                    <a:cubicBezTo>
                      <a:pt x="48635" y="6873"/>
                      <a:pt x="49436" y="6640"/>
                      <a:pt x="50103" y="6440"/>
                    </a:cubicBezTo>
                    <a:cubicBezTo>
                      <a:pt x="51404" y="5973"/>
                      <a:pt x="52138" y="5739"/>
                      <a:pt x="52104" y="5672"/>
                    </a:cubicBezTo>
                    <a:cubicBezTo>
                      <a:pt x="52104" y="5670"/>
                      <a:pt x="52101" y="5669"/>
                      <a:pt x="52093" y="5669"/>
                    </a:cubicBezTo>
                    <a:cubicBezTo>
                      <a:pt x="51995" y="5669"/>
                      <a:pt x="51274" y="5866"/>
                      <a:pt x="50036" y="6206"/>
                    </a:cubicBezTo>
                    <a:cubicBezTo>
                      <a:pt x="49369" y="6373"/>
                      <a:pt x="48569" y="6573"/>
                      <a:pt x="47601" y="6840"/>
                    </a:cubicBezTo>
                    <a:cubicBezTo>
                      <a:pt x="46667" y="7040"/>
                      <a:pt x="45600" y="7307"/>
                      <a:pt x="44399" y="7540"/>
                    </a:cubicBezTo>
                    <a:cubicBezTo>
                      <a:pt x="42358" y="7909"/>
                      <a:pt x="39955" y="8277"/>
                      <a:pt x="37294" y="8277"/>
                    </a:cubicBezTo>
                    <a:cubicBezTo>
                      <a:pt x="36824" y="8277"/>
                      <a:pt x="36345" y="8266"/>
                      <a:pt x="35860" y="8241"/>
                    </a:cubicBezTo>
                    <a:cubicBezTo>
                      <a:pt x="35059" y="8174"/>
                      <a:pt x="34258" y="8141"/>
                      <a:pt x="33424" y="8007"/>
                    </a:cubicBezTo>
                    <a:cubicBezTo>
                      <a:pt x="32991" y="7941"/>
                      <a:pt x="32557" y="7907"/>
                      <a:pt x="32157" y="7807"/>
                    </a:cubicBezTo>
                    <a:cubicBezTo>
                      <a:pt x="31723" y="7740"/>
                      <a:pt x="31323" y="7640"/>
                      <a:pt x="30889" y="7540"/>
                    </a:cubicBezTo>
                    <a:cubicBezTo>
                      <a:pt x="29188" y="7107"/>
                      <a:pt x="27454" y="6606"/>
                      <a:pt x="25752" y="5839"/>
                    </a:cubicBezTo>
                    <a:cubicBezTo>
                      <a:pt x="24885" y="5539"/>
                      <a:pt x="24051" y="5105"/>
                      <a:pt x="23217" y="4705"/>
                    </a:cubicBezTo>
                    <a:cubicBezTo>
                      <a:pt x="22417" y="4305"/>
                      <a:pt x="21649" y="3871"/>
                      <a:pt x="20849" y="3471"/>
                    </a:cubicBezTo>
                    <a:cubicBezTo>
                      <a:pt x="19281" y="2637"/>
                      <a:pt x="17713" y="1936"/>
                      <a:pt x="16145" y="1403"/>
                    </a:cubicBezTo>
                    <a:cubicBezTo>
                      <a:pt x="13471" y="454"/>
                      <a:pt x="10895" y="0"/>
                      <a:pt x="8633" y="0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4" name="Google Shape;1144;p22"/>
              <p:cNvSpPr/>
              <p:nvPr/>
            </p:nvSpPr>
            <p:spPr>
              <a:xfrm>
                <a:off x="1139286" y="3002010"/>
                <a:ext cx="860047" cy="109929"/>
              </a:xfrm>
              <a:custGeom>
                <a:avLst/>
                <a:gdLst/>
                <a:ahLst/>
                <a:cxnLst/>
                <a:rect l="l" t="t" r="r" b="b"/>
                <a:pathLst>
                  <a:path w="40597" h="5189" extrusionOk="0">
                    <a:moveTo>
                      <a:pt x="4828" y="1"/>
                    </a:moveTo>
                    <a:cubicBezTo>
                      <a:pt x="3500" y="1"/>
                      <a:pt x="2394" y="115"/>
                      <a:pt x="1602" y="268"/>
                    </a:cubicBezTo>
                    <a:cubicBezTo>
                      <a:pt x="1335" y="335"/>
                      <a:pt x="1101" y="369"/>
                      <a:pt x="901" y="435"/>
                    </a:cubicBezTo>
                    <a:cubicBezTo>
                      <a:pt x="701" y="469"/>
                      <a:pt x="534" y="535"/>
                      <a:pt x="401" y="569"/>
                    </a:cubicBezTo>
                    <a:cubicBezTo>
                      <a:pt x="134" y="669"/>
                      <a:pt x="0" y="735"/>
                      <a:pt x="0" y="735"/>
                    </a:cubicBezTo>
                    <a:cubicBezTo>
                      <a:pt x="0" y="745"/>
                      <a:pt x="15" y="749"/>
                      <a:pt x="42" y="749"/>
                    </a:cubicBezTo>
                    <a:cubicBezTo>
                      <a:pt x="107" y="749"/>
                      <a:pt x="245" y="726"/>
                      <a:pt x="434" y="702"/>
                    </a:cubicBezTo>
                    <a:cubicBezTo>
                      <a:pt x="568" y="669"/>
                      <a:pt x="734" y="635"/>
                      <a:pt x="934" y="602"/>
                    </a:cubicBezTo>
                    <a:cubicBezTo>
                      <a:pt x="1135" y="569"/>
                      <a:pt x="1368" y="569"/>
                      <a:pt x="1635" y="535"/>
                    </a:cubicBezTo>
                    <a:cubicBezTo>
                      <a:pt x="2274" y="453"/>
                      <a:pt x="3104" y="396"/>
                      <a:pt x="4086" y="396"/>
                    </a:cubicBezTo>
                    <a:cubicBezTo>
                      <a:pt x="4693" y="396"/>
                      <a:pt x="5358" y="418"/>
                      <a:pt x="6071" y="469"/>
                    </a:cubicBezTo>
                    <a:cubicBezTo>
                      <a:pt x="7973" y="635"/>
                      <a:pt x="10174" y="1002"/>
                      <a:pt x="12609" y="1603"/>
                    </a:cubicBezTo>
                    <a:cubicBezTo>
                      <a:pt x="13810" y="1903"/>
                      <a:pt x="15078" y="2237"/>
                      <a:pt x="16379" y="2670"/>
                    </a:cubicBezTo>
                    <a:cubicBezTo>
                      <a:pt x="17680" y="3070"/>
                      <a:pt x="19014" y="3504"/>
                      <a:pt x="20415" y="3871"/>
                    </a:cubicBezTo>
                    <a:cubicBezTo>
                      <a:pt x="23250" y="4638"/>
                      <a:pt x="25986" y="5105"/>
                      <a:pt x="28554" y="5172"/>
                    </a:cubicBezTo>
                    <a:cubicBezTo>
                      <a:pt x="28833" y="5183"/>
                      <a:pt x="29110" y="5188"/>
                      <a:pt x="29383" y="5188"/>
                    </a:cubicBezTo>
                    <a:cubicBezTo>
                      <a:pt x="31590" y="5188"/>
                      <a:pt x="33589" y="4839"/>
                      <a:pt x="35192" y="4305"/>
                    </a:cubicBezTo>
                    <a:cubicBezTo>
                      <a:pt x="37060" y="3738"/>
                      <a:pt x="38361" y="2904"/>
                      <a:pt x="39295" y="2337"/>
                    </a:cubicBezTo>
                    <a:cubicBezTo>
                      <a:pt x="40129" y="1703"/>
                      <a:pt x="40596" y="1336"/>
                      <a:pt x="40563" y="1303"/>
                    </a:cubicBezTo>
                    <a:cubicBezTo>
                      <a:pt x="40561" y="1301"/>
                      <a:pt x="40558" y="1300"/>
                      <a:pt x="40554" y="1300"/>
                    </a:cubicBezTo>
                    <a:cubicBezTo>
                      <a:pt x="40478" y="1300"/>
                      <a:pt x="39984" y="1598"/>
                      <a:pt x="39128" y="2136"/>
                    </a:cubicBezTo>
                    <a:cubicBezTo>
                      <a:pt x="38194" y="2603"/>
                      <a:pt x="36860" y="3371"/>
                      <a:pt x="35059" y="3871"/>
                    </a:cubicBezTo>
                    <a:cubicBezTo>
                      <a:pt x="33489" y="4336"/>
                      <a:pt x="31590" y="4624"/>
                      <a:pt x="29493" y="4624"/>
                    </a:cubicBezTo>
                    <a:cubicBezTo>
                      <a:pt x="29184" y="4624"/>
                      <a:pt x="28871" y="4618"/>
                      <a:pt x="28554" y="4605"/>
                    </a:cubicBezTo>
                    <a:cubicBezTo>
                      <a:pt x="26086" y="4471"/>
                      <a:pt x="23384" y="4004"/>
                      <a:pt x="20582" y="3237"/>
                    </a:cubicBezTo>
                    <a:cubicBezTo>
                      <a:pt x="19181" y="2870"/>
                      <a:pt x="17847" y="2470"/>
                      <a:pt x="16546" y="2070"/>
                    </a:cubicBezTo>
                    <a:cubicBezTo>
                      <a:pt x="15245" y="1669"/>
                      <a:pt x="13977" y="1303"/>
                      <a:pt x="12743" y="1002"/>
                    </a:cubicBezTo>
                    <a:cubicBezTo>
                      <a:pt x="10274" y="435"/>
                      <a:pt x="8006" y="135"/>
                      <a:pt x="6105" y="35"/>
                    </a:cubicBezTo>
                    <a:cubicBezTo>
                      <a:pt x="5660" y="12"/>
                      <a:pt x="5234" y="1"/>
                      <a:pt x="4828" y="1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5" name="Google Shape;1145;p22"/>
              <p:cNvSpPr/>
              <p:nvPr/>
            </p:nvSpPr>
            <p:spPr>
              <a:xfrm>
                <a:off x="2211984" y="2844651"/>
                <a:ext cx="1104544" cy="187572"/>
              </a:xfrm>
              <a:custGeom>
                <a:avLst/>
                <a:gdLst/>
                <a:ahLst/>
                <a:cxnLst/>
                <a:rect l="l" t="t" r="r" b="b"/>
                <a:pathLst>
                  <a:path w="52138" h="8854" extrusionOk="0">
                    <a:moveTo>
                      <a:pt x="8468" y="1"/>
                    </a:moveTo>
                    <a:cubicBezTo>
                      <a:pt x="8164" y="1"/>
                      <a:pt x="7865" y="9"/>
                      <a:pt x="7573" y="24"/>
                    </a:cubicBezTo>
                    <a:cubicBezTo>
                      <a:pt x="5104" y="158"/>
                      <a:pt x="3136" y="758"/>
                      <a:pt x="1869" y="1325"/>
                    </a:cubicBezTo>
                    <a:cubicBezTo>
                      <a:pt x="1235" y="1592"/>
                      <a:pt x="768" y="1892"/>
                      <a:pt x="468" y="2059"/>
                    </a:cubicBezTo>
                    <a:cubicBezTo>
                      <a:pt x="134" y="2259"/>
                      <a:pt x="1" y="2359"/>
                      <a:pt x="1" y="2359"/>
                    </a:cubicBezTo>
                    <a:cubicBezTo>
                      <a:pt x="1" y="2365"/>
                      <a:pt x="7" y="2368"/>
                      <a:pt x="18" y="2368"/>
                    </a:cubicBezTo>
                    <a:cubicBezTo>
                      <a:pt x="73" y="2368"/>
                      <a:pt x="258" y="2303"/>
                      <a:pt x="534" y="2193"/>
                    </a:cubicBezTo>
                    <a:cubicBezTo>
                      <a:pt x="868" y="2026"/>
                      <a:pt x="1335" y="1792"/>
                      <a:pt x="1969" y="1559"/>
                    </a:cubicBezTo>
                    <a:cubicBezTo>
                      <a:pt x="3236" y="1092"/>
                      <a:pt x="5171" y="558"/>
                      <a:pt x="7606" y="491"/>
                    </a:cubicBezTo>
                    <a:cubicBezTo>
                      <a:pt x="7817" y="483"/>
                      <a:pt x="8032" y="478"/>
                      <a:pt x="8250" y="478"/>
                    </a:cubicBezTo>
                    <a:cubicBezTo>
                      <a:pt x="10518" y="478"/>
                      <a:pt x="13176" y="955"/>
                      <a:pt x="15945" y="1959"/>
                    </a:cubicBezTo>
                    <a:cubicBezTo>
                      <a:pt x="17446" y="2493"/>
                      <a:pt x="19014" y="3193"/>
                      <a:pt x="20549" y="4027"/>
                    </a:cubicBezTo>
                    <a:cubicBezTo>
                      <a:pt x="21349" y="4427"/>
                      <a:pt x="22116" y="4894"/>
                      <a:pt x="22950" y="5295"/>
                    </a:cubicBezTo>
                    <a:cubicBezTo>
                      <a:pt x="23784" y="5695"/>
                      <a:pt x="24618" y="6129"/>
                      <a:pt x="25485" y="6462"/>
                    </a:cubicBezTo>
                    <a:cubicBezTo>
                      <a:pt x="27220" y="7196"/>
                      <a:pt x="28988" y="7730"/>
                      <a:pt x="30723" y="8163"/>
                    </a:cubicBezTo>
                    <a:cubicBezTo>
                      <a:pt x="31190" y="8264"/>
                      <a:pt x="31623" y="8330"/>
                      <a:pt x="32023" y="8430"/>
                    </a:cubicBezTo>
                    <a:cubicBezTo>
                      <a:pt x="32457" y="8530"/>
                      <a:pt x="32891" y="8564"/>
                      <a:pt x="33324" y="8630"/>
                    </a:cubicBezTo>
                    <a:cubicBezTo>
                      <a:pt x="34192" y="8764"/>
                      <a:pt x="35026" y="8797"/>
                      <a:pt x="35826" y="8831"/>
                    </a:cubicBezTo>
                    <a:cubicBezTo>
                      <a:pt x="36213" y="8846"/>
                      <a:pt x="36595" y="8854"/>
                      <a:pt x="36972" y="8854"/>
                    </a:cubicBezTo>
                    <a:cubicBezTo>
                      <a:pt x="39809" y="8854"/>
                      <a:pt x="42346" y="8434"/>
                      <a:pt x="44466" y="7963"/>
                    </a:cubicBezTo>
                    <a:cubicBezTo>
                      <a:pt x="45700" y="7730"/>
                      <a:pt x="46767" y="7430"/>
                      <a:pt x="47701" y="7163"/>
                    </a:cubicBezTo>
                    <a:cubicBezTo>
                      <a:pt x="48635" y="6896"/>
                      <a:pt x="49436" y="6662"/>
                      <a:pt x="50103" y="6429"/>
                    </a:cubicBezTo>
                    <a:cubicBezTo>
                      <a:pt x="51404" y="5995"/>
                      <a:pt x="52138" y="5728"/>
                      <a:pt x="52104" y="5695"/>
                    </a:cubicBezTo>
                    <a:cubicBezTo>
                      <a:pt x="52104" y="5692"/>
                      <a:pt x="52099" y="5691"/>
                      <a:pt x="52089" y="5691"/>
                    </a:cubicBezTo>
                    <a:cubicBezTo>
                      <a:pt x="51978" y="5691"/>
                      <a:pt x="51259" y="5859"/>
                      <a:pt x="50036" y="6195"/>
                    </a:cubicBezTo>
                    <a:cubicBezTo>
                      <a:pt x="49369" y="6362"/>
                      <a:pt x="48569" y="6596"/>
                      <a:pt x="47601" y="6829"/>
                    </a:cubicBezTo>
                    <a:cubicBezTo>
                      <a:pt x="46667" y="7029"/>
                      <a:pt x="45600" y="7330"/>
                      <a:pt x="44399" y="7530"/>
                    </a:cubicBezTo>
                    <a:cubicBezTo>
                      <a:pt x="42316" y="7935"/>
                      <a:pt x="39857" y="8290"/>
                      <a:pt x="37130" y="8290"/>
                    </a:cubicBezTo>
                    <a:cubicBezTo>
                      <a:pt x="36712" y="8290"/>
                      <a:pt x="36289" y="8281"/>
                      <a:pt x="35860" y="8264"/>
                    </a:cubicBezTo>
                    <a:cubicBezTo>
                      <a:pt x="35059" y="8197"/>
                      <a:pt x="34258" y="8163"/>
                      <a:pt x="33424" y="8030"/>
                    </a:cubicBezTo>
                    <a:cubicBezTo>
                      <a:pt x="32991" y="7963"/>
                      <a:pt x="32557" y="7930"/>
                      <a:pt x="32157" y="7830"/>
                    </a:cubicBezTo>
                    <a:cubicBezTo>
                      <a:pt x="31723" y="7730"/>
                      <a:pt x="31323" y="7630"/>
                      <a:pt x="30889" y="7563"/>
                    </a:cubicBezTo>
                    <a:cubicBezTo>
                      <a:pt x="29188" y="7129"/>
                      <a:pt x="27454" y="6596"/>
                      <a:pt x="25752" y="5862"/>
                    </a:cubicBezTo>
                    <a:cubicBezTo>
                      <a:pt x="24885" y="5528"/>
                      <a:pt x="24051" y="5095"/>
                      <a:pt x="23217" y="4728"/>
                    </a:cubicBezTo>
                    <a:cubicBezTo>
                      <a:pt x="22417" y="4327"/>
                      <a:pt x="21649" y="3894"/>
                      <a:pt x="20849" y="3460"/>
                    </a:cubicBezTo>
                    <a:cubicBezTo>
                      <a:pt x="19281" y="2626"/>
                      <a:pt x="17713" y="1926"/>
                      <a:pt x="16145" y="1392"/>
                    </a:cubicBezTo>
                    <a:cubicBezTo>
                      <a:pt x="13406" y="449"/>
                      <a:pt x="10770" y="1"/>
                      <a:pt x="8468" y="1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6" name="Google Shape;1146;p22"/>
              <p:cNvSpPr/>
              <p:nvPr/>
            </p:nvSpPr>
            <p:spPr>
              <a:xfrm>
                <a:off x="1139286" y="2737818"/>
                <a:ext cx="860047" cy="110543"/>
              </a:xfrm>
              <a:custGeom>
                <a:avLst/>
                <a:gdLst/>
                <a:ahLst/>
                <a:cxnLst/>
                <a:rect l="l" t="t" r="r" b="b"/>
                <a:pathLst>
                  <a:path w="40597" h="5218" extrusionOk="0">
                    <a:moveTo>
                      <a:pt x="4974" y="0"/>
                    </a:moveTo>
                    <a:cubicBezTo>
                      <a:pt x="3580" y="0"/>
                      <a:pt x="2423" y="138"/>
                      <a:pt x="1602" y="297"/>
                    </a:cubicBezTo>
                    <a:cubicBezTo>
                      <a:pt x="1335" y="364"/>
                      <a:pt x="1101" y="397"/>
                      <a:pt x="901" y="431"/>
                    </a:cubicBezTo>
                    <a:cubicBezTo>
                      <a:pt x="701" y="497"/>
                      <a:pt x="534" y="564"/>
                      <a:pt x="401" y="597"/>
                    </a:cubicBezTo>
                    <a:cubicBezTo>
                      <a:pt x="134" y="697"/>
                      <a:pt x="0" y="731"/>
                      <a:pt x="0" y="764"/>
                    </a:cubicBezTo>
                    <a:cubicBezTo>
                      <a:pt x="0" y="774"/>
                      <a:pt x="15" y="778"/>
                      <a:pt x="42" y="778"/>
                    </a:cubicBezTo>
                    <a:cubicBezTo>
                      <a:pt x="107" y="778"/>
                      <a:pt x="245" y="754"/>
                      <a:pt x="434" y="731"/>
                    </a:cubicBezTo>
                    <a:cubicBezTo>
                      <a:pt x="568" y="697"/>
                      <a:pt x="734" y="664"/>
                      <a:pt x="934" y="631"/>
                    </a:cubicBezTo>
                    <a:cubicBezTo>
                      <a:pt x="1135" y="597"/>
                      <a:pt x="1368" y="564"/>
                      <a:pt x="1635" y="531"/>
                    </a:cubicBezTo>
                    <a:cubicBezTo>
                      <a:pt x="2268" y="469"/>
                      <a:pt x="3089" y="408"/>
                      <a:pt x="4059" y="408"/>
                    </a:cubicBezTo>
                    <a:cubicBezTo>
                      <a:pt x="4673" y="408"/>
                      <a:pt x="5347" y="433"/>
                      <a:pt x="6071" y="497"/>
                    </a:cubicBezTo>
                    <a:cubicBezTo>
                      <a:pt x="7973" y="664"/>
                      <a:pt x="10174" y="1031"/>
                      <a:pt x="12609" y="1631"/>
                    </a:cubicBezTo>
                    <a:cubicBezTo>
                      <a:pt x="13810" y="1932"/>
                      <a:pt x="15078" y="2265"/>
                      <a:pt x="16379" y="2699"/>
                    </a:cubicBezTo>
                    <a:cubicBezTo>
                      <a:pt x="17680" y="3099"/>
                      <a:pt x="19014" y="3533"/>
                      <a:pt x="20415" y="3900"/>
                    </a:cubicBezTo>
                    <a:cubicBezTo>
                      <a:pt x="23250" y="4634"/>
                      <a:pt x="25986" y="5134"/>
                      <a:pt x="28554" y="5201"/>
                    </a:cubicBezTo>
                    <a:cubicBezTo>
                      <a:pt x="28833" y="5212"/>
                      <a:pt x="29110" y="5217"/>
                      <a:pt x="29383" y="5217"/>
                    </a:cubicBezTo>
                    <a:cubicBezTo>
                      <a:pt x="31590" y="5217"/>
                      <a:pt x="33589" y="4868"/>
                      <a:pt x="35192" y="4333"/>
                    </a:cubicBezTo>
                    <a:cubicBezTo>
                      <a:pt x="37060" y="3766"/>
                      <a:pt x="38361" y="2899"/>
                      <a:pt x="39295" y="2365"/>
                    </a:cubicBezTo>
                    <a:cubicBezTo>
                      <a:pt x="40129" y="1732"/>
                      <a:pt x="40596" y="1365"/>
                      <a:pt x="40563" y="1331"/>
                    </a:cubicBezTo>
                    <a:cubicBezTo>
                      <a:pt x="40561" y="1329"/>
                      <a:pt x="40558" y="1328"/>
                      <a:pt x="40553" y="1328"/>
                    </a:cubicBezTo>
                    <a:cubicBezTo>
                      <a:pt x="40473" y="1328"/>
                      <a:pt x="39979" y="1596"/>
                      <a:pt x="39128" y="2132"/>
                    </a:cubicBezTo>
                    <a:cubicBezTo>
                      <a:pt x="38194" y="2632"/>
                      <a:pt x="36893" y="3399"/>
                      <a:pt x="35059" y="3900"/>
                    </a:cubicBezTo>
                    <a:cubicBezTo>
                      <a:pt x="33528" y="4325"/>
                      <a:pt x="31684" y="4630"/>
                      <a:pt x="29649" y="4630"/>
                    </a:cubicBezTo>
                    <a:cubicBezTo>
                      <a:pt x="29290" y="4630"/>
                      <a:pt x="28925" y="4620"/>
                      <a:pt x="28554" y="4600"/>
                    </a:cubicBezTo>
                    <a:cubicBezTo>
                      <a:pt x="26086" y="4500"/>
                      <a:pt x="23384" y="4033"/>
                      <a:pt x="20582" y="3266"/>
                    </a:cubicBezTo>
                    <a:cubicBezTo>
                      <a:pt x="19181" y="2899"/>
                      <a:pt x="17847" y="2499"/>
                      <a:pt x="16546" y="2098"/>
                    </a:cubicBezTo>
                    <a:cubicBezTo>
                      <a:pt x="15245" y="1665"/>
                      <a:pt x="13977" y="1331"/>
                      <a:pt x="12743" y="1031"/>
                    </a:cubicBezTo>
                    <a:cubicBezTo>
                      <a:pt x="10274" y="464"/>
                      <a:pt x="8006" y="130"/>
                      <a:pt x="6105" y="30"/>
                    </a:cubicBezTo>
                    <a:cubicBezTo>
                      <a:pt x="5713" y="10"/>
                      <a:pt x="5335" y="0"/>
                      <a:pt x="4974" y="0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7" name="Google Shape;1147;p22"/>
              <p:cNvSpPr/>
              <p:nvPr/>
            </p:nvSpPr>
            <p:spPr>
              <a:xfrm>
                <a:off x="2211984" y="2580841"/>
                <a:ext cx="1104544" cy="187593"/>
              </a:xfrm>
              <a:custGeom>
                <a:avLst/>
                <a:gdLst/>
                <a:ahLst/>
                <a:cxnLst/>
                <a:rect l="l" t="t" r="r" b="b"/>
                <a:pathLst>
                  <a:path w="52138" h="8855" extrusionOk="0">
                    <a:moveTo>
                      <a:pt x="8633" y="0"/>
                    </a:moveTo>
                    <a:cubicBezTo>
                      <a:pt x="8271" y="0"/>
                      <a:pt x="7918" y="12"/>
                      <a:pt x="7573" y="35"/>
                    </a:cubicBezTo>
                    <a:cubicBezTo>
                      <a:pt x="5104" y="135"/>
                      <a:pt x="3136" y="769"/>
                      <a:pt x="1869" y="1336"/>
                    </a:cubicBezTo>
                    <a:cubicBezTo>
                      <a:pt x="1235" y="1603"/>
                      <a:pt x="768" y="1870"/>
                      <a:pt x="468" y="2070"/>
                    </a:cubicBezTo>
                    <a:cubicBezTo>
                      <a:pt x="134" y="2237"/>
                      <a:pt x="1" y="2337"/>
                      <a:pt x="1" y="2370"/>
                    </a:cubicBezTo>
                    <a:cubicBezTo>
                      <a:pt x="1" y="2370"/>
                      <a:pt x="201" y="2303"/>
                      <a:pt x="534" y="2170"/>
                    </a:cubicBezTo>
                    <a:cubicBezTo>
                      <a:pt x="868" y="2036"/>
                      <a:pt x="1335" y="1770"/>
                      <a:pt x="1969" y="1569"/>
                    </a:cubicBezTo>
                    <a:cubicBezTo>
                      <a:pt x="3236" y="1069"/>
                      <a:pt x="5171" y="535"/>
                      <a:pt x="7606" y="469"/>
                    </a:cubicBezTo>
                    <a:cubicBezTo>
                      <a:pt x="7756" y="465"/>
                      <a:pt x="7907" y="462"/>
                      <a:pt x="8060" y="462"/>
                    </a:cubicBezTo>
                    <a:cubicBezTo>
                      <a:pt x="10370" y="462"/>
                      <a:pt x="13099" y="935"/>
                      <a:pt x="15945" y="1936"/>
                    </a:cubicBezTo>
                    <a:cubicBezTo>
                      <a:pt x="17446" y="2503"/>
                      <a:pt x="19014" y="3204"/>
                      <a:pt x="20549" y="4005"/>
                    </a:cubicBezTo>
                    <a:cubicBezTo>
                      <a:pt x="21349" y="4438"/>
                      <a:pt x="22116" y="4872"/>
                      <a:pt x="22950" y="5272"/>
                    </a:cubicBezTo>
                    <a:cubicBezTo>
                      <a:pt x="23784" y="5672"/>
                      <a:pt x="24618" y="6106"/>
                      <a:pt x="25485" y="6440"/>
                    </a:cubicBezTo>
                    <a:cubicBezTo>
                      <a:pt x="27220" y="7207"/>
                      <a:pt x="28988" y="7741"/>
                      <a:pt x="30723" y="8141"/>
                    </a:cubicBezTo>
                    <a:cubicBezTo>
                      <a:pt x="31190" y="8241"/>
                      <a:pt x="31623" y="8341"/>
                      <a:pt x="32023" y="8408"/>
                    </a:cubicBezTo>
                    <a:cubicBezTo>
                      <a:pt x="32457" y="8508"/>
                      <a:pt x="32891" y="8541"/>
                      <a:pt x="33324" y="8608"/>
                    </a:cubicBezTo>
                    <a:cubicBezTo>
                      <a:pt x="34192" y="8741"/>
                      <a:pt x="35026" y="8775"/>
                      <a:pt x="35826" y="8841"/>
                    </a:cubicBezTo>
                    <a:cubicBezTo>
                      <a:pt x="36131" y="8851"/>
                      <a:pt x="36432" y="8855"/>
                      <a:pt x="36731" y="8855"/>
                    </a:cubicBezTo>
                    <a:cubicBezTo>
                      <a:pt x="39666" y="8855"/>
                      <a:pt x="42286" y="8428"/>
                      <a:pt x="44466" y="7974"/>
                    </a:cubicBezTo>
                    <a:cubicBezTo>
                      <a:pt x="45700" y="7707"/>
                      <a:pt x="46767" y="7407"/>
                      <a:pt x="47701" y="7173"/>
                    </a:cubicBezTo>
                    <a:cubicBezTo>
                      <a:pt x="48635" y="6873"/>
                      <a:pt x="49436" y="6640"/>
                      <a:pt x="50103" y="6440"/>
                    </a:cubicBezTo>
                    <a:cubicBezTo>
                      <a:pt x="51404" y="6006"/>
                      <a:pt x="52138" y="5739"/>
                      <a:pt x="52104" y="5672"/>
                    </a:cubicBezTo>
                    <a:cubicBezTo>
                      <a:pt x="52104" y="5670"/>
                      <a:pt x="52101" y="5669"/>
                      <a:pt x="52093" y="5669"/>
                    </a:cubicBezTo>
                    <a:cubicBezTo>
                      <a:pt x="51995" y="5669"/>
                      <a:pt x="51274" y="5866"/>
                      <a:pt x="50036" y="6206"/>
                    </a:cubicBezTo>
                    <a:cubicBezTo>
                      <a:pt x="49369" y="6373"/>
                      <a:pt x="48569" y="6573"/>
                      <a:pt x="47601" y="6807"/>
                    </a:cubicBezTo>
                    <a:cubicBezTo>
                      <a:pt x="46667" y="7040"/>
                      <a:pt x="45600" y="7307"/>
                      <a:pt x="44399" y="7540"/>
                    </a:cubicBezTo>
                    <a:cubicBezTo>
                      <a:pt x="42358" y="7909"/>
                      <a:pt x="39955" y="8277"/>
                      <a:pt x="37294" y="8277"/>
                    </a:cubicBezTo>
                    <a:cubicBezTo>
                      <a:pt x="36824" y="8277"/>
                      <a:pt x="36345" y="8266"/>
                      <a:pt x="35860" y="8241"/>
                    </a:cubicBezTo>
                    <a:cubicBezTo>
                      <a:pt x="35059" y="8174"/>
                      <a:pt x="34258" y="8141"/>
                      <a:pt x="33424" y="8007"/>
                    </a:cubicBezTo>
                    <a:cubicBezTo>
                      <a:pt x="32991" y="7941"/>
                      <a:pt x="32557" y="7907"/>
                      <a:pt x="32157" y="7807"/>
                    </a:cubicBezTo>
                    <a:cubicBezTo>
                      <a:pt x="31723" y="7741"/>
                      <a:pt x="31323" y="7640"/>
                      <a:pt x="30889" y="7540"/>
                    </a:cubicBezTo>
                    <a:cubicBezTo>
                      <a:pt x="29188" y="7107"/>
                      <a:pt x="27454" y="6606"/>
                      <a:pt x="25752" y="5839"/>
                    </a:cubicBezTo>
                    <a:cubicBezTo>
                      <a:pt x="24885" y="5539"/>
                      <a:pt x="24051" y="5105"/>
                      <a:pt x="23217" y="4705"/>
                    </a:cubicBezTo>
                    <a:cubicBezTo>
                      <a:pt x="22417" y="4305"/>
                      <a:pt x="21649" y="3871"/>
                      <a:pt x="20849" y="3471"/>
                    </a:cubicBezTo>
                    <a:cubicBezTo>
                      <a:pt x="19281" y="2637"/>
                      <a:pt x="17713" y="1936"/>
                      <a:pt x="16145" y="1403"/>
                    </a:cubicBezTo>
                    <a:cubicBezTo>
                      <a:pt x="13471" y="454"/>
                      <a:pt x="10895" y="0"/>
                      <a:pt x="8633" y="0"/>
                    </a:cubicBezTo>
                    <a:close/>
                  </a:path>
                </a:pathLst>
              </a:custGeom>
              <a:solidFill>
                <a:srgbClr val="000000">
                  <a:alpha val="191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8" name="Google Shape;1148;p22"/>
            <p:cNvSpPr/>
            <p:nvPr/>
          </p:nvSpPr>
          <p:spPr>
            <a:xfrm>
              <a:off x="70494" y="4612720"/>
              <a:ext cx="1139936" cy="133285"/>
            </a:xfrm>
            <a:custGeom>
              <a:avLst/>
              <a:gdLst/>
              <a:ahLst/>
              <a:cxnLst/>
              <a:rect l="l" t="t" r="r" b="b"/>
              <a:pathLst>
                <a:path w="26020" h="5369" extrusionOk="0">
                  <a:moveTo>
                    <a:pt x="3324" y="0"/>
                  </a:moveTo>
                  <a:cubicBezTo>
                    <a:pt x="2951" y="0"/>
                    <a:pt x="2602" y="15"/>
                    <a:pt x="2269" y="15"/>
                  </a:cubicBezTo>
                  <a:cubicBezTo>
                    <a:pt x="1802" y="15"/>
                    <a:pt x="1402" y="48"/>
                    <a:pt x="1068" y="82"/>
                  </a:cubicBezTo>
                  <a:cubicBezTo>
                    <a:pt x="368" y="115"/>
                    <a:pt x="1" y="182"/>
                    <a:pt x="1" y="282"/>
                  </a:cubicBezTo>
                  <a:cubicBezTo>
                    <a:pt x="1" y="349"/>
                    <a:pt x="368" y="449"/>
                    <a:pt x="1035" y="549"/>
                  </a:cubicBezTo>
                  <a:cubicBezTo>
                    <a:pt x="1368" y="615"/>
                    <a:pt x="1769" y="649"/>
                    <a:pt x="2236" y="715"/>
                  </a:cubicBezTo>
                  <a:cubicBezTo>
                    <a:pt x="2703" y="749"/>
                    <a:pt x="3236" y="782"/>
                    <a:pt x="3837" y="882"/>
                  </a:cubicBezTo>
                  <a:cubicBezTo>
                    <a:pt x="6205" y="1182"/>
                    <a:pt x="9441" y="1683"/>
                    <a:pt x="13010" y="2417"/>
                  </a:cubicBezTo>
                  <a:cubicBezTo>
                    <a:pt x="19462" y="3810"/>
                    <a:pt x="24731" y="5368"/>
                    <a:pt x="25745" y="5368"/>
                  </a:cubicBezTo>
                  <a:cubicBezTo>
                    <a:pt x="25848" y="5368"/>
                    <a:pt x="25907" y="5352"/>
                    <a:pt x="25919" y="5319"/>
                  </a:cubicBezTo>
                  <a:cubicBezTo>
                    <a:pt x="26019" y="5052"/>
                    <a:pt x="20482" y="2784"/>
                    <a:pt x="13277" y="1182"/>
                  </a:cubicBezTo>
                  <a:cubicBezTo>
                    <a:pt x="9674" y="449"/>
                    <a:pt x="6338" y="82"/>
                    <a:pt x="3903" y="15"/>
                  </a:cubicBezTo>
                  <a:cubicBezTo>
                    <a:pt x="3703" y="4"/>
                    <a:pt x="3510" y="0"/>
                    <a:pt x="332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2"/>
            <p:cNvSpPr/>
            <p:nvPr/>
          </p:nvSpPr>
          <p:spPr>
            <a:xfrm>
              <a:off x="3289" y="4327357"/>
              <a:ext cx="2819042" cy="172534"/>
            </a:xfrm>
            <a:custGeom>
              <a:avLst/>
              <a:gdLst/>
              <a:ahLst/>
              <a:cxnLst/>
              <a:rect l="l" t="t" r="r" b="b"/>
              <a:pathLst>
                <a:path w="64347" h="6950" extrusionOk="0">
                  <a:moveTo>
                    <a:pt x="39810" y="0"/>
                  </a:moveTo>
                  <a:cubicBezTo>
                    <a:pt x="39111" y="0"/>
                    <a:pt x="38416" y="2"/>
                    <a:pt x="37727" y="2"/>
                  </a:cubicBezTo>
                  <a:cubicBezTo>
                    <a:pt x="36159" y="68"/>
                    <a:pt x="34658" y="135"/>
                    <a:pt x="33157" y="169"/>
                  </a:cubicBezTo>
                  <a:cubicBezTo>
                    <a:pt x="32390" y="202"/>
                    <a:pt x="31656" y="269"/>
                    <a:pt x="30956" y="335"/>
                  </a:cubicBezTo>
                  <a:cubicBezTo>
                    <a:pt x="30222" y="402"/>
                    <a:pt x="29488" y="469"/>
                    <a:pt x="28787" y="535"/>
                  </a:cubicBezTo>
                  <a:cubicBezTo>
                    <a:pt x="27353" y="669"/>
                    <a:pt x="25985" y="769"/>
                    <a:pt x="24651" y="902"/>
                  </a:cubicBezTo>
                  <a:cubicBezTo>
                    <a:pt x="23317" y="1103"/>
                    <a:pt x="22016" y="1236"/>
                    <a:pt x="20748" y="1403"/>
                  </a:cubicBezTo>
                  <a:cubicBezTo>
                    <a:pt x="18247" y="1703"/>
                    <a:pt x="15912" y="2037"/>
                    <a:pt x="13810" y="2337"/>
                  </a:cubicBezTo>
                  <a:cubicBezTo>
                    <a:pt x="11675" y="2637"/>
                    <a:pt x="9740" y="2837"/>
                    <a:pt x="8073" y="3037"/>
                  </a:cubicBezTo>
                  <a:cubicBezTo>
                    <a:pt x="7205" y="3137"/>
                    <a:pt x="6438" y="3237"/>
                    <a:pt x="5704" y="3337"/>
                  </a:cubicBezTo>
                  <a:cubicBezTo>
                    <a:pt x="4970" y="3438"/>
                    <a:pt x="4303" y="3504"/>
                    <a:pt x="3736" y="3571"/>
                  </a:cubicBezTo>
                  <a:cubicBezTo>
                    <a:pt x="1334" y="3771"/>
                    <a:pt x="0" y="3938"/>
                    <a:pt x="34" y="4038"/>
                  </a:cubicBezTo>
                  <a:cubicBezTo>
                    <a:pt x="34" y="4071"/>
                    <a:pt x="367" y="4088"/>
                    <a:pt x="997" y="4088"/>
                  </a:cubicBezTo>
                  <a:cubicBezTo>
                    <a:pt x="1626" y="4088"/>
                    <a:pt x="2552" y="4071"/>
                    <a:pt x="3736" y="4038"/>
                  </a:cubicBezTo>
                  <a:cubicBezTo>
                    <a:pt x="4337" y="4038"/>
                    <a:pt x="5004" y="3971"/>
                    <a:pt x="5738" y="3938"/>
                  </a:cubicBezTo>
                  <a:cubicBezTo>
                    <a:pt x="6471" y="3871"/>
                    <a:pt x="7272" y="3804"/>
                    <a:pt x="8106" y="3738"/>
                  </a:cubicBezTo>
                  <a:cubicBezTo>
                    <a:pt x="9807" y="3604"/>
                    <a:pt x="11775" y="3438"/>
                    <a:pt x="13910" y="3204"/>
                  </a:cubicBezTo>
                  <a:cubicBezTo>
                    <a:pt x="16045" y="2971"/>
                    <a:pt x="18380" y="2704"/>
                    <a:pt x="20882" y="2437"/>
                  </a:cubicBezTo>
                  <a:cubicBezTo>
                    <a:pt x="22116" y="2303"/>
                    <a:pt x="23417" y="2170"/>
                    <a:pt x="24751" y="2003"/>
                  </a:cubicBezTo>
                  <a:cubicBezTo>
                    <a:pt x="26085" y="1870"/>
                    <a:pt x="27453" y="1803"/>
                    <a:pt x="28887" y="1670"/>
                  </a:cubicBezTo>
                  <a:cubicBezTo>
                    <a:pt x="29588" y="1603"/>
                    <a:pt x="30288" y="1570"/>
                    <a:pt x="31022" y="1503"/>
                  </a:cubicBezTo>
                  <a:cubicBezTo>
                    <a:pt x="31723" y="1436"/>
                    <a:pt x="32457" y="1369"/>
                    <a:pt x="33191" y="1369"/>
                  </a:cubicBezTo>
                  <a:cubicBezTo>
                    <a:pt x="34692" y="1303"/>
                    <a:pt x="36193" y="1269"/>
                    <a:pt x="37727" y="1236"/>
                  </a:cubicBezTo>
                  <a:cubicBezTo>
                    <a:pt x="40796" y="1236"/>
                    <a:pt x="43998" y="1236"/>
                    <a:pt x="47234" y="1436"/>
                  </a:cubicBezTo>
                  <a:cubicBezTo>
                    <a:pt x="48068" y="1503"/>
                    <a:pt x="48868" y="1536"/>
                    <a:pt x="49669" y="1570"/>
                  </a:cubicBezTo>
                  <a:cubicBezTo>
                    <a:pt x="50470" y="1636"/>
                    <a:pt x="51270" y="1736"/>
                    <a:pt x="52071" y="1803"/>
                  </a:cubicBezTo>
                  <a:cubicBezTo>
                    <a:pt x="53638" y="1936"/>
                    <a:pt x="55206" y="2070"/>
                    <a:pt x="56741" y="2237"/>
                  </a:cubicBezTo>
                  <a:cubicBezTo>
                    <a:pt x="58242" y="2403"/>
                    <a:pt x="59743" y="2570"/>
                    <a:pt x="61044" y="3071"/>
                  </a:cubicBezTo>
                  <a:cubicBezTo>
                    <a:pt x="61678" y="3304"/>
                    <a:pt x="62278" y="3638"/>
                    <a:pt x="62745" y="4038"/>
                  </a:cubicBezTo>
                  <a:cubicBezTo>
                    <a:pt x="62978" y="4238"/>
                    <a:pt x="63145" y="4472"/>
                    <a:pt x="63145" y="4572"/>
                  </a:cubicBezTo>
                  <a:cubicBezTo>
                    <a:pt x="63145" y="4605"/>
                    <a:pt x="63145" y="4638"/>
                    <a:pt x="63112" y="4705"/>
                  </a:cubicBezTo>
                  <a:cubicBezTo>
                    <a:pt x="63079" y="4772"/>
                    <a:pt x="62978" y="4839"/>
                    <a:pt x="62878" y="4939"/>
                  </a:cubicBezTo>
                  <a:cubicBezTo>
                    <a:pt x="62445" y="5239"/>
                    <a:pt x="61778" y="5439"/>
                    <a:pt x="61177" y="5572"/>
                  </a:cubicBezTo>
                  <a:cubicBezTo>
                    <a:pt x="60844" y="5639"/>
                    <a:pt x="60543" y="5706"/>
                    <a:pt x="60210" y="5706"/>
                  </a:cubicBezTo>
                  <a:cubicBezTo>
                    <a:pt x="59876" y="5739"/>
                    <a:pt x="59543" y="5739"/>
                    <a:pt x="59209" y="5773"/>
                  </a:cubicBezTo>
                  <a:cubicBezTo>
                    <a:pt x="58542" y="5806"/>
                    <a:pt x="57875" y="5839"/>
                    <a:pt x="57241" y="5873"/>
                  </a:cubicBezTo>
                  <a:cubicBezTo>
                    <a:pt x="56607" y="5906"/>
                    <a:pt x="55940" y="5906"/>
                    <a:pt x="55340" y="5906"/>
                  </a:cubicBezTo>
                  <a:cubicBezTo>
                    <a:pt x="54804" y="5934"/>
                    <a:pt x="54280" y="5944"/>
                    <a:pt x="53766" y="5944"/>
                  </a:cubicBezTo>
                  <a:cubicBezTo>
                    <a:pt x="53063" y="5944"/>
                    <a:pt x="52378" y="5925"/>
                    <a:pt x="51704" y="5906"/>
                  </a:cubicBezTo>
                  <a:cubicBezTo>
                    <a:pt x="51481" y="5912"/>
                    <a:pt x="51259" y="5915"/>
                    <a:pt x="51039" y="5915"/>
                  </a:cubicBezTo>
                  <a:cubicBezTo>
                    <a:pt x="50105" y="5915"/>
                    <a:pt x="49198" y="5866"/>
                    <a:pt x="48335" y="5839"/>
                  </a:cubicBezTo>
                  <a:cubicBezTo>
                    <a:pt x="44065" y="5639"/>
                    <a:pt x="40596" y="5372"/>
                    <a:pt x="38194" y="5239"/>
                  </a:cubicBezTo>
                  <a:cubicBezTo>
                    <a:pt x="36585" y="5125"/>
                    <a:pt x="35453" y="5058"/>
                    <a:pt x="34882" y="5058"/>
                  </a:cubicBezTo>
                  <a:cubicBezTo>
                    <a:pt x="34613" y="5058"/>
                    <a:pt x="34469" y="5073"/>
                    <a:pt x="34458" y="5105"/>
                  </a:cubicBezTo>
                  <a:cubicBezTo>
                    <a:pt x="34458" y="5205"/>
                    <a:pt x="35759" y="5406"/>
                    <a:pt x="38161" y="5706"/>
                  </a:cubicBezTo>
                  <a:cubicBezTo>
                    <a:pt x="40529" y="6006"/>
                    <a:pt x="43998" y="6406"/>
                    <a:pt x="48301" y="6707"/>
                  </a:cubicBezTo>
                  <a:cubicBezTo>
                    <a:pt x="49369" y="6773"/>
                    <a:pt x="50503" y="6873"/>
                    <a:pt x="51670" y="6873"/>
                  </a:cubicBezTo>
                  <a:cubicBezTo>
                    <a:pt x="52615" y="6900"/>
                    <a:pt x="53603" y="6949"/>
                    <a:pt x="54617" y="6949"/>
                  </a:cubicBezTo>
                  <a:cubicBezTo>
                    <a:pt x="54857" y="6949"/>
                    <a:pt x="55098" y="6946"/>
                    <a:pt x="55340" y="6940"/>
                  </a:cubicBezTo>
                  <a:lnTo>
                    <a:pt x="57274" y="6940"/>
                  </a:lnTo>
                  <a:cubicBezTo>
                    <a:pt x="57942" y="6907"/>
                    <a:pt x="58609" y="6873"/>
                    <a:pt x="59276" y="6873"/>
                  </a:cubicBezTo>
                  <a:cubicBezTo>
                    <a:pt x="59609" y="6840"/>
                    <a:pt x="59943" y="6840"/>
                    <a:pt x="60310" y="6807"/>
                  </a:cubicBezTo>
                  <a:cubicBezTo>
                    <a:pt x="60643" y="6807"/>
                    <a:pt x="61044" y="6773"/>
                    <a:pt x="61377" y="6673"/>
                  </a:cubicBezTo>
                  <a:cubicBezTo>
                    <a:pt x="62111" y="6540"/>
                    <a:pt x="62845" y="6373"/>
                    <a:pt x="63579" y="5873"/>
                  </a:cubicBezTo>
                  <a:cubicBezTo>
                    <a:pt x="63746" y="5706"/>
                    <a:pt x="63946" y="5572"/>
                    <a:pt x="64079" y="5306"/>
                  </a:cubicBezTo>
                  <a:cubicBezTo>
                    <a:pt x="64246" y="5072"/>
                    <a:pt x="64346" y="4738"/>
                    <a:pt x="64279" y="4438"/>
                  </a:cubicBezTo>
                  <a:cubicBezTo>
                    <a:pt x="64246" y="4138"/>
                    <a:pt x="64113" y="3871"/>
                    <a:pt x="63979" y="3671"/>
                  </a:cubicBezTo>
                  <a:cubicBezTo>
                    <a:pt x="63846" y="3471"/>
                    <a:pt x="63712" y="3304"/>
                    <a:pt x="63546" y="3171"/>
                  </a:cubicBezTo>
                  <a:cubicBezTo>
                    <a:pt x="62912" y="2637"/>
                    <a:pt x="62211" y="2270"/>
                    <a:pt x="61444" y="1970"/>
                  </a:cubicBezTo>
                  <a:cubicBezTo>
                    <a:pt x="59976" y="1403"/>
                    <a:pt x="58409" y="1203"/>
                    <a:pt x="56874" y="1036"/>
                  </a:cubicBezTo>
                  <a:cubicBezTo>
                    <a:pt x="55340" y="836"/>
                    <a:pt x="53772" y="702"/>
                    <a:pt x="52171" y="569"/>
                  </a:cubicBezTo>
                  <a:cubicBezTo>
                    <a:pt x="51370" y="502"/>
                    <a:pt x="50570" y="402"/>
                    <a:pt x="49769" y="335"/>
                  </a:cubicBezTo>
                  <a:cubicBezTo>
                    <a:pt x="48968" y="302"/>
                    <a:pt x="48135" y="235"/>
                    <a:pt x="47334" y="202"/>
                  </a:cubicBezTo>
                  <a:cubicBezTo>
                    <a:pt x="44765" y="20"/>
                    <a:pt x="42257" y="0"/>
                    <a:pt x="3981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2"/>
            <p:cNvSpPr/>
            <p:nvPr/>
          </p:nvSpPr>
          <p:spPr>
            <a:xfrm>
              <a:off x="77810" y="4647351"/>
              <a:ext cx="1471666" cy="212899"/>
            </a:xfrm>
            <a:custGeom>
              <a:avLst/>
              <a:gdLst/>
              <a:ahLst/>
              <a:cxnLst/>
              <a:rect l="l" t="t" r="r" b="b"/>
              <a:pathLst>
                <a:path w="33592" h="8576" extrusionOk="0">
                  <a:moveTo>
                    <a:pt x="25615" y="1"/>
                  </a:moveTo>
                  <a:cubicBezTo>
                    <a:pt x="25536" y="1"/>
                    <a:pt x="25492" y="8"/>
                    <a:pt x="25485" y="21"/>
                  </a:cubicBezTo>
                  <a:cubicBezTo>
                    <a:pt x="25452" y="154"/>
                    <a:pt x="26519" y="455"/>
                    <a:pt x="28221" y="1255"/>
                  </a:cubicBezTo>
                  <a:cubicBezTo>
                    <a:pt x="29054" y="1689"/>
                    <a:pt x="30055" y="2223"/>
                    <a:pt x="30989" y="3090"/>
                  </a:cubicBezTo>
                  <a:cubicBezTo>
                    <a:pt x="31423" y="3523"/>
                    <a:pt x="31856" y="4024"/>
                    <a:pt x="32123" y="4624"/>
                  </a:cubicBezTo>
                  <a:cubicBezTo>
                    <a:pt x="32424" y="5225"/>
                    <a:pt x="32557" y="5925"/>
                    <a:pt x="32457" y="6626"/>
                  </a:cubicBezTo>
                  <a:lnTo>
                    <a:pt x="32457" y="6692"/>
                  </a:lnTo>
                  <a:cubicBezTo>
                    <a:pt x="32457" y="6759"/>
                    <a:pt x="32457" y="6859"/>
                    <a:pt x="32424" y="6893"/>
                  </a:cubicBezTo>
                  <a:cubicBezTo>
                    <a:pt x="32424" y="6959"/>
                    <a:pt x="32390" y="7026"/>
                    <a:pt x="32357" y="7059"/>
                  </a:cubicBezTo>
                  <a:cubicBezTo>
                    <a:pt x="32323" y="7159"/>
                    <a:pt x="32257" y="7193"/>
                    <a:pt x="32123" y="7259"/>
                  </a:cubicBezTo>
                  <a:cubicBezTo>
                    <a:pt x="31890" y="7393"/>
                    <a:pt x="31490" y="7426"/>
                    <a:pt x="31056" y="7426"/>
                  </a:cubicBezTo>
                  <a:cubicBezTo>
                    <a:pt x="30622" y="7426"/>
                    <a:pt x="30155" y="7393"/>
                    <a:pt x="29688" y="7360"/>
                  </a:cubicBezTo>
                  <a:lnTo>
                    <a:pt x="29255" y="7360"/>
                  </a:lnTo>
                  <a:lnTo>
                    <a:pt x="29088" y="7293"/>
                  </a:lnTo>
                  <a:cubicBezTo>
                    <a:pt x="28854" y="7259"/>
                    <a:pt x="28621" y="7193"/>
                    <a:pt x="28354" y="7126"/>
                  </a:cubicBezTo>
                  <a:cubicBezTo>
                    <a:pt x="26453" y="6659"/>
                    <a:pt x="24451" y="6192"/>
                    <a:pt x="22383" y="5658"/>
                  </a:cubicBezTo>
                  <a:cubicBezTo>
                    <a:pt x="20849" y="5291"/>
                    <a:pt x="19381" y="4891"/>
                    <a:pt x="17947" y="4558"/>
                  </a:cubicBezTo>
                  <a:cubicBezTo>
                    <a:pt x="16512" y="4224"/>
                    <a:pt x="15145" y="3890"/>
                    <a:pt x="13810" y="3590"/>
                  </a:cubicBezTo>
                  <a:cubicBezTo>
                    <a:pt x="12476" y="3290"/>
                    <a:pt x="11208" y="3090"/>
                    <a:pt x="10008" y="2856"/>
                  </a:cubicBezTo>
                  <a:cubicBezTo>
                    <a:pt x="9407" y="2723"/>
                    <a:pt x="8840" y="2623"/>
                    <a:pt x="8306" y="2523"/>
                  </a:cubicBezTo>
                  <a:lnTo>
                    <a:pt x="8073" y="2489"/>
                  </a:lnTo>
                  <a:lnTo>
                    <a:pt x="6638" y="2489"/>
                  </a:lnTo>
                  <a:cubicBezTo>
                    <a:pt x="4977" y="2435"/>
                    <a:pt x="3560" y="2380"/>
                    <a:pt x="2461" y="2380"/>
                  </a:cubicBezTo>
                  <a:cubicBezTo>
                    <a:pt x="2214" y="2380"/>
                    <a:pt x="1983" y="2383"/>
                    <a:pt x="1768" y="2389"/>
                  </a:cubicBezTo>
                  <a:cubicBezTo>
                    <a:pt x="634" y="2423"/>
                    <a:pt x="0" y="2489"/>
                    <a:pt x="0" y="2589"/>
                  </a:cubicBezTo>
                  <a:cubicBezTo>
                    <a:pt x="0" y="2690"/>
                    <a:pt x="634" y="2756"/>
                    <a:pt x="1768" y="2856"/>
                  </a:cubicBezTo>
                  <a:cubicBezTo>
                    <a:pt x="2902" y="2956"/>
                    <a:pt x="4537" y="3190"/>
                    <a:pt x="6605" y="3357"/>
                  </a:cubicBezTo>
                  <a:cubicBezTo>
                    <a:pt x="6872" y="3357"/>
                    <a:pt x="7139" y="3357"/>
                    <a:pt x="7406" y="3390"/>
                  </a:cubicBezTo>
                  <a:lnTo>
                    <a:pt x="7806" y="3423"/>
                  </a:lnTo>
                  <a:lnTo>
                    <a:pt x="7939" y="3423"/>
                  </a:lnTo>
                  <a:lnTo>
                    <a:pt x="8140" y="3457"/>
                  </a:lnTo>
                  <a:cubicBezTo>
                    <a:pt x="8673" y="3590"/>
                    <a:pt x="9240" y="3724"/>
                    <a:pt x="9841" y="3857"/>
                  </a:cubicBezTo>
                  <a:cubicBezTo>
                    <a:pt x="11008" y="4124"/>
                    <a:pt x="12242" y="4391"/>
                    <a:pt x="13577" y="4691"/>
                  </a:cubicBezTo>
                  <a:cubicBezTo>
                    <a:pt x="16179" y="5358"/>
                    <a:pt x="19081" y="6092"/>
                    <a:pt x="22083" y="6859"/>
                  </a:cubicBezTo>
                  <a:cubicBezTo>
                    <a:pt x="24151" y="7393"/>
                    <a:pt x="26219" y="7860"/>
                    <a:pt x="28120" y="8294"/>
                  </a:cubicBezTo>
                  <a:lnTo>
                    <a:pt x="28821" y="8460"/>
                  </a:lnTo>
                  <a:lnTo>
                    <a:pt x="29021" y="8494"/>
                  </a:lnTo>
                  <a:lnTo>
                    <a:pt x="29121" y="8527"/>
                  </a:lnTo>
                  <a:cubicBezTo>
                    <a:pt x="29143" y="8538"/>
                    <a:pt x="29166" y="8542"/>
                    <a:pt x="29188" y="8542"/>
                  </a:cubicBezTo>
                  <a:cubicBezTo>
                    <a:pt x="29232" y="8542"/>
                    <a:pt x="29277" y="8527"/>
                    <a:pt x="29321" y="8527"/>
                  </a:cubicBezTo>
                  <a:lnTo>
                    <a:pt x="29655" y="8560"/>
                  </a:lnTo>
                  <a:cubicBezTo>
                    <a:pt x="29966" y="8560"/>
                    <a:pt x="30278" y="8575"/>
                    <a:pt x="30599" y="8575"/>
                  </a:cubicBezTo>
                  <a:cubicBezTo>
                    <a:pt x="30759" y="8575"/>
                    <a:pt x="30922" y="8572"/>
                    <a:pt x="31089" y="8560"/>
                  </a:cubicBezTo>
                  <a:cubicBezTo>
                    <a:pt x="31556" y="8560"/>
                    <a:pt x="32090" y="8527"/>
                    <a:pt x="32657" y="8260"/>
                  </a:cubicBezTo>
                  <a:cubicBezTo>
                    <a:pt x="32924" y="8127"/>
                    <a:pt x="33191" y="7860"/>
                    <a:pt x="33324" y="7560"/>
                  </a:cubicBezTo>
                  <a:cubicBezTo>
                    <a:pt x="33424" y="7426"/>
                    <a:pt x="33458" y="7259"/>
                    <a:pt x="33491" y="7126"/>
                  </a:cubicBezTo>
                  <a:cubicBezTo>
                    <a:pt x="33524" y="6993"/>
                    <a:pt x="33524" y="6859"/>
                    <a:pt x="33524" y="6692"/>
                  </a:cubicBezTo>
                  <a:cubicBezTo>
                    <a:pt x="33524" y="6726"/>
                    <a:pt x="33524" y="6726"/>
                    <a:pt x="33524" y="6759"/>
                  </a:cubicBezTo>
                  <a:cubicBezTo>
                    <a:pt x="33591" y="5825"/>
                    <a:pt x="33391" y="4924"/>
                    <a:pt x="33024" y="4191"/>
                  </a:cubicBezTo>
                  <a:cubicBezTo>
                    <a:pt x="32624" y="3457"/>
                    <a:pt x="32090" y="2890"/>
                    <a:pt x="31556" y="2456"/>
                  </a:cubicBezTo>
                  <a:cubicBezTo>
                    <a:pt x="30455" y="1555"/>
                    <a:pt x="29355" y="1055"/>
                    <a:pt x="28454" y="688"/>
                  </a:cubicBezTo>
                  <a:cubicBezTo>
                    <a:pt x="26964" y="146"/>
                    <a:pt x="25959" y="1"/>
                    <a:pt x="2561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2"/>
            <p:cNvSpPr/>
            <p:nvPr/>
          </p:nvSpPr>
          <p:spPr>
            <a:xfrm>
              <a:off x="959977" y="3880661"/>
              <a:ext cx="2661344" cy="256826"/>
            </a:xfrm>
            <a:custGeom>
              <a:avLst/>
              <a:gdLst/>
              <a:ahLst/>
              <a:cxnLst/>
              <a:rect l="l" t="t" r="r" b="b"/>
              <a:pathLst>
                <a:path w="125624" h="12123" extrusionOk="0">
                  <a:moveTo>
                    <a:pt x="118351" y="1"/>
                  </a:moveTo>
                  <a:cubicBezTo>
                    <a:pt x="113081" y="1001"/>
                    <a:pt x="107143" y="1902"/>
                    <a:pt x="101640" y="2603"/>
                  </a:cubicBezTo>
                  <a:cubicBezTo>
                    <a:pt x="101573" y="2636"/>
                    <a:pt x="101473" y="2636"/>
                    <a:pt x="101373" y="2636"/>
                  </a:cubicBezTo>
                  <a:cubicBezTo>
                    <a:pt x="88987" y="4440"/>
                    <a:pt x="76347" y="5144"/>
                    <a:pt x="63754" y="5144"/>
                  </a:cubicBezTo>
                  <a:cubicBezTo>
                    <a:pt x="57490" y="5144"/>
                    <a:pt x="51237" y="4970"/>
                    <a:pt x="45032" y="4671"/>
                  </a:cubicBezTo>
                  <a:cubicBezTo>
                    <a:pt x="37627" y="4304"/>
                    <a:pt x="30222" y="3703"/>
                    <a:pt x="22817" y="2903"/>
                  </a:cubicBezTo>
                  <a:cubicBezTo>
                    <a:pt x="21883" y="2769"/>
                    <a:pt x="10741" y="1435"/>
                    <a:pt x="6538" y="735"/>
                  </a:cubicBezTo>
                  <a:cubicBezTo>
                    <a:pt x="4403" y="2669"/>
                    <a:pt x="2602" y="4404"/>
                    <a:pt x="0" y="6605"/>
                  </a:cubicBezTo>
                  <a:cubicBezTo>
                    <a:pt x="4203" y="7506"/>
                    <a:pt x="7973" y="8040"/>
                    <a:pt x="11775" y="8607"/>
                  </a:cubicBezTo>
                  <a:cubicBezTo>
                    <a:pt x="15211" y="9141"/>
                    <a:pt x="18680" y="9541"/>
                    <a:pt x="22149" y="9908"/>
                  </a:cubicBezTo>
                  <a:cubicBezTo>
                    <a:pt x="31456" y="10975"/>
                    <a:pt x="40829" y="11609"/>
                    <a:pt x="50169" y="11943"/>
                  </a:cubicBezTo>
                  <a:cubicBezTo>
                    <a:pt x="53952" y="12063"/>
                    <a:pt x="57735" y="12123"/>
                    <a:pt x="61518" y="12123"/>
                  </a:cubicBezTo>
                  <a:cubicBezTo>
                    <a:pt x="64039" y="12123"/>
                    <a:pt x="66561" y="12096"/>
                    <a:pt x="69083" y="12043"/>
                  </a:cubicBezTo>
                  <a:lnTo>
                    <a:pt x="69650" y="12043"/>
                  </a:lnTo>
                  <a:cubicBezTo>
                    <a:pt x="70150" y="12009"/>
                    <a:pt x="70651" y="12009"/>
                    <a:pt x="71184" y="12009"/>
                  </a:cubicBezTo>
                  <a:cubicBezTo>
                    <a:pt x="80625" y="11776"/>
                    <a:pt x="90098" y="11075"/>
                    <a:pt x="99538" y="9974"/>
                  </a:cubicBezTo>
                  <a:cubicBezTo>
                    <a:pt x="108278" y="8974"/>
                    <a:pt x="116884" y="6672"/>
                    <a:pt x="125590" y="5705"/>
                  </a:cubicBezTo>
                  <a:lnTo>
                    <a:pt x="125623" y="5705"/>
                  </a:lnTo>
                  <a:lnTo>
                    <a:pt x="125623" y="5671"/>
                  </a:lnTo>
                  <a:cubicBezTo>
                    <a:pt x="123122" y="3937"/>
                    <a:pt x="121020" y="1568"/>
                    <a:pt x="118351" y="1"/>
                  </a:cubicBezTo>
                  <a:close/>
                </a:path>
              </a:pathLst>
            </a:custGeom>
            <a:solidFill>
              <a:srgbClr val="A47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2"/>
            <p:cNvSpPr/>
            <p:nvPr/>
          </p:nvSpPr>
          <p:spPr>
            <a:xfrm>
              <a:off x="1163" y="3799704"/>
              <a:ext cx="9144401" cy="677200"/>
            </a:xfrm>
            <a:custGeom>
              <a:avLst/>
              <a:gdLst/>
              <a:ahLst/>
              <a:cxnLst/>
              <a:rect l="l" t="t" r="r" b="b"/>
              <a:pathLst>
                <a:path w="366656" h="27088" extrusionOk="0">
                  <a:moveTo>
                    <a:pt x="0" y="1290"/>
                  </a:moveTo>
                  <a:lnTo>
                    <a:pt x="0" y="27088"/>
                  </a:lnTo>
                  <a:lnTo>
                    <a:pt x="366656" y="27088"/>
                  </a:lnTo>
                  <a:lnTo>
                    <a:pt x="366656" y="0"/>
                  </a:lnTo>
                  <a:lnTo>
                    <a:pt x="142535" y="0"/>
                  </a:lnTo>
                  <a:lnTo>
                    <a:pt x="141245" y="6772"/>
                  </a:lnTo>
                  <a:lnTo>
                    <a:pt x="95776" y="10642"/>
                  </a:lnTo>
                  <a:lnTo>
                    <a:pt x="39988" y="5159"/>
                  </a:lnTo>
                  <a:lnTo>
                    <a:pt x="40633" y="1290"/>
                  </a:lnTo>
                  <a:lnTo>
                    <a:pt x="35795" y="9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153" name="Google Shape;1153;p22"/>
            <p:cNvSpPr/>
            <p:nvPr/>
          </p:nvSpPr>
          <p:spPr>
            <a:xfrm>
              <a:off x="-4027" y="4104627"/>
              <a:ext cx="3716315" cy="252743"/>
            </a:xfrm>
            <a:custGeom>
              <a:avLst/>
              <a:gdLst/>
              <a:ahLst/>
              <a:cxnLst/>
              <a:rect l="l" t="t" r="r" b="b"/>
              <a:pathLst>
                <a:path w="84828" h="10181" extrusionOk="0">
                  <a:moveTo>
                    <a:pt x="34292" y="1"/>
                  </a:moveTo>
                  <a:cubicBezTo>
                    <a:pt x="32857" y="34"/>
                    <a:pt x="31490" y="67"/>
                    <a:pt x="30122" y="134"/>
                  </a:cubicBezTo>
                  <a:cubicBezTo>
                    <a:pt x="28754" y="167"/>
                    <a:pt x="27420" y="167"/>
                    <a:pt x="26152" y="301"/>
                  </a:cubicBezTo>
                  <a:cubicBezTo>
                    <a:pt x="24851" y="401"/>
                    <a:pt x="23584" y="501"/>
                    <a:pt x="22350" y="601"/>
                  </a:cubicBezTo>
                  <a:cubicBezTo>
                    <a:pt x="21749" y="634"/>
                    <a:pt x="21149" y="668"/>
                    <a:pt x="20548" y="734"/>
                  </a:cubicBezTo>
                  <a:cubicBezTo>
                    <a:pt x="19948" y="801"/>
                    <a:pt x="19348" y="868"/>
                    <a:pt x="18780" y="935"/>
                  </a:cubicBezTo>
                  <a:cubicBezTo>
                    <a:pt x="17646" y="1068"/>
                    <a:pt x="16546" y="1201"/>
                    <a:pt x="15478" y="1335"/>
                  </a:cubicBezTo>
                  <a:cubicBezTo>
                    <a:pt x="14411" y="1468"/>
                    <a:pt x="13377" y="1602"/>
                    <a:pt x="12409" y="1769"/>
                  </a:cubicBezTo>
                  <a:cubicBezTo>
                    <a:pt x="10475" y="2135"/>
                    <a:pt x="8740" y="2436"/>
                    <a:pt x="7206" y="2703"/>
                  </a:cubicBezTo>
                  <a:cubicBezTo>
                    <a:pt x="5671" y="3003"/>
                    <a:pt x="4370" y="3336"/>
                    <a:pt x="3303" y="3603"/>
                  </a:cubicBezTo>
                  <a:cubicBezTo>
                    <a:pt x="1168" y="4104"/>
                    <a:pt x="0" y="4437"/>
                    <a:pt x="0" y="4537"/>
                  </a:cubicBezTo>
                  <a:cubicBezTo>
                    <a:pt x="5" y="4547"/>
                    <a:pt x="34" y="4552"/>
                    <a:pt x="87" y="4552"/>
                  </a:cubicBezTo>
                  <a:cubicBezTo>
                    <a:pt x="401" y="4552"/>
                    <a:pt x="1548" y="4384"/>
                    <a:pt x="3403" y="4070"/>
                  </a:cubicBezTo>
                  <a:cubicBezTo>
                    <a:pt x="4470" y="3903"/>
                    <a:pt x="5771" y="3637"/>
                    <a:pt x="7306" y="3370"/>
                  </a:cubicBezTo>
                  <a:cubicBezTo>
                    <a:pt x="8840" y="3170"/>
                    <a:pt x="10608" y="2936"/>
                    <a:pt x="12543" y="2636"/>
                  </a:cubicBezTo>
                  <a:cubicBezTo>
                    <a:pt x="13510" y="2502"/>
                    <a:pt x="14511" y="2402"/>
                    <a:pt x="15578" y="2302"/>
                  </a:cubicBezTo>
                  <a:cubicBezTo>
                    <a:pt x="16646" y="2169"/>
                    <a:pt x="17746" y="2069"/>
                    <a:pt x="18881" y="1969"/>
                  </a:cubicBezTo>
                  <a:cubicBezTo>
                    <a:pt x="19448" y="1902"/>
                    <a:pt x="20048" y="1835"/>
                    <a:pt x="20615" y="1769"/>
                  </a:cubicBezTo>
                  <a:cubicBezTo>
                    <a:pt x="21216" y="1735"/>
                    <a:pt x="21816" y="1702"/>
                    <a:pt x="22450" y="1668"/>
                  </a:cubicBezTo>
                  <a:cubicBezTo>
                    <a:pt x="23651" y="1602"/>
                    <a:pt x="24918" y="1502"/>
                    <a:pt x="26186" y="1435"/>
                  </a:cubicBezTo>
                  <a:cubicBezTo>
                    <a:pt x="27487" y="1335"/>
                    <a:pt x="28821" y="1335"/>
                    <a:pt x="30155" y="1302"/>
                  </a:cubicBezTo>
                  <a:cubicBezTo>
                    <a:pt x="31523" y="1268"/>
                    <a:pt x="32891" y="1235"/>
                    <a:pt x="34292" y="1201"/>
                  </a:cubicBezTo>
                  <a:cubicBezTo>
                    <a:pt x="35693" y="1235"/>
                    <a:pt x="37127" y="1268"/>
                    <a:pt x="38561" y="1302"/>
                  </a:cubicBezTo>
                  <a:cubicBezTo>
                    <a:pt x="39295" y="1302"/>
                    <a:pt x="40029" y="1302"/>
                    <a:pt x="40763" y="1335"/>
                  </a:cubicBezTo>
                  <a:cubicBezTo>
                    <a:pt x="41497" y="1335"/>
                    <a:pt x="42231" y="1402"/>
                    <a:pt x="42964" y="1435"/>
                  </a:cubicBezTo>
                  <a:cubicBezTo>
                    <a:pt x="44465" y="1502"/>
                    <a:pt x="45933" y="1602"/>
                    <a:pt x="47401" y="1668"/>
                  </a:cubicBezTo>
                  <a:cubicBezTo>
                    <a:pt x="48101" y="1702"/>
                    <a:pt x="48835" y="1802"/>
                    <a:pt x="49536" y="1835"/>
                  </a:cubicBezTo>
                  <a:cubicBezTo>
                    <a:pt x="50236" y="1902"/>
                    <a:pt x="50937" y="1969"/>
                    <a:pt x="51637" y="2035"/>
                  </a:cubicBezTo>
                  <a:cubicBezTo>
                    <a:pt x="53038" y="2169"/>
                    <a:pt x="54439" y="2269"/>
                    <a:pt x="55774" y="2436"/>
                  </a:cubicBezTo>
                  <a:cubicBezTo>
                    <a:pt x="57108" y="2602"/>
                    <a:pt x="58442" y="2736"/>
                    <a:pt x="59710" y="2903"/>
                  </a:cubicBezTo>
                  <a:cubicBezTo>
                    <a:pt x="64813" y="3570"/>
                    <a:pt x="69417" y="4404"/>
                    <a:pt x="73153" y="5471"/>
                  </a:cubicBezTo>
                  <a:cubicBezTo>
                    <a:pt x="76889" y="6505"/>
                    <a:pt x="79791" y="7773"/>
                    <a:pt x="81759" y="8707"/>
                  </a:cubicBezTo>
                  <a:cubicBezTo>
                    <a:pt x="82259" y="8940"/>
                    <a:pt x="82693" y="9141"/>
                    <a:pt x="83060" y="9341"/>
                  </a:cubicBezTo>
                  <a:cubicBezTo>
                    <a:pt x="83427" y="9541"/>
                    <a:pt x="83727" y="9708"/>
                    <a:pt x="83994" y="9841"/>
                  </a:cubicBezTo>
                  <a:cubicBezTo>
                    <a:pt x="84432" y="10075"/>
                    <a:pt x="84717" y="10181"/>
                    <a:pt x="84803" y="10181"/>
                  </a:cubicBezTo>
                  <a:cubicBezTo>
                    <a:pt x="84815" y="10181"/>
                    <a:pt x="84824" y="10179"/>
                    <a:pt x="84828" y="10175"/>
                  </a:cubicBezTo>
                  <a:cubicBezTo>
                    <a:pt x="84828" y="10141"/>
                    <a:pt x="84594" y="9941"/>
                    <a:pt x="84127" y="9641"/>
                  </a:cubicBezTo>
                  <a:cubicBezTo>
                    <a:pt x="83894" y="9474"/>
                    <a:pt x="83593" y="9274"/>
                    <a:pt x="83226" y="9040"/>
                  </a:cubicBezTo>
                  <a:cubicBezTo>
                    <a:pt x="82860" y="8807"/>
                    <a:pt x="82459" y="8573"/>
                    <a:pt x="81992" y="8273"/>
                  </a:cubicBezTo>
                  <a:cubicBezTo>
                    <a:pt x="80058" y="7206"/>
                    <a:pt x="77155" y="5805"/>
                    <a:pt x="73386" y="4637"/>
                  </a:cubicBezTo>
                  <a:cubicBezTo>
                    <a:pt x="69617" y="3436"/>
                    <a:pt x="65013" y="2502"/>
                    <a:pt x="59876" y="1802"/>
                  </a:cubicBezTo>
                  <a:cubicBezTo>
                    <a:pt x="58576" y="1602"/>
                    <a:pt x="57241" y="1435"/>
                    <a:pt x="55907" y="1268"/>
                  </a:cubicBezTo>
                  <a:cubicBezTo>
                    <a:pt x="54573" y="1101"/>
                    <a:pt x="53172" y="1001"/>
                    <a:pt x="51771" y="835"/>
                  </a:cubicBezTo>
                  <a:cubicBezTo>
                    <a:pt x="51070" y="768"/>
                    <a:pt x="50370" y="701"/>
                    <a:pt x="49636" y="634"/>
                  </a:cubicBezTo>
                  <a:cubicBezTo>
                    <a:pt x="48935" y="568"/>
                    <a:pt x="48201" y="468"/>
                    <a:pt x="47468" y="468"/>
                  </a:cubicBezTo>
                  <a:cubicBezTo>
                    <a:pt x="46000" y="368"/>
                    <a:pt x="44532" y="301"/>
                    <a:pt x="43031" y="201"/>
                  </a:cubicBezTo>
                  <a:cubicBezTo>
                    <a:pt x="42297" y="167"/>
                    <a:pt x="41530" y="101"/>
                    <a:pt x="40796" y="101"/>
                  </a:cubicBezTo>
                  <a:cubicBezTo>
                    <a:pt x="40062" y="67"/>
                    <a:pt x="39328" y="67"/>
                    <a:pt x="38595" y="67"/>
                  </a:cubicBezTo>
                  <a:cubicBezTo>
                    <a:pt x="37127" y="34"/>
                    <a:pt x="35693" y="34"/>
                    <a:pt x="342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2"/>
            <p:cNvSpPr/>
            <p:nvPr/>
          </p:nvSpPr>
          <p:spPr>
            <a:xfrm>
              <a:off x="-4027" y="4048672"/>
              <a:ext cx="897316" cy="70007"/>
            </a:xfrm>
            <a:custGeom>
              <a:avLst/>
              <a:gdLst/>
              <a:ahLst/>
              <a:cxnLst/>
              <a:rect l="l" t="t" r="r" b="b"/>
              <a:pathLst>
                <a:path w="20482" h="2820" extrusionOk="0">
                  <a:moveTo>
                    <a:pt x="16289" y="0"/>
                  </a:moveTo>
                  <a:cubicBezTo>
                    <a:pt x="14567" y="0"/>
                    <a:pt x="12430" y="117"/>
                    <a:pt x="10141" y="387"/>
                  </a:cubicBezTo>
                  <a:cubicBezTo>
                    <a:pt x="4470" y="1154"/>
                    <a:pt x="0" y="2388"/>
                    <a:pt x="67" y="2722"/>
                  </a:cubicBezTo>
                  <a:cubicBezTo>
                    <a:pt x="79" y="2789"/>
                    <a:pt x="243" y="2819"/>
                    <a:pt x="537" y="2819"/>
                  </a:cubicBezTo>
                  <a:cubicBezTo>
                    <a:pt x="1845" y="2819"/>
                    <a:pt x="5726" y="2220"/>
                    <a:pt x="10274" y="1621"/>
                  </a:cubicBezTo>
                  <a:cubicBezTo>
                    <a:pt x="13076" y="1287"/>
                    <a:pt x="15612" y="1054"/>
                    <a:pt x="17446" y="920"/>
                  </a:cubicBezTo>
                  <a:cubicBezTo>
                    <a:pt x="19314" y="787"/>
                    <a:pt x="20448" y="653"/>
                    <a:pt x="20448" y="487"/>
                  </a:cubicBezTo>
                  <a:cubicBezTo>
                    <a:pt x="20482" y="320"/>
                    <a:pt x="19314" y="120"/>
                    <a:pt x="17446" y="20"/>
                  </a:cubicBezTo>
                  <a:cubicBezTo>
                    <a:pt x="17086" y="7"/>
                    <a:pt x="16699" y="0"/>
                    <a:pt x="1628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2"/>
            <p:cNvSpPr/>
            <p:nvPr/>
          </p:nvSpPr>
          <p:spPr>
            <a:xfrm>
              <a:off x="-6962" y="4207899"/>
              <a:ext cx="2069365" cy="111017"/>
            </a:xfrm>
            <a:custGeom>
              <a:avLst/>
              <a:gdLst/>
              <a:ahLst/>
              <a:cxnLst/>
              <a:rect l="l" t="t" r="r" b="b"/>
              <a:pathLst>
                <a:path w="47235" h="4472" extrusionOk="0">
                  <a:moveTo>
                    <a:pt x="35991" y="1"/>
                  </a:moveTo>
                  <a:cubicBezTo>
                    <a:pt x="34955" y="1"/>
                    <a:pt x="33872" y="44"/>
                    <a:pt x="32724" y="44"/>
                  </a:cubicBezTo>
                  <a:cubicBezTo>
                    <a:pt x="29889" y="144"/>
                    <a:pt x="26753" y="344"/>
                    <a:pt x="23484" y="677"/>
                  </a:cubicBezTo>
                  <a:cubicBezTo>
                    <a:pt x="16946" y="1345"/>
                    <a:pt x="11075" y="2279"/>
                    <a:pt x="6839" y="3012"/>
                  </a:cubicBezTo>
                  <a:cubicBezTo>
                    <a:pt x="2636" y="3746"/>
                    <a:pt x="1" y="4247"/>
                    <a:pt x="34" y="4413"/>
                  </a:cubicBezTo>
                  <a:cubicBezTo>
                    <a:pt x="42" y="4452"/>
                    <a:pt x="190" y="4471"/>
                    <a:pt x="466" y="4471"/>
                  </a:cubicBezTo>
                  <a:cubicBezTo>
                    <a:pt x="1379" y="4471"/>
                    <a:pt x="3694" y="4264"/>
                    <a:pt x="6972" y="3880"/>
                  </a:cubicBezTo>
                  <a:cubicBezTo>
                    <a:pt x="11242" y="3379"/>
                    <a:pt x="17113" y="2579"/>
                    <a:pt x="23618" y="1912"/>
                  </a:cubicBezTo>
                  <a:cubicBezTo>
                    <a:pt x="26853" y="1578"/>
                    <a:pt x="29955" y="1345"/>
                    <a:pt x="32757" y="1211"/>
                  </a:cubicBezTo>
                  <a:cubicBezTo>
                    <a:pt x="34192" y="1144"/>
                    <a:pt x="35526" y="1044"/>
                    <a:pt x="36794" y="1044"/>
                  </a:cubicBezTo>
                  <a:cubicBezTo>
                    <a:pt x="37394" y="1044"/>
                    <a:pt x="38028" y="1011"/>
                    <a:pt x="38595" y="1011"/>
                  </a:cubicBezTo>
                  <a:lnTo>
                    <a:pt x="40263" y="1011"/>
                  </a:lnTo>
                  <a:cubicBezTo>
                    <a:pt x="43109" y="1011"/>
                    <a:pt x="45244" y="1100"/>
                    <a:pt x="46351" y="1100"/>
                  </a:cubicBezTo>
                  <a:cubicBezTo>
                    <a:pt x="46905" y="1100"/>
                    <a:pt x="47201" y="1078"/>
                    <a:pt x="47201" y="1011"/>
                  </a:cubicBezTo>
                  <a:cubicBezTo>
                    <a:pt x="47234" y="878"/>
                    <a:pt x="44599" y="377"/>
                    <a:pt x="40296" y="144"/>
                  </a:cubicBezTo>
                  <a:cubicBezTo>
                    <a:pt x="39762" y="110"/>
                    <a:pt x="39195" y="77"/>
                    <a:pt x="38595" y="44"/>
                  </a:cubicBezTo>
                  <a:cubicBezTo>
                    <a:pt x="38028" y="44"/>
                    <a:pt x="37394" y="44"/>
                    <a:pt x="36760" y="10"/>
                  </a:cubicBezTo>
                  <a:cubicBezTo>
                    <a:pt x="36507" y="4"/>
                    <a:pt x="36251" y="1"/>
                    <a:pt x="3599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2"/>
            <p:cNvSpPr/>
            <p:nvPr/>
          </p:nvSpPr>
          <p:spPr>
            <a:xfrm>
              <a:off x="-4027" y="3978342"/>
              <a:ext cx="302552" cy="40390"/>
            </a:xfrm>
            <a:custGeom>
              <a:avLst/>
              <a:gdLst/>
              <a:ahLst/>
              <a:cxnLst/>
              <a:rect l="l" t="t" r="r" b="b"/>
              <a:pathLst>
                <a:path w="6906" h="1627" extrusionOk="0">
                  <a:moveTo>
                    <a:pt x="5767" y="1"/>
                  </a:moveTo>
                  <a:cubicBezTo>
                    <a:pt x="5137" y="1"/>
                    <a:pt x="4287" y="84"/>
                    <a:pt x="3369" y="251"/>
                  </a:cubicBezTo>
                  <a:cubicBezTo>
                    <a:pt x="1501" y="518"/>
                    <a:pt x="0" y="985"/>
                    <a:pt x="67" y="1318"/>
                  </a:cubicBezTo>
                  <a:cubicBezTo>
                    <a:pt x="86" y="1526"/>
                    <a:pt x="596" y="1627"/>
                    <a:pt x="1375" y="1627"/>
                  </a:cubicBezTo>
                  <a:cubicBezTo>
                    <a:pt x="1971" y="1627"/>
                    <a:pt x="2726" y="1568"/>
                    <a:pt x="3536" y="1452"/>
                  </a:cubicBezTo>
                  <a:cubicBezTo>
                    <a:pt x="5438" y="1151"/>
                    <a:pt x="6905" y="584"/>
                    <a:pt x="6839" y="251"/>
                  </a:cubicBezTo>
                  <a:cubicBezTo>
                    <a:pt x="6805" y="84"/>
                    <a:pt x="6397" y="1"/>
                    <a:pt x="576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2"/>
            <p:cNvSpPr/>
            <p:nvPr/>
          </p:nvSpPr>
          <p:spPr>
            <a:xfrm>
              <a:off x="2231860" y="4237888"/>
              <a:ext cx="1353291" cy="210094"/>
            </a:xfrm>
            <a:custGeom>
              <a:avLst/>
              <a:gdLst/>
              <a:ahLst/>
              <a:cxnLst/>
              <a:rect l="l" t="t" r="r" b="b"/>
              <a:pathLst>
                <a:path w="30890" h="8463" extrusionOk="0">
                  <a:moveTo>
                    <a:pt x="504" y="0"/>
                  </a:moveTo>
                  <a:cubicBezTo>
                    <a:pt x="179" y="0"/>
                    <a:pt x="1" y="29"/>
                    <a:pt x="1" y="70"/>
                  </a:cubicBezTo>
                  <a:cubicBezTo>
                    <a:pt x="1" y="170"/>
                    <a:pt x="434" y="303"/>
                    <a:pt x="1235" y="504"/>
                  </a:cubicBezTo>
                  <a:cubicBezTo>
                    <a:pt x="1602" y="604"/>
                    <a:pt x="2102" y="704"/>
                    <a:pt x="2669" y="804"/>
                  </a:cubicBezTo>
                  <a:cubicBezTo>
                    <a:pt x="2936" y="870"/>
                    <a:pt x="3236" y="937"/>
                    <a:pt x="3570" y="971"/>
                  </a:cubicBezTo>
                  <a:cubicBezTo>
                    <a:pt x="3870" y="1071"/>
                    <a:pt x="4237" y="1137"/>
                    <a:pt x="4571" y="1204"/>
                  </a:cubicBezTo>
                  <a:cubicBezTo>
                    <a:pt x="5305" y="1371"/>
                    <a:pt x="6072" y="1504"/>
                    <a:pt x="6906" y="1704"/>
                  </a:cubicBezTo>
                  <a:cubicBezTo>
                    <a:pt x="7740" y="1871"/>
                    <a:pt x="8607" y="2105"/>
                    <a:pt x="9541" y="2305"/>
                  </a:cubicBezTo>
                  <a:cubicBezTo>
                    <a:pt x="11409" y="2705"/>
                    <a:pt x="13444" y="3239"/>
                    <a:pt x="15579" y="3773"/>
                  </a:cubicBezTo>
                  <a:cubicBezTo>
                    <a:pt x="16646" y="4039"/>
                    <a:pt x="17680" y="4340"/>
                    <a:pt x="18681" y="4606"/>
                  </a:cubicBezTo>
                  <a:cubicBezTo>
                    <a:pt x="18914" y="4673"/>
                    <a:pt x="19181" y="4740"/>
                    <a:pt x="19415" y="4807"/>
                  </a:cubicBezTo>
                  <a:cubicBezTo>
                    <a:pt x="19648" y="4907"/>
                    <a:pt x="19915" y="4973"/>
                    <a:pt x="20149" y="5040"/>
                  </a:cubicBezTo>
                  <a:cubicBezTo>
                    <a:pt x="20616" y="5174"/>
                    <a:pt x="21083" y="5340"/>
                    <a:pt x="21550" y="5474"/>
                  </a:cubicBezTo>
                  <a:cubicBezTo>
                    <a:pt x="23384" y="5974"/>
                    <a:pt x="24985" y="6575"/>
                    <a:pt x="26386" y="7008"/>
                  </a:cubicBezTo>
                  <a:cubicBezTo>
                    <a:pt x="26720" y="7142"/>
                    <a:pt x="27053" y="7242"/>
                    <a:pt x="27354" y="7342"/>
                  </a:cubicBezTo>
                  <a:cubicBezTo>
                    <a:pt x="27654" y="7442"/>
                    <a:pt x="27954" y="7542"/>
                    <a:pt x="28221" y="7675"/>
                  </a:cubicBezTo>
                  <a:cubicBezTo>
                    <a:pt x="28755" y="7875"/>
                    <a:pt x="29222" y="8009"/>
                    <a:pt x="29589" y="8142"/>
                  </a:cubicBezTo>
                  <a:cubicBezTo>
                    <a:pt x="30229" y="8356"/>
                    <a:pt x="30635" y="8463"/>
                    <a:pt x="30788" y="8463"/>
                  </a:cubicBezTo>
                  <a:cubicBezTo>
                    <a:pt x="30827" y="8463"/>
                    <a:pt x="30850" y="8456"/>
                    <a:pt x="30856" y="8443"/>
                  </a:cubicBezTo>
                  <a:cubicBezTo>
                    <a:pt x="30890" y="8342"/>
                    <a:pt x="30523" y="8109"/>
                    <a:pt x="29789" y="7709"/>
                  </a:cubicBezTo>
                  <a:cubicBezTo>
                    <a:pt x="29422" y="7509"/>
                    <a:pt x="28988" y="7275"/>
                    <a:pt x="28488" y="7008"/>
                  </a:cubicBezTo>
                  <a:cubicBezTo>
                    <a:pt x="28221" y="6875"/>
                    <a:pt x="27921" y="6741"/>
                    <a:pt x="27654" y="6608"/>
                  </a:cubicBezTo>
                  <a:cubicBezTo>
                    <a:pt x="27354" y="6474"/>
                    <a:pt x="27020" y="6341"/>
                    <a:pt x="26687" y="6208"/>
                  </a:cubicBezTo>
                  <a:cubicBezTo>
                    <a:pt x="25319" y="5641"/>
                    <a:pt x="23718" y="4973"/>
                    <a:pt x="21883" y="4373"/>
                  </a:cubicBezTo>
                  <a:cubicBezTo>
                    <a:pt x="21449" y="4206"/>
                    <a:pt x="20982" y="4073"/>
                    <a:pt x="20482" y="3906"/>
                  </a:cubicBezTo>
                  <a:cubicBezTo>
                    <a:pt x="20249" y="3839"/>
                    <a:pt x="20015" y="3739"/>
                    <a:pt x="19748" y="3672"/>
                  </a:cubicBezTo>
                  <a:cubicBezTo>
                    <a:pt x="19515" y="3606"/>
                    <a:pt x="19248" y="3506"/>
                    <a:pt x="19014" y="3439"/>
                  </a:cubicBezTo>
                  <a:cubicBezTo>
                    <a:pt x="18014" y="3172"/>
                    <a:pt x="16946" y="2872"/>
                    <a:pt x="15879" y="2572"/>
                  </a:cubicBezTo>
                  <a:cubicBezTo>
                    <a:pt x="13711" y="2038"/>
                    <a:pt x="11676" y="1504"/>
                    <a:pt x="9774" y="1171"/>
                  </a:cubicBezTo>
                  <a:cubicBezTo>
                    <a:pt x="8807" y="1004"/>
                    <a:pt x="7940" y="804"/>
                    <a:pt x="7073" y="670"/>
                  </a:cubicBezTo>
                  <a:cubicBezTo>
                    <a:pt x="6239" y="570"/>
                    <a:pt x="5438" y="437"/>
                    <a:pt x="4704" y="337"/>
                  </a:cubicBezTo>
                  <a:cubicBezTo>
                    <a:pt x="4371" y="303"/>
                    <a:pt x="4004" y="237"/>
                    <a:pt x="3703" y="203"/>
                  </a:cubicBezTo>
                  <a:cubicBezTo>
                    <a:pt x="3370" y="170"/>
                    <a:pt x="3036" y="137"/>
                    <a:pt x="2769" y="137"/>
                  </a:cubicBezTo>
                  <a:cubicBezTo>
                    <a:pt x="2202" y="70"/>
                    <a:pt x="1702" y="37"/>
                    <a:pt x="1268" y="37"/>
                  </a:cubicBezTo>
                  <a:cubicBezTo>
                    <a:pt x="963" y="11"/>
                    <a:pt x="705" y="0"/>
                    <a:pt x="50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2"/>
            <p:cNvSpPr/>
            <p:nvPr/>
          </p:nvSpPr>
          <p:spPr>
            <a:xfrm>
              <a:off x="1110981" y="3989092"/>
              <a:ext cx="2512153" cy="195993"/>
            </a:xfrm>
            <a:custGeom>
              <a:avLst/>
              <a:gdLst/>
              <a:ahLst/>
              <a:cxnLst/>
              <a:rect l="l" t="t" r="r" b="b"/>
              <a:pathLst>
                <a:path w="57342" h="7895" extrusionOk="0">
                  <a:moveTo>
                    <a:pt x="16567" y="0"/>
                  </a:moveTo>
                  <a:cubicBezTo>
                    <a:pt x="13559" y="0"/>
                    <a:pt x="10834" y="90"/>
                    <a:pt x="8507" y="251"/>
                  </a:cubicBezTo>
                  <a:cubicBezTo>
                    <a:pt x="5838" y="452"/>
                    <a:pt x="3704" y="752"/>
                    <a:pt x="2236" y="1052"/>
                  </a:cubicBezTo>
                  <a:cubicBezTo>
                    <a:pt x="768" y="1352"/>
                    <a:pt x="1" y="1686"/>
                    <a:pt x="1" y="1786"/>
                  </a:cubicBezTo>
                  <a:cubicBezTo>
                    <a:pt x="6" y="1796"/>
                    <a:pt x="30" y="1801"/>
                    <a:pt x="71" y="1801"/>
                  </a:cubicBezTo>
                  <a:cubicBezTo>
                    <a:pt x="298" y="1801"/>
                    <a:pt x="1062" y="1660"/>
                    <a:pt x="2303" y="1519"/>
                  </a:cubicBezTo>
                  <a:cubicBezTo>
                    <a:pt x="3770" y="1352"/>
                    <a:pt x="5905" y="1219"/>
                    <a:pt x="8540" y="1152"/>
                  </a:cubicBezTo>
                  <a:cubicBezTo>
                    <a:pt x="9906" y="1109"/>
                    <a:pt x="11408" y="1086"/>
                    <a:pt x="13025" y="1086"/>
                  </a:cubicBezTo>
                  <a:cubicBezTo>
                    <a:pt x="17646" y="1086"/>
                    <a:pt x="23199" y="1274"/>
                    <a:pt x="29155" y="1719"/>
                  </a:cubicBezTo>
                  <a:cubicBezTo>
                    <a:pt x="37194" y="2320"/>
                    <a:pt x="44466" y="3320"/>
                    <a:pt x="49570" y="4588"/>
                  </a:cubicBezTo>
                  <a:cubicBezTo>
                    <a:pt x="52105" y="5222"/>
                    <a:pt x="54106" y="5956"/>
                    <a:pt x="55374" y="6623"/>
                  </a:cubicBezTo>
                  <a:cubicBezTo>
                    <a:pt x="56614" y="7259"/>
                    <a:pt x="57157" y="7895"/>
                    <a:pt x="57263" y="7895"/>
                  </a:cubicBezTo>
                  <a:cubicBezTo>
                    <a:pt x="57268" y="7895"/>
                    <a:pt x="57272" y="7893"/>
                    <a:pt x="57275" y="7890"/>
                  </a:cubicBezTo>
                  <a:cubicBezTo>
                    <a:pt x="57342" y="7857"/>
                    <a:pt x="56908" y="7056"/>
                    <a:pt x="55641" y="6222"/>
                  </a:cubicBezTo>
                  <a:cubicBezTo>
                    <a:pt x="54373" y="5388"/>
                    <a:pt x="52372" y="4488"/>
                    <a:pt x="49803" y="3754"/>
                  </a:cubicBezTo>
                  <a:cubicBezTo>
                    <a:pt x="44666" y="2220"/>
                    <a:pt x="37361" y="1085"/>
                    <a:pt x="29255" y="485"/>
                  </a:cubicBezTo>
                  <a:cubicBezTo>
                    <a:pt x="24724" y="148"/>
                    <a:pt x="20414" y="0"/>
                    <a:pt x="1656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2"/>
            <p:cNvSpPr/>
            <p:nvPr/>
          </p:nvSpPr>
          <p:spPr>
            <a:xfrm>
              <a:off x="2986450" y="3881300"/>
              <a:ext cx="483775" cy="166825"/>
            </a:xfrm>
            <a:custGeom>
              <a:avLst/>
              <a:gdLst/>
              <a:ahLst/>
              <a:cxnLst/>
              <a:rect l="l" t="t" r="r" b="b"/>
              <a:pathLst>
                <a:path w="19351" h="6673" extrusionOk="0">
                  <a:moveTo>
                    <a:pt x="19351" y="0"/>
                  </a:moveTo>
                  <a:lnTo>
                    <a:pt x="0" y="2958"/>
                  </a:lnTo>
                  <a:lnTo>
                    <a:pt x="3420" y="6673"/>
                  </a:lnTo>
                  <a:lnTo>
                    <a:pt x="16755" y="276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grpSp>
          <p:nvGrpSpPr>
            <p:cNvPr id="1160" name="Google Shape;1160;p22"/>
            <p:cNvGrpSpPr/>
            <p:nvPr/>
          </p:nvGrpSpPr>
          <p:grpSpPr>
            <a:xfrm rot="731016">
              <a:off x="1251178" y="2203126"/>
              <a:ext cx="2456964" cy="2451074"/>
              <a:chOff x="1210779" y="1840179"/>
              <a:chExt cx="2090004" cy="2084994"/>
            </a:xfrm>
          </p:grpSpPr>
          <p:grpSp>
            <p:nvGrpSpPr>
              <p:cNvPr id="1161" name="Google Shape;1161;p22"/>
              <p:cNvGrpSpPr/>
              <p:nvPr/>
            </p:nvGrpSpPr>
            <p:grpSpPr>
              <a:xfrm>
                <a:off x="1210779" y="1840179"/>
                <a:ext cx="2090004" cy="2084994"/>
                <a:chOff x="1210779" y="1840179"/>
                <a:chExt cx="2090004" cy="2084994"/>
              </a:xfrm>
            </p:grpSpPr>
            <p:grpSp>
              <p:nvGrpSpPr>
                <p:cNvPr id="1162" name="Google Shape;1162;p22"/>
                <p:cNvGrpSpPr/>
                <p:nvPr/>
              </p:nvGrpSpPr>
              <p:grpSpPr>
                <a:xfrm flipH="1">
                  <a:off x="1210779" y="1840179"/>
                  <a:ext cx="2090004" cy="2084994"/>
                  <a:chOff x="6980941" y="2457720"/>
                  <a:chExt cx="1689575" cy="1685525"/>
                </a:xfrm>
              </p:grpSpPr>
              <p:grpSp>
                <p:nvGrpSpPr>
                  <p:cNvPr id="1163" name="Google Shape;1163;p22"/>
                  <p:cNvGrpSpPr/>
                  <p:nvPr/>
                </p:nvGrpSpPr>
                <p:grpSpPr>
                  <a:xfrm>
                    <a:off x="6980941" y="2457720"/>
                    <a:ext cx="1689575" cy="1685525"/>
                    <a:chOff x="4063900" y="704425"/>
                    <a:chExt cx="1689575" cy="1685525"/>
                  </a:xfrm>
                </p:grpSpPr>
                <p:sp>
                  <p:nvSpPr>
                    <p:cNvPr id="1164" name="Google Shape;1164;p22"/>
                    <p:cNvSpPr/>
                    <p:nvPr/>
                  </p:nvSpPr>
                  <p:spPr>
                    <a:xfrm>
                      <a:off x="4297400" y="1578250"/>
                      <a:ext cx="175200" cy="1289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008" h="5159" extrusionOk="0">
                          <a:moveTo>
                            <a:pt x="1" y="0"/>
                          </a:moveTo>
                          <a:lnTo>
                            <a:pt x="1" y="0"/>
                          </a:lnTo>
                          <a:cubicBezTo>
                            <a:pt x="1" y="0"/>
                            <a:pt x="1035" y="4270"/>
                            <a:pt x="4270" y="5070"/>
                          </a:cubicBezTo>
                          <a:cubicBezTo>
                            <a:pt x="4505" y="5131"/>
                            <a:pt x="4704" y="5159"/>
                            <a:pt x="4871" y="5159"/>
                          </a:cubicBezTo>
                          <a:cubicBezTo>
                            <a:pt x="7008" y="5159"/>
                            <a:pt x="3937" y="567"/>
                            <a:pt x="3937" y="567"/>
                          </a:cubicBez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65" name="Google Shape;1165;p22"/>
                    <p:cNvSpPr/>
                    <p:nvPr/>
                  </p:nvSpPr>
                  <p:spPr>
                    <a:xfrm>
                      <a:off x="4878650" y="704425"/>
                      <a:ext cx="246050" cy="213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42" h="8545" extrusionOk="0">
                          <a:moveTo>
                            <a:pt x="9841" y="5499"/>
                          </a:moveTo>
                          <a:cubicBezTo>
                            <a:pt x="9841" y="5499"/>
                            <a:pt x="9841" y="5499"/>
                            <a:pt x="9840" y="5500"/>
                          </a:cubicBezTo>
                          <a:lnTo>
                            <a:pt x="9840" y="5500"/>
                          </a:lnTo>
                          <a:cubicBezTo>
                            <a:pt x="9840" y="5499"/>
                            <a:pt x="9841" y="5499"/>
                            <a:pt x="9841" y="5499"/>
                          </a:cubicBezTo>
                          <a:close/>
                          <a:moveTo>
                            <a:pt x="2522" y="1"/>
                          </a:moveTo>
                          <a:cubicBezTo>
                            <a:pt x="2319" y="1"/>
                            <a:pt x="2112" y="21"/>
                            <a:pt x="1902" y="61"/>
                          </a:cubicBezTo>
                          <a:cubicBezTo>
                            <a:pt x="1802" y="95"/>
                            <a:pt x="1702" y="128"/>
                            <a:pt x="1602" y="195"/>
                          </a:cubicBezTo>
                          <a:cubicBezTo>
                            <a:pt x="134" y="1029"/>
                            <a:pt x="1" y="5665"/>
                            <a:pt x="2436" y="7867"/>
                          </a:cubicBezTo>
                          <a:cubicBezTo>
                            <a:pt x="2945" y="8351"/>
                            <a:pt x="3546" y="8544"/>
                            <a:pt x="4183" y="8544"/>
                          </a:cubicBezTo>
                          <a:cubicBezTo>
                            <a:pt x="5258" y="8544"/>
                            <a:pt x="6434" y="7995"/>
                            <a:pt x="7439" y="7367"/>
                          </a:cubicBezTo>
                          <a:cubicBezTo>
                            <a:pt x="8782" y="6515"/>
                            <a:pt x="9803" y="5535"/>
                            <a:pt x="9840" y="5500"/>
                          </a:cubicBezTo>
                          <a:lnTo>
                            <a:pt x="9840" y="5500"/>
                          </a:lnTo>
                          <a:cubicBezTo>
                            <a:pt x="9827" y="5512"/>
                            <a:pt x="9805" y="5517"/>
                            <a:pt x="9775" y="5517"/>
                          </a:cubicBezTo>
                          <a:cubicBezTo>
                            <a:pt x="9484" y="5517"/>
                            <a:pt x="8461" y="4992"/>
                            <a:pt x="8340" y="4932"/>
                          </a:cubicBezTo>
                          <a:cubicBezTo>
                            <a:pt x="7740" y="4665"/>
                            <a:pt x="7172" y="4298"/>
                            <a:pt x="6739" y="3797"/>
                          </a:cubicBezTo>
                          <a:cubicBezTo>
                            <a:pt x="5972" y="2863"/>
                            <a:pt x="5538" y="1729"/>
                            <a:pt x="4671" y="895"/>
                          </a:cubicBezTo>
                          <a:cubicBezTo>
                            <a:pt x="4059" y="310"/>
                            <a:pt x="3320" y="1"/>
                            <a:pt x="2522" y="1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66" name="Google Shape;1166;p22"/>
                    <p:cNvSpPr/>
                    <p:nvPr/>
                  </p:nvSpPr>
                  <p:spPr>
                    <a:xfrm>
                      <a:off x="4878650" y="709275"/>
                      <a:ext cx="186000" cy="2087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440" h="8351" extrusionOk="0">
                          <a:moveTo>
                            <a:pt x="1602" y="1"/>
                          </a:moveTo>
                          <a:lnTo>
                            <a:pt x="1602" y="1"/>
                          </a:lnTo>
                          <a:cubicBezTo>
                            <a:pt x="134" y="835"/>
                            <a:pt x="1" y="5438"/>
                            <a:pt x="2436" y="7673"/>
                          </a:cubicBezTo>
                          <a:cubicBezTo>
                            <a:pt x="2945" y="8157"/>
                            <a:pt x="3546" y="8350"/>
                            <a:pt x="4183" y="8350"/>
                          </a:cubicBezTo>
                          <a:cubicBezTo>
                            <a:pt x="5258" y="8350"/>
                            <a:pt x="6434" y="7801"/>
                            <a:pt x="7439" y="7173"/>
                          </a:cubicBezTo>
                          <a:cubicBezTo>
                            <a:pt x="7139" y="7139"/>
                            <a:pt x="6839" y="7073"/>
                            <a:pt x="6539" y="7006"/>
                          </a:cubicBezTo>
                          <a:cubicBezTo>
                            <a:pt x="4837" y="6606"/>
                            <a:pt x="3570" y="5605"/>
                            <a:pt x="3036" y="3170"/>
                          </a:cubicBezTo>
                          <a:cubicBezTo>
                            <a:pt x="3003" y="3070"/>
                            <a:pt x="3003" y="2970"/>
                            <a:pt x="2969" y="2870"/>
                          </a:cubicBezTo>
                          <a:cubicBezTo>
                            <a:pt x="2569" y="1235"/>
                            <a:pt x="2035" y="401"/>
                            <a:pt x="1602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67" name="Google Shape;1167;p22"/>
                    <p:cNvSpPr/>
                    <p:nvPr/>
                  </p:nvSpPr>
                  <p:spPr>
                    <a:xfrm>
                      <a:off x="5474925" y="789125"/>
                      <a:ext cx="246025" cy="307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841" h="12318" extrusionOk="0">
                          <a:moveTo>
                            <a:pt x="5113" y="0"/>
                          </a:moveTo>
                          <a:cubicBezTo>
                            <a:pt x="3911" y="0"/>
                            <a:pt x="1273" y="2208"/>
                            <a:pt x="500" y="4913"/>
                          </a:cubicBezTo>
                          <a:cubicBezTo>
                            <a:pt x="434" y="5179"/>
                            <a:pt x="367" y="5480"/>
                            <a:pt x="334" y="5780"/>
                          </a:cubicBezTo>
                          <a:cubicBezTo>
                            <a:pt x="0" y="8949"/>
                            <a:pt x="9674" y="12251"/>
                            <a:pt x="9840" y="12318"/>
                          </a:cubicBezTo>
                          <a:cubicBezTo>
                            <a:pt x="9774" y="12151"/>
                            <a:pt x="7972" y="7381"/>
                            <a:pt x="7372" y="5213"/>
                          </a:cubicBezTo>
                          <a:cubicBezTo>
                            <a:pt x="6772" y="2978"/>
                            <a:pt x="6505" y="176"/>
                            <a:pt x="5237" y="9"/>
                          </a:cubicBezTo>
                          <a:cubicBezTo>
                            <a:pt x="5198" y="3"/>
                            <a:pt x="5156" y="0"/>
                            <a:pt x="5113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68" name="Google Shape;1168;p22"/>
                    <p:cNvSpPr/>
                    <p:nvPr/>
                  </p:nvSpPr>
                  <p:spPr>
                    <a:xfrm>
                      <a:off x="5487425" y="789125"/>
                      <a:ext cx="129275" cy="1995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71" h="7982" extrusionOk="0">
                          <a:moveTo>
                            <a:pt x="4613" y="0"/>
                          </a:moveTo>
                          <a:cubicBezTo>
                            <a:pt x="3411" y="0"/>
                            <a:pt x="773" y="2208"/>
                            <a:pt x="0" y="4913"/>
                          </a:cubicBezTo>
                          <a:cubicBezTo>
                            <a:pt x="67" y="4913"/>
                            <a:pt x="868" y="5179"/>
                            <a:pt x="1935" y="5713"/>
                          </a:cubicBezTo>
                          <a:cubicBezTo>
                            <a:pt x="2965" y="6212"/>
                            <a:pt x="4193" y="6975"/>
                            <a:pt x="5159" y="7969"/>
                          </a:cubicBezTo>
                          <a:lnTo>
                            <a:pt x="5159" y="7969"/>
                          </a:lnTo>
                          <a:cubicBezTo>
                            <a:pt x="4897" y="7691"/>
                            <a:pt x="3646" y="5910"/>
                            <a:pt x="4237" y="3612"/>
                          </a:cubicBezTo>
                          <a:cubicBezTo>
                            <a:pt x="4303" y="3445"/>
                            <a:pt x="4337" y="3278"/>
                            <a:pt x="4404" y="3145"/>
                          </a:cubicBezTo>
                          <a:cubicBezTo>
                            <a:pt x="5004" y="1477"/>
                            <a:pt x="4871" y="676"/>
                            <a:pt x="4737" y="9"/>
                          </a:cubicBezTo>
                          <a:cubicBezTo>
                            <a:pt x="4698" y="3"/>
                            <a:pt x="4656" y="0"/>
                            <a:pt x="4613" y="0"/>
                          </a:cubicBezTo>
                          <a:close/>
                          <a:moveTo>
                            <a:pt x="5159" y="7969"/>
                          </a:moveTo>
                          <a:cubicBezTo>
                            <a:pt x="5163" y="7974"/>
                            <a:pt x="5167" y="7978"/>
                            <a:pt x="5171" y="7981"/>
                          </a:cubicBezTo>
                          <a:cubicBezTo>
                            <a:pt x="5167" y="7977"/>
                            <a:pt x="5163" y="7973"/>
                            <a:pt x="5159" y="7969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69" name="Google Shape;1169;p22"/>
                    <p:cNvSpPr/>
                    <p:nvPr/>
                  </p:nvSpPr>
                  <p:spPr>
                    <a:xfrm>
                      <a:off x="5534300" y="843300"/>
                      <a:ext cx="82400" cy="145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96" h="5815" extrusionOk="0">
                          <a:moveTo>
                            <a:pt x="1533" y="1"/>
                          </a:moveTo>
                          <a:cubicBezTo>
                            <a:pt x="912" y="1"/>
                            <a:pt x="454" y="1221"/>
                            <a:pt x="994" y="2078"/>
                          </a:cubicBezTo>
                          <a:cubicBezTo>
                            <a:pt x="994" y="2078"/>
                            <a:pt x="427" y="1611"/>
                            <a:pt x="260" y="1611"/>
                          </a:cubicBezTo>
                          <a:cubicBezTo>
                            <a:pt x="93" y="1611"/>
                            <a:pt x="460" y="2212"/>
                            <a:pt x="927" y="2479"/>
                          </a:cubicBezTo>
                          <a:cubicBezTo>
                            <a:pt x="927" y="2479"/>
                            <a:pt x="730" y="2466"/>
                            <a:pt x="525" y="2466"/>
                          </a:cubicBezTo>
                          <a:cubicBezTo>
                            <a:pt x="269" y="2466"/>
                            <a:pt x="1" y="2486"/>
                            <a:pt x="93" y="2579"/>
                          </a:cubicBezTo>
                          <a:cubicBezTo>
                            <a:pt x="260" y="2746"/>
                            <a:pt x="894" y="2846"/>
                            <a:pt x="894" y="2846"/>
                          </a:cubicBezTo>
                          <a:cubicBezTo>
                            <a:pt x="894" y="2846"/>
                            <a:pt x="260" y="3079"/>
                            <a:pt x="60" y="3546"/>
                          </a:cubicBezTo>
                          <a:cubicBezTo>
                            <a:pt x="1086" y="4042"/>
                            <a:pt x="2308" y="4768"/>
                            <a:pt x="3271" y="5789"/>
                          </a:cubicBezTo>
                          <a:lnTo>
                            <a:pt x="3271" y="5789"/>
                          </a:lnTo>
                          <a:cubicBezTo>
                            <a:pt x="2984" y="5468"/>
                            <a:pt x="1780" y="3676"/>
                            <a:pt x="2362" y="1445"/>
                          </a:cubicBezTo>
                          <a:cubicBezTo>
                            <a:pt x="2162" y="711"/>
                            <a:pt x="1895" y="44"/>
                            <a:pt x="1628" y="10"/>
                          </a:cubicBezTo>
                          <a:cubicBezTo>
                            <a:pt x="1596" y="4"/>
                            <a:pt x="1564" y="1"/>
                            <a:pt x="1533" y="1"/>
                          </a:cubicBezTo>
                          <a:close/>
                          <a:moveTo>
                            <a:pt x="3271" y="5789"/>
                          </a:moveTo>
                          <a:cubicBezTo>
                            <a:pt x="3280" y="5799"/>
                            <a:pt x="3289" y="5807"/>
                            <a:pt x="3296" y="5814"/>
                          </a:cubicBezTo>
                          <a:cubicBezTo>
                            <a:pt x="3288" y="5806"/>
                            <a:pt x="3280" y="5797"/>
                            <a:pt x="3271" y="578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0" name="Google Shape;1170;p22"/>
                    <p:cNvSpPr/>
                    <p:nvPr/>
                  </p:nvSpPr>
                  <p:spPr>
                    <a:xfrm>
                      <a:off x="4492550" y="1411450"/>
                      <a:ext cx="453675" cy="215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47" h="8607" extrusionOk="0">
                          <a:moveTo>
                            <a:pt x="15178" y="1"/>
                          </a:moveTo>
                          <a:cubicBezTo>
                            <a:pt x="15178" y="1"/>
                            <a:pt x="3002" y="1101"/>
                            <a:pt x="1501" y="1769"/>
                          </a:cubicBezTo>
                          <a:cubicBezTo>
                            <a:pt x="0" y="2469"/>
                            <a:pt x="1501" y="8607"/>
                            <a:pt x="1501" y="8607"/>
                          </a:cubicBezTo>
                          <a:lnTo>
                            <a:pt x="12242" y="7239"/>
                          </a:lnTo>
                          <a:lnTo>
                            <a:pt x="18147" y="1502"/>
                          </a:lnTo>
                          <a:lnTo>
                            <a:pt x="15178" y="1"/>
                          </a:lnTo>
                          <a:close/>
                        </a:path>
                      </a:pathLst>
                    </a:custGeom>
                    <a:solidFill>
                      <a:srgbClr val="F09C4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1" name="Google Shape;1171;p22"/>
                    <p:cNvSpPr/>
                    <p:nvPr/>
                  </p:nvSpPr>
                  <p:spPr>
                    <a:xfrm>
                      <a:off x="4492550" y="1411450"/>
                      <a:ext cx="453675" cy="215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47" h="8607" extrusionOk="0">
                          <a:moveTo>
                            <a:pt x="15178" y="1"/>
                          </a:moveTo>
                          <a:cubicBezTo>
                            <a:pt x="15178" y="1"/>
                            <a:pt x="3002" y="1101"/>
                            <a:pt x="1501" y="1769"/>
                          </a:cubicBezTo>
                          <a:cubicBezTo>
                            <a:pt x="0" y="2469"/>
                            <a:pt x="1501" y="8607"/>
                            <a:pt x="1501" y="8607"/>
                          </a:cubicBezTo>
                          <a:lnTo>
                            <a:pt x="12242" y="7239"/>
                          </a:lnTo>
                          <a:lnTo>
                            <a:pt x="18147" y="1502"/>
                          </a:lnTo>
                          <a:lnTo>
                            <a:pt x="15178" y="1"/>
                          </a:ln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2" name="Google Shape;1172;p22"/>
                    <p:cNvSpPr/>
                    <p:nvPr/>
                  </p:nvSpPr>
                  <p:spPr>
                    <a:xfrm>
                      <a:off x="4063900" y="1748850"/>
                      <a:ext cx="370300" cy="3557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812" h="14228" extrusionOk="0">
                          <a:moveTo>
                            <a:pt x="10473" y="0"/>
                          </a:moveTo>
                          <a:cubicBezTo>
                            <a:pt x="10327" y="0"/>
                            <a:pt x="10190" y="23"/>
                            <a:pt x="10075" y="81"/>
                          </a:cubicBezTo>
                          <a:cubicBezTo>
                            <a:pt x="9508" y="381"/>
                            <a:pt x="10808" y="982"/>
                            <a:pt x="10808" y="982"/>
                          </a:cubicBezTo>
                          <a:cubicBezTo>
                            <a:pt x="10808" y="982"/>
                            <a:pt x="10695" y="975"/>
                            <a:pt x="10530" y="975"/>
                          </a:cubicBezTo>
                          <a:cubicBezTo>
                            <a:pt x="10158" y="975"/>
                            <a:pt x="9526" y="1007"/>
                            <a:pt x="9341" y="1215"/>
                          </a:cubicBezTo>
                          <a:cubicBezTo>
                            <a:pt x="9041" y="1515"/>
                            <a:pt x="9808" y="1615"/>
                            <a:pt x="9808" y="1615"/>
                          </a:cubicBezTo>
                          <a:lnTo>
                            <a:pt x="5905" y="3750"/>
                          </a:lnTo>
                          <a:cubicBezTo>
                            <a:pt x="5905" y="3750"/>
                            <a:pt x="4631" y="2615"/>
                            <a:pt x="2916" y="2615"/>
                          </a:cubicBezTo>
                          <a:cubicBezTo>
                            <a:pt x="2749" y="2615"/>
                            <a:pt x="2577" y="2626"/>
                            <a:pt x="2402" y="2649"/>
                          </a:cubicBezTo>
                          <a:cubicBezTo>
                            <a:pt x="468" y="2950"/>
                            <a:pt x="1" y="7586"/>
                            <a:pt x="1035" y="10488"/>
                          </a:cubicBezTo>
                          <a:cubicBezTo>
                            <a:pt x="2034" y="13292"/>
                            <a:pt x="4808" y="14228"/>
                            <a:pt x="5867" y="14228"/>
                          </a:cubicBezTo>
                          <a:cubicBezTo>
                            <a:pt x="5904" y="14228"/>
                            <a:pt x="5939" y="14227"/>
                            <a:pt x="5972" y="14224"/>
                          </a:cubicBezTo>
                          <a:cubicBezTo>
                            <a:pt x="8107" y="14058"/>
                            <a:pt x="14811" y="11022"/>
                            <a:pt x="14811" y="11022"/>
                          </a:cubicBezTo>
                          <a:lnTo>
                            <a:pt x="11876" y="415"/>
                          </a:lnTo>
                          <a:cubicBezTo>
                            <a:pt x="11876" y="415"/>
                            <a:pt x="11091" y="0"/>
                            <a:pt x="10473" y="0"/>
                          </a:cubicBezTo>
                          <a:close/>
                        </a:path>
                      </a:pathLst>
                    </a:custGeom>
                    <a:solidFill>
                      <a:srgbClr val="F09C4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3" name="Google Shape;1173;p22"/>
                    <p:cNvSpPr/>
                    <p:nvPr/>
                  </p:nvSpPr>
                  <p:spPr>
                    <a:xfrm>
                      <a:off x="4072250" y="1748850"/>
                      <a:ext cx="361950" cy="3557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478" h="14228" extrusionOk="0">
                          <a:moveTo>
                            <a:pt x="10126" y="0"/>
                          </a:moveTo>
                          <a:cubicBezTo>
                            <a:pt x="9982" y="0"/>
                            <a:pt x="9849" y="23"/>
                            <a:pt x="9741" y="81"/>
                          </a:cubicBezTo>
                          <a:cubicBezTo>
                            <a:pt x="9174" y="381"/>
                            <a:pt x="10474" y="948"/>
                            <a:pt x="10474" y="948"/>
                          </a:cubicBezTo>
                          <a:cubicBezTo>
                            <a:pt x="10474" y="948"/>
                            <a:pt x="10435" y="947"/>
                            <a:pt x="10368" y="947"/>
                          </a:cubicBezTo>
                          <a:cubicBezTo>
                            <a:pt x="10068" y="947"/>
                            <a:pt x="9219" y="969"/>
                            <a:pt x="8973" y="1215"/>
                          </a:cubicBezTo>
                          <a:cubicBezTo>
                            <a:pt x="8707" y="1515"/>
                            <a:pt x="9474" y="1615"/>
                            <a:pt x="9474" y="1615"/>
                          </a:cubicBezTo>
                          <a:lnTo>
                            <a:pt x="5571" y="3750"/>
                          </a:lnTo>
                          <a:cubicBezTo>
                            <a:pt x="5571" y="3750"/>
                            <a:pt x="4319" y="2607"/>
                            <a:pt x="2627" y="2607"/>
                          </a:cubicBezTo>
                          <a:cubicBezTo>
                            <a:pt x="2445" y="2607"/>
                            <a:pt x="2259" y="2620"/>
                            <a:pt x="2068" y="2649"/>
                          </a:cubicBezTo>
                          <a:cubicBezTo>
                            <a:pt x="1435" y="2750"/>
                            <a:pt x="968" y="3317"/>
                            <a:pt x="634" y="4117"/>
                          </a:cubicBezTo>
                          <a:cubicBezTo>
                            <a:pt x="0" y="5785"/>
                            <a:pt x="0" y="8520"/>
                            <a:pt x="701" y="10488"/>
                          </a:cubicBezTo>
                          <a:cubicBezTo>
                            <a:pt x="1700" y="13292"/>
                            <a:pt x="4474" y="14228"/>
                            <a:pt x="5533" y="14228"/>
                          </a:cubicBezTo>
                          <a:cubicBezTo>
                            <a:pt x="5570" y="14228"/>
                            <a:pt x="5605" y="14227"/>
                            <a:pt x="5638" y="14224"/>
                          </a:cubicBezTo>
                          <a:cubicBezTo>
                            <a:pt x="5804" y="14191"/>
                            <a:pt x="5971" y="14191"/>
                            <a:pt x="6171" y="14124"/>
                          </a:cubicBezTo>
                          <a:cubicBezTo>
                            <a:pt x="8740" y="13624"/>
                            <a:pt x="14477" y="11022"/>
                            <a:pt x="14477" y="11022"/>
                          </a:cubicBezTo>
                          <a:lnTo>
                            <a:pt x="11542" y="415"/>
                          </a:lnTo>
                          <a:cubicBezTo>
                            <a:pt x="11542" y="415"/>
                            <a:pt x="10735" y="0"/>
                            <a:pt x="10126" y="0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4" name="Google Shape;1174;p22"/>
                    <p:cNvSpPr/>
                    <p:nvPr/>
                  </p:nvSpPr>
                  <p:spPr>
                    <a:xfrm>
                      <a:off x="4771900" y="835700"/>
                      <a:ext cx="981575" cy="7427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9263" h="29710" extrusionOk="0">
                          <a:moveTo>
                            <a:pt x="16697" y="1"/>
                          </a:moveTo>
                          <a:cubicBezTo>
                            <a:pt x="16137" y="1"/>
                            <a:pt x="15551" y="26"/>
                            <a:pt x="14945" y="81"/>
                          </a:cubicBezTo>
                          <a:cubicBezTo>
                            <a:pt x="10742" y="348"/>
                            <a:pt x="5638" y="1815"/>
                            <a:pt x="2636" y="5651"/>
                          </a:cubicBezTo>
                          <a:cubicBezTo>
                            <a:pt x="2603" y="5718"/>
                            <a:pt x="2569" y="5752"/>
                            <a:pt x="2536" y="5818"/>
                          </a:cubicBezTo>
                          <a:cubicBezTo>
                            <a:pt x="1936" y="6585"/>
                            <a:pt x="1435" y="7453"/>
                            <a:pt x="1068" y="8453"/>
                          </a:cubicBezTo>
                          <a:cubicBezTo>
                            <a:pt x="1002" y="8587"/>
                            <a:pt x="935" y="8787"/>
                            <a:pt x="868" y="8954"/>
                          </a:cubicBezTo>
                          <a:cubicBezTo>
                            <a:pt x="701" y="9387"/>
                            <a:pt x="568" y="9854"/>
                            <a:pt x="468" y="10322"/>
                          </a:cubicBezTo>
                          <a:cubicBezTo>
                            <a:pt x="468" y="10322"/>
                            <a:pt x="468" y="10322"/>
                            <a:pt x="468" y="10355"/>
                          </a:cubicBezTo>
                          <a:cubicBezTo>
                            <a:pt x="468" y="10422"/>
                            <a:pt x="435" y="10522"/>
                            <a:pt x="435" y="10588"/>
                          </a:cubicBezTo>
                          <a:cubicBezTo>
                            <a:pt x="101" y="12123"/>
                            <a:pt x="1" y="13490"/>
                            <a:pt x="34" y="14725"/>
                          </a:cubicBezTo>
                          <a:lnTo>
                            <a:pt x="34" y="14758"/>
                          </a:lnTo>
                          <a:cubicBezTo>
                            <a:pt x="68" y="15092"/>
                            <a:pt x="68" y="15425"/>
                            <a:pt x="134" y="15759"/>
                          </a:cubicBezTo>
                          <a:cubicBezTo>
                            <a:pt x="134" y="15825"/>
                            <a:pt x="134" y="15859"/>
                            <a:pt x="134" y="15926"/>
                          </a:cubicBezTo>
                          <a:cubicBezTo>
                            <a:pt x="234" y="16793"/>
                            <a:pt x="435" y="17627"/>
                            <a:pt x="668" y="18361"/>
                          </a:cubicBezTo>
                          <a:cubicBezTo>
                            <a:pt x="802" y="18694"/>
                            <a:pt x="935" y="19061"/>
                            <a:pt x="1068" y="19361"/>
                          </a:cubicBezTo>
                          <a:cubicBezTo>
                            <a:pt x="2369" y="22464"/>
                            <a:pt x="4504" y="23931"/>
                            <a:pt x="4571" y="24065"/>
                          </a:cubicBezTo>
                          <a:cubicBezTo>
                            <a:pt x="4571" y="24065"/>
                            <a:pt x="28061" y="29710"/>
                            <a:pt x="31329" y="29710"/>
                          </a:cubicBezTo>
                          <a:cubicBezTo>
                            <a:pt x="31488" y="29710"/>
                            <a:pt x="31598" y="29696"/>
                            <a:pt x="31657" y="29669"/>
                          </a:cubicBezTo>
                          <a:cubicBezTo>
                            <a:pt x="32324" y="29335"/>
                            <a:pt x="35093" y="27434"/>
                            <a:pt x="37094" y="24131"/>
                          </a:cubicBezTo>
                          <a:cubicBezTo>
                            <a:pt x="37561" y="23297"/>
                            <a:pt x="37995" y="22397"/>
                            <a:pt x="38362" y="21429"/>
                          </a:cubicBezTo>
                          <a:cubicBezTo>
                            <a:pt x="38495" y="21096"/>
                            <a:pt x="38595" y="20729"/>
                            <a:pt x="38695" y="20362"/>
                          </a:cubicBezTo>
                          <a:cubicBezTo>
                            <a:pt x="38829" y="19862"/>
                            <a:pt x="38929" y="19361"/>
                            <a:pt x="39029" y="18828"/>
                          </a:cubicBezTo>
                          <a:cubicBezTo>
                            <a:pt x="39229" y="17593"/>
                            <a:pt x="39262" y="16226"/>
                            <a:pt x="39096" y="14791"/>
                          </a:cubicBezTo>
                          <a:cubicBezTo>
                            <a:pt x="39062" y="14591"/>
                            <a:pt x="39029" y="14391"/>
                            <a:pt x="38995" y="14191"/>
                          </a:cubicBezTo>
                          <a:cubicBezTo>
                            <a:pt x="38962" y="13891"/>
                            <a:pt x="38895" y="13624"/>
                            <a:pt x="38862" y="13324"/>
                          </a:cubicBezTo>
                          <a:cubicBezTo>
                            <a:pt x="38795" y="13057"/>
                            <a:pt x="38729" y="12790"/>
                            <a:pt x="38662" y="12490"/>
                          </a:cubicBezTo>
                          <a:cubicBezTo>
                            <a:pt x="38395" y="11622"/>
                            <a:pt x="38128" y="10789"/>
                            <a:pt x="37761" y="10021"/>
                          </a:cubicBezTo>
                          <a:cubicBezTo>
                            <a:pt x="35726" y="5585"/>
                            <a:pt x="31957" y="3250"/>
                            <a:pt x="28054" y="1949"/>
                          </a:cubicBezTo>
                          <a:cubicBezTo>
                            <a:pt x="27220" y="1682"/>
                            <a:pt x="26386" y="1448"/>
                            <a:pt x="25586" y="1248"/>
                          </a:cubicBezTo>
                          <a:cubicBezTo>
                            <a:pt x="25119" y="1148"/>
                            <a:pt x="24685" y="1048"/>
                            <a:pt x="24252" y="948"/>
                          </a:cubicBezTo>
                          <a:cubicBezTo>
                            <a:pt x="22350" y="581"/>
                            <a:pt x="20549" y="348"/>
                            <a:pt x="19048" y="148"/>
                          </a:cubicBezTo>
                          <a:lnTo>
                            <a:pt x="19015" y="148"/>
                          </a:lnTo>
                          <a:cubicBezTo>
                            <a:pt x="18714" y="114"/>
                            <a:pt x="18381" y="81"/>
                            <a:pt x="18014" y="47"/>
                          </a:cubicBezTo>
                          <a:cubicBezTo>
                            <a:pt x="17594" y="17"/>
                            <a:pt x="17154" y="1"/>
                            <a:pt x="16697" y="1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5" name="Google Shape;1175;p22"/>
                    <p:cNvSpPr/>
                    <p:nvPr/>
                  </p:nvSpPr>
                  <p:spPr>
                    <a:xfrm>
                      <a:off x="4798600" y="976975"/>
                      <a:ext cx="133450" cy="982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38" h="3931" extrusionOk="0">
                          <a:moveTo>
                            <a:pt x="1568" y="0"/>
                          </a:moveTo>
                          <a:cubicBezTo>
                            <a:pt x="1535" y="67"/>
                            <a:pt x="1501" y="101"/>
                            <a:pt x="1468" y="167"/>
                          </a:cubicBezTo>
                          <a:cubicBezTo>
                            <a:pt x="868" y="934"/>
                            <a:pt x="367" y="1802"/>
                            <a:pt x="0" y="2802"/>
                          </a:cubicBezTo>
                          <a:cubicBezTo>
                            <a:pt x="874" y="3366"/>
                            <a:pt x="2010" y="3930"/>
                            <a:pt x="3086" y="3930"/>
                          </a:cubicBezTo>
                          <a:cubicBezTo>
                            <a:pt x="3283" y="3930"/>
                            <a:pt x="3479" y="3911"/>
                            <a:pt x="3670" y="3870"/>
                          </a:cubicBezTo>
                          <a:cubicBezTo>
                            <a:pt x="5338" y="3503"/>
                            <a:pt x="3003" y="1768"/>
                            <a:pt x="1568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6" name="Google Shape;1176;p22"/>
                    <p:cNvSpPr/>
                    <p:nvPr/>
                  </p:nvSpPr>
                  <p:spPr>
                    <a:xfrm>
                      <a:off x="4771900" y="1100400"/>
                      <a:ext cx="181275" cy="1090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251" h="4361" extrusionOk="0">
                          <a:moveTo>
                            <a:pt x="435" y="0"/>
                          </a:moveTo>
                          <a:cubicBezTo>
                            <a:pt x="101" y="1535"/>
                            <a:pt x="1" y="2902"/>
                            <a:pt x="34" y="4137"/>
                          </a:cubicBezTo>
                          <a:cubicBezTo>
                            <a:pt x="721" y="4294"/>
                            <a:pt x="1438" y="4361"/>
                            <a:pt x="2125" y="4361"/>
                          </a:cubicBezTo>
                          <a:cubicBezTo>
                            <a:pt x="4939" y="4361"/>
                            <a:pt x="7250" y="3233"/>
                            <a:pt x="4971" y="2536"/>
                          </a:cubicBezTo>
                          <a:cubicBezTo>
                            <a:pt x="3103" y="1968"/>
                            <a:pt x="1502" y="901"/>
                            <a:pt x="435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7" name="Google Shape;1177;p22"/>
                    <p:cNvSpPr/>
                    <p:nvPr/>
                  </p:nvSpPr>
                  <p:spPr>
                    <a:xfrm>
                      <a:off x="4775250" y="1233825"/>
                      <a:ext cx="111425" cy="61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57" h="2465" extrusionOk="0">
                          <a:moveTo>
                            <a:pt x="0" y="1"/>
                          </a:moveTo>
                          <a:cubicBezTo>
                            <a:pt x="100" y="868"/>
                            <a:pt x="301" y="1702"/>
                            <a:pt x="534" y="2436"/>
                          </a:cubicBezTo>
                          <a:cubicBezTo>
                            <a:pt x="754" y="2455"/>
                            <a:pt x="962" y="2464"/>
                            <a:pt x="1159" y="2464"/>
                          </a:cubicBezTo>
                          <a:cubicBezTo>
                            <a:pt x="4008" y="2464"/>
                            <a:pt x="4456" y="555"/>
                            <a:pt x="2802" y="367"/>
                          </a:cubicBezTo>
                          <a:cubicBezTo>
                            <a:pt x="1835" y="234"/>
                            <a:pt x="868" y="101"/>
                            <a:pt x="0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8" name="Google Shape;1178;p22"/>
                    <p:cNvSpPr/>
                    <p:nvPr/>
                  </p:nvSpPr>
                  <p:spPr>
                    <a:xfrm>
                      <a:off x="5042950" y="1221250"/>
                      <a:ext cx="211000" cy="147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440" h="5918" extrusionOk="0">
                          <a:moveTo>
                            <a:pt x="3270" y="1"/>
                          </a:moveTo>
                          <a:cubicBezTo>
                            <a:pt x="3067" y="1"/>
                            <a:pt x="2866" y="11"/>
                            <a:pt x="2669" y="37"/>
                          </a:cubicBezTo>
                          <a:cubicBezTo>
                            <a:pt x="1968" y="137"/>
                            <a:pt x="1268" y="537"/>
                            <a:pt x="834" y="1137"/>
                          </a:cubicBezTo>
                          <a:cubicBezTo>
                            <a:pt x="200" y="2071"/>
                            <a:pt x="0" y="3239"/>
                            <a:pt x="667" y="4173"/>
                          </a:cubicBezTo>
                          <a:cubicBezTo>
                            <a:pt x="1067" y="4740"/>
                            <a:pt x="1668" y="5073"/>
                            <a:pt x="2302" y="5307"/>
                          </a:cubicBezTo>
                          <a:cubicBezTo>
                            <a:pt x="3230" y="5642"/>
                            <a:pt x="4158" y="5917"/>
                            <a:pt x="5117" y="5917"/>
                          </a:cubicBezTo>
                          <a:cubicBezTo>
                            <a:pt x="5399" y="5917"/>
                            <a:pt x="5683" y="5894"/>
                            <a:pt x="5971" y="5841"/>
                          </a:cubicBezTo>
                          <a:cubicBezTo>
                            <a:pt x="6438" y="5741"/>
                            <a:pt x="6905" y="5574"/>
                            <a:pt x="7305" y="5274"/>
                          </a:cubicBezTo>
                          <a:cubicBezTo>
                            <a:pt x="7906" y="4840"/>
                            <a:pt x="8306" y="4039"/>
                            <a:pt x="8373" y="3239"/>
                          </a:cubicBezTo>
                          <a:cubicBezTo>
                            <a:pt x="8439" y="2438"/>
                            <a:pt x="8139" y="1604"/>
                            <a:pt x="7605" y="1104"/>
                          </a:cubicBezTo>
                          <a:cubicBezTo>
                            <a:pt x="6938" y="470"/>
                            <a:pt x="5904" y="203"/>
                            <a:pt x="5037" y="137"/>
                          </a:cubicBezTo>
                          <a:cubicBezTo>
                            <a:pt x="4467" y="87"/>
                            <a:pt x="3859" y="1"/>
                            <a:pt x="3270" y="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79" name="Google Shape;1179;p22"/>
                    <p:cNvSpPr/>
                    <p:nvPr/>
                  </p:nvSpPr>
                  <p:spPr>
                    <a:xfrm>
                      <a:off x="4909500" y="778050"/>
                      <a:ext cx="132625" cy="1149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05" h="4599" extrusionOk="0">
                          <a:moveTo>
                            <a:pt x="1230" y="0"/>
                          </a:moveTo>
                          <a:cubicBezTo>
                            <a:pt x="1098" y="0"/>
                            <a:pt x="966" y="27"/>
                            <a:pt x="835" y="85"/>
                          </a:cubicBezTo>
                          <a:cubicBezTo>
                            <a:pt x="1" y="485"/>
                            <a:pt x="935" y="1953"/>
                            <a:pt x="1802" y="2454"/>
                          </a:cubicBezTo>
                          <a:cubicBezTo>
                            <a:pt x="1758" y="2454"/>
                            <a:pt x="1461" y="2335"/>
                            <a:pt x="1249" y="2335"/>
                          </a:cubicBezTo>
                          <a:cubicBezTo>
                            <a:pt x="1142" y="2335"/>
                            <a:pt x="1057" y="2365"/>
                            <a:pt x="1035" y="2454"/>
                          </a:cubicBezTo>
                          <a:cubicBezTo>
                            <a:pt x="968" y="2754"/>
                            <a:pt x="1936" y="2887"/>
                            <a:pt x="1936" y="2887"/>
                          </a:cubicBezTo>
                          <a:cubicBezTo>
                            <a:pt x="1936" y="2887"/>
                            <a:pt x="1335" y="3588"/>
                            <a:pt x="1802" y="4288"/>
                          </a:cubicBezTo>
                          <a:cubicBezTo>
                            <a:pt x="1963" y="4516"/>
                            <a:pt x="2419" y="4598"/>
                            <a:pt x="2964" y="4598"/>
                          </a:cubicBezTo>
                          <a:cubicBezTo>
                            <a:pt x="3776" y="4598"/>
                            <a:pt x="4785" y="4415"/>
                            <a:pt x="5305" y="4255"/>
                          </a:cubicBezTo>
                          <a:cubicBezTo>
                            <a:pt x="3603" y="3855"/>
                            <a:pt x="2303" y="2854"/>
                            <a:pt x="1802" y="419"/>
                          </a:cubicBezTo>
                          <a:cubicBezTo>
                            <a:pt x="1769" y="319"/>
                            <a:pt x="1769" y="219"/>
                            <a:pt x="1735" y="119"/>
                          </a:cubicBezTo>
                          <a:cubicBezTo>
                            <a:pt x="1567" y="44"/>
                            <a:pt x="1398" y="0"/>
                            <a:pt x="123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0" name="Google Shape;1180;p22"/>
                    <p:cNvSpPr/>
                    <p:nvPr/>
                  </p:nvSpPr>
                  <p:spPr>
                    <a:xfrm>
                      <a:off x="5339825" y="1365575"/>
                      <a:ext cx="144275" cy="799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771" h="3197" extrusionOk="0">
                          <a:moveTo>
                            <a:pt x="2569" y="1"/>
                          </a:moveTo>
                          <a:cubicBezTo>
                            <a:pt x="2202" y="1"/>
                            <a:pt x="1668" y="34"/>
                            <a:pt x="1201" y="201"/>
                          </a:cubicBezTo>
                          <a:cubicBezTo>
                            <a:pt x="367" y="468"/>
                            <a:pt x="0" y="1435"/>
                            <a:pt x="667" y="2136"/>
                          </a:cubicBezTo>
                          <a:cubicBezTo>
                            <a:pt x="1263" y="2800"/>
                            <a:pt x="2424" y="3197"/>
                            <a:pt x="3472" y="3197"/>
                          </a:cubicBezTo>
                          <a:cubicBezTo>
                            <a:pt x="3950" y="3197"/>
                            <a:pt x="4404" y="3114"/>
                            <a:pt x="4770" y="2936"/>
                          </a:cubicBezTo>
                          <a:cubicBezTo>
                            <a:pt x="5771" y="2436"/>
                            <a:pt x="5604" y="1002"/>
                            <a:pt x="4804" y="535"/>
                          </a:cubicBezTo>
                          <a:cubicBezTo>
                            <a:pt x="4136" y="134"/>
                            <a:pt x="3336" y="1"/>
                            <a:pt x="2569" y="1"/>
                          </a:cubicBezTo>
                          <a:close/>
                        </a:path>
                      </a:pathLst>
                    </a:custGeom>
                    <a:solidFill>
                      <a:srgbClr val="E0565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1" name="Google Shape;1181;p22"/>
                    <p:cNvSpPr/>
                    <p:nvPr/>
                  </p:nvSpPr>
                  <p:spPr>
                    <a:xfrm>
                      <a:off x="4847800" y="1233350"/>
                      <a:ext cx="143450" cy="81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738" h="3266" extrusionOk="0">
                          <a:moveTo>
                            <a:pt x="2144" y="1"/>
                          </a:moveTo>
                          <a:cubicBezTo>
                            <a:pt x="1931" y="1"/>
                            <a:pt x="1716" y="17"/>
                            <a:pt x="1502" y="53"/>
                          </a:cubicBezTo>
                          <a:cubicBezTo>
                            <a:pt x="601" y="220"/>
                            <a:pt x="0" y="1521"/>
                            <a:pt x="768" y="2321"/>
                          </a:cubicBezTo>
                          <a:cubicBezTo>
                            <a:pt x="1352" y="2927"/>
                            <a:pt x="2426" y="3266"/>
                            <a:pt x="3419" y="3266"/>
                          </a:cubicBezTo>
                          <a:cubicBezTo>
                            <a:pt x="3957" y="3266"/>
                            <a:pt x="4472" y="3166"/>
                            <a:pt x="4871" y="2955"/>
                          </a:cubicBezTo>
                          <a:cubicBezTo>
                            <a:pt x="5738" y="2521"/>
                            <a:pt x="5705" y="1487"/>
                            <a:pt x="5037" y="954"/>
                          </a:cubicBezTo>
                          <a:cubicBezTo>
                            <a:pt x="4670" y="620"/>
                            <a:pt x="4170" y="453"/>
                            <a:pt x="3837" y="320"/>
                          </a:cubicBezTo>
                          <a:cubicBezTo>
                            <a:pt x="3299" y="124"/>
                            <a:pt x="2726" y="1"/>
                            <a:pt x="2144" y="1"/>
                          </a:cubicBezTo>
                          <a:close/>
                        </a:path>
                      </a:pathLst>
                    </a:custGeom>
                    <a:solidFill>
                      <a:srgbClr val="E0565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2" name="Google Shape;1182;p22"/>
                    <p:cNvSpPr/>
                    <p:nvPr/>
                  </p:nvSpPr>
                  <p:spPr>
                    <a:xfrm>
                      <a:off x="5168025" y="839375"/>
                      <a:ext cx="210175" cy="196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407" h="7855" extrusionOk="0">
                          <a:moveTo>
                            <a:pt x="3170" y="1"/>
                          </a:moveTo>
                          <a:cubicBezTo>
                            <a:pt x="2469" y="634"/>
                            <a:pt x="1368" y="1969"/>
                            <a:pt x="534" y="4570"/>
                          </a:cubicBezTo>
                          <a:cubicBezTo>
                            <a:pt x="201" y="5671"/>
                            <a:pt x="1" y="7406"/>
                            <a:pt x="1468" y="7773"/>
                          </a:cubicBezTo>
                          <a:cubicBezTo>
                            <a:pt x="1674" y="7828"/>
                            <a:pt x="1869" y="7854"/>
                            <a:pt x="2054" y="7854"/>
                          </a:cubicBezTo>
                          <a:cubicBezTo>
                            <a:pt x="3759" y="7854"/>
                            <a:pt x="4625" y="5664"/>
                            <a:pt x="5438" y="4370"/>
                          </a:cubicBezTo>
                          <a:cubicBezTo>
                            <a:pt x="6105" y="3270"/>
                            <a:pt x="7072" y="1468"/>
                            <a:pt x="8407" y="801"/>
                          </a:cubicBezTo>
                          <a:cubicBezTo>
                            <a:pt x="6505" y="434"/>
                            <a:pt x="4704" y="201"/>
                            <a:pt x="3203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3" name="Google Shape;1183;p22"/>
                    <p:cNvSpPr/>
                    <p:nvPr/>
                  </p:nvSpPr>
                  <p:spPr>
                    <a:xfrm>
                      <a:off x="5347325" y="866900"/>
                      <a:ext cx="125950" cy="108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038" h="4345" extrusionOk="0">
                          <a:moveTo>
                            <a:pt x="2569" y="0"/>
                          </a:moveTo>
                          <a:cubicBezTo>
                            <a:pt x="2169" y="267"/>
                            <a:pt x="1768" y="634"/>
                            <a:pt x="1368" y="1134"/>
                          </a:cubicBezTo>
                          <a:cubicBezTo>
                            <a:pt x="0" y="2969"/>
                            <a:pt x="534" y="4270"/>
                            <a:pt x="1368" y="4337"/>
                          </a:cubicBezTo>
                          <a:cubicBezTo>
                            <a:pt x="1410" y="4342"/>
                            <a:pt x="1451" y="4345"/>
                            <a:pt x="1493" y="4345"/>
                          </a:cubicBezTo>
                          <a:cubicBezTo>
                            <a:pt x="2712" y="4345"/>
                            <a:pt x="3844" y="2024"/>
                            <a:pt x="5037" y="701"/>
                          </a:cubicBezTo>
                          <a:cubicBezTo>
                            <a:pt x="4237" y="434"/>
                            <a:pt x="3403" y="200"/>
                            <a:pt x="2569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4" name="Google Shape;1184;p22"/>
                    <p:cNvSpPr/>
                    <p:nvPr/>
                  </p:nvSpPr>
                  <p:spPr>
                    <a:xfrm>
                      <a:off x="5090150" y="835700"/>
                      <a:ext cx="132100" cy="993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284" h="3972" extrusionOk="0">
                          <a:moveTo>
                            <a:pt x="3980" y="1"/>
                          </a:moveTo>
                          <a:cubicBezTo>
                            <a:pt x="3417" y="1"/>
                            <a:pt x="2821" y="26"/>
                            <a:pt x="2215" y="81"/>
                          </a:cubicBezTo>
                          <a:cubicBezTo>
                            <a:pt x="1748" y="514"/>
                            <a:pt x="1148" y="1248"/>
                            <a:pt x="614" y="2316"/>
                          </a:cubicBezTo>
                          <a:cubicBezTo>
                            <a:pt x="0" y="3471"/>
                            <a:pt x="392" y="3971"/>
                            <a:pt x="1056" y="3971"/>
                          </a:cubicBezTo>
                          <a:cubicBezTo>
                            <a:pt x="1618" y="3971"/>
                            <a:pt x="2377" y="3611"/>
                            <a:pt x="2882" y="2983"/>
                          </a:cubicBezTo>
                          <a:cubicBezTo>
                            <a:pt x="3649" y="2049"/>
                            <a:pt x="4483" y="881"/>
                            <a:pt x="5284" y="47"/>
                          </a:cubicBezTo>
                          <a:cubicBezTo>
                            <a:pt x="4879" y="17"/>
                            <a:pt x="4440" y="1"/>
                            <a:pt x="3980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5" name="Google Shape;1185;p22"/>
                    <p:cNvSpPr/>
                    <p:nvPr/>
                  </p:nvSpPr>
                  <p:spPr>
                    <a:xfrm>
                      <a:off x="5572475" y="1086225"/>
                      <a:ext cx="171000" cy="1007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840" h="4030" extrusionOk="0">
                          <a:moveTo>
                            <a:pt x="5738" y="0"/>
                          </a:moveTo>
                          <a:cubicBezTo>
                            <a:pt x="5538" y="134"/>
                            <a:pt x="5305" y="267"/>
                            <a:pt x="5038" y="367"/>
                          </a:cubicBezTo>
                          <a:cubicBezTo>
                            <a:pt x="3904" y="801"/>
                            <a:pt x="2669" y="1001"/>
                            <a:pt x="1469" y="1301"/>
                          </a:cubicBezTo>
                          <a:cubicBezTo>
                            <a:pt x="901" y="1435"/>
                            <a:pt x="234" y="1702"/>
                            <a:pt x="101" y="2269"/>
                          </a:cubicBezTo>
                          <a:cubicBezTo>
                            <a:pt x="1" y="2669"/>
                            <a:pt x="201" y="3069"/>
                            <a:pt x="535" y="3336"/>
                          </a:cubicBezTo>
                          <a:cubicBezTo>
                            <a:pt x="835" y="3603"/>
                            <a:pt x="1235" y="3736"/>
                            <a:pt x="1635" y="3803"/>
                          </a:cubicBezTo>
                          <a:cubicBezTo>
                            <a:pt x="2256" y="3955"/>
                            <a:pt x="2890" y="4030"/>
                            <a:pt x="3525" y="4030"/>
                          </a:cubicBezTo>
                          <a:cubicBezTo>
                            <a:pt x="4562" y="4030"/>
                            <a:pt x="5599" y="3829"/>
                            <a:pt x="6572" y="3436"/>
                          </a:cubicBezTo>
                          <a:lnTo>
                            <a:pt x="6839" y="3303"/>
                          </a:lnTo>
                          <a:cubicBezTo>
                            <a:pt x="6772" y="3036"/>
                            <a:pt x="6706" y="2769"/>
                            <a:pt x="6639" y="2469"/>
                          </a:cubicBezTo>
                          <a:cubicBezTo>
                            <a:pt x="6372" y="1601"/>
                            <a:pt x="6105" y="768"/>
                            <a:pt x="5738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6" name="Google Shape;1186;p22"/>
                    <p:cNvSpPr/>
                    <p:nvPr/>
                  </p:nvSpPr>
                  <p:spPr>
                    <a:xfrm>
                      <a:off x="5585000" y="1359225"/>
                      <a:ext cx="145950" cy="797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838" h="3191" extrusionOk="0">
                          <a:moveTo>
                            <a:pt x="896" y="0"/>
                          </a:moveTo>
                          <a:cubicBezTo>
                            <a:pt x="590" y="0"/>
                            <a:pt x="302" y="95"/>
                            <a:pt x="167" y="388"/>
                          </a:cubicBezTo>
                          <a:cubicBezTo>
                            <a:pt x="0" y="722"/>
                            <a:pt x="167" y="1122"/>
                            <a:pt x="434" y="1389"/>
                          </a:cubicBezTo>
                          <a:cubicBezTo>
                            <a:pt x="1401" y="2490"/>
                            <a:pt x="3002" y="2924"/>
                            <a:pt x="4437" y="3157"/>
                          </a:cubicBezTo>
                          <a:cubicBezTo>
                            <a:pt x="4470" y="3157"/>
                            <a:pt x="4503" y="3157"/>
                            <a:pt x="4570" y="3190"/>
                          </a:cubicBezTo>
                          <a:cubicBezTo>
                            <a:pt x="5037" y="2356"/>
                            <a:pt x="5471" y="1456"/>
                            <a:pt x="5838" y="488"/>
                          </a:cubicBezTo>
                          <a:lnTo>
                            <a:pt x="5838" y="488"/>
                          </a:lnTo>
                          <a:cubicBezTo>
                            <a:pt x="5641" y="497"/>
                            <a:pt x="5456" y="502"/>
                            <a:pt x="5277" y="502"/>
                          </a:cubicBezTo>
                          <a:cubicBezTo>
                            <a:pt x="4788" y="502"/>
                            <a:pt x="4340" y="471"/>
                            <a:pt x="3803" y="422"/>
                          </a:cubicBezTo>
                          <a:cubicBezTo>
                            <a:pt x="3069" y="388"/>
                            <a:pt x="2302" y="255"/>
                            <a:pt x="1568" y="88"/>
                          </a:cubicBezTo>
                          <a:cubicBezTo>
                            <a:pt x="1501" y="88"/>
                            <a:pt x="1435" y="55"/>
                            <a:pt x="1334" y="55"/>
                          </a:cubicBezTo>
                          <a:cubicBezTo>
                            <a:pt x="1194" y="22"/>
                            <a:pt x="1043" y="0"/>
                            <a:pt x="896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7" name="Google Shape;1187;p22"/>
                    <p:cNvSpPr/>
                    <p:nvPr/>
                  </p:nvSpPr>
                  <p:spPr>
                    <a:xfrm>
                      <a:off x="5570825" y="1205475"/>
                      <a:ext cx="182650" cy="1104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06" h="4418" extrusionOk="0">
                          <a:moveTo>
                            <a:pt x="7139" y="0"/>
                          </a:moveTo>
                          <a:cubicBezTo>
                            <a:pt x="6171" y="301"/>
                            <a:pt x="5070" y="567"/>
                            <a:pt x="4136" y="634"/>
                          </a:cubicBezTo>
                          <a:cubicBezTo>
                            <a:pt x="3102" y="668"/>
                            <a:pt x="1901" y="701"/>
                            <a:pt x="1001" y="1201"/>
                          </a:cubicBezTo>
                          <a:cubicBezTo>
                            <a:pt x="701" y="1368"/>
                            <a:pt x="434" y="1602"/>
                            <a:pt x="300" y="1902"/>
                          </a:cubicBezTo>
                          <a:cubicBezTo>
                            <a:pt x="0" y="2602"/>
                            <a:pt x="567" y="3403"/>
                            <a:pt x="1301" y="3770"/>
                          </a:cubicBezTo>
                          <a:cubicBezTo>
                            <a:pt x="2187" y="4230"/>
                            <a:pt x="3213" y="4418"/>
                            <a:pt x="4271" y="4418"/>
                          </a:cubicBezTo>
                          <a:cubicBezTo>
                            <a:pt x="5205" y="4418"/>
                            <a:pt x="6164" y="4271"/>
                            <a:pt x="7072" y="4037"/>
                          </a:cubicBezTo>
                          <a:cubicBezTo>
                            <a:pt x="7272" y="2802"/>
                            <a:pt x="7305" y="1435"/>
                            <a:pt x="7139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8" name="Google Shape;1188;p22"/>
                    <p:cNvSpPr/>
                    <p:nvPr/>
                  </p:nvSpPr>
                  <p:spPr>
                    <a:xfrm>
                      <a:off x="4290725" y="1414800"/>
                      <a:ext cx="1346825" cy="9751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873" h="39006" extrusionOk="0">
                          <a:moveTo>
                            <a:pt x="23785" y="0"/>
                          </a:moveTo>
                          <a:cubicBezTo>
                            <a:pt x="23785" y="0"/>
                            <a:pt x="21483" y="467"/>
                            <a:pt x="18447" y="1368"/>
                          </a:cubicBezTo>
                          <a:cubicBezTo>
                            <a:pt x="13277" y="2935"/>
                            <a:pt x="5972" y="5804"/>
                            <a:pt x="3603" y="10174"/>
                          </a:cubicBezTo>
                          <a:cubicBezTo>
                            <a:pt x="1" y="16845"/>
                            <a:pt x="3437" y="24384"/>
                            <a:pt x="3770" y="25051"/>
                          </a:cubicBezTo>
                          <a:cubicBezTo>
                            <a:pt x="3770" y="25085"/>
                            <a:pt x="3804" y="25118"/>
                            <a:pt x="3804" y="25118"/>
                          </a:cubicBezTo>
                          <a:cubicBezTo>
                            <a:pt x="2102" y="25452"/>
                            <a:pt x="1369" y="26419"/>
                            <a:pt x="1135" y="27687"/>
                          </a:cubicBezTo>
                          <a:cubicBezTo>
                            <a:pt x="801" y="29188"/>
                            <a:pt x="1235" y="31056"/>
                            <a:pt x="1435" y="32490"/>
                          </a:cubicBezTo>
                          <a:cubicBezTo>
                            <a:pt x="1802" y="34825"/>
                            <a:pt x="2469" y="37961"/>
                            <a:pt x="7440" y="38794"/>
                          </a:cubicBezTo>
                          <a:cubicBezTo>
                            <a:pt x="7973" y="38895"/>
                            <a:pt x="8507" y="38961"/>
                            <a:pt x="9141" y="38995"/>
                          </a:cubicBezTo>
                          <a:cubicBezTo>
                            <a:pt x="9291" y="39002"/>
                            <a:pt x="9453" y="39006"/>
                            <a:pt x="9626" y="39006"/>
                          </a:cubicBezTo>
                          <a:cubicBezTo>
                            <a:pt x="10992" y="39006"/>
                            <a:pt x="13055" y="38775"/>
                            <a:pt x="15512" y="38361"/>
                          </a:cubicBezTo>
                          <a:cubicBezTo>
                            <a:pt x="16546" y="38161"/>
                            <a:pt x="17647" y="37961"/>
                            <a:pt x="18814" y="37760"/>
                          </a:cubicBezTo>
                          <a:cubicBezTo>
                            <a:pt x="19481" y="37594"/>
                            <a:pt x="20182" y="37460"/>
                            <a:pt x="20916" y="37327"/>
                          </a:cubicBezTo>
                          <a:cubicBezTo>
                            <a:pt x="21049" y="37293"/>
                            <a:pt x="21149" y="37260"/>
                            <a:pt x="21283" y="37260"/>
                          </a:cubicBezTo>
                          <a:cubicBezTo>
                            <a:pt x="22050" y="37093"/>
                            <a:pt x="22851" y="36926"/>
                            <a:pt x="23651" y="36726"/>
                          </a:cubicBezTo>
                          <a:lnTo>
                            <a:pt x="23718" y="36726"/>
                          </a:lnTo>
                          <a:cubicBezTo>
                            <a:pt x="23918" y="36693"/>
                            <a:pt x="24151" y="36626"/>
                            <a:pt x="24352" y="36593"/>
                          </a:cubicBezTo>
                          <a:cubicBezTo>
                            <a:pt x="25152" y="36393"/>
                            <a:pt x="25953" y="36226"/>
                            <a:pt x="26787" y="36026"/>
                          </a:cubicBezTo>
                          <a:cubicBezTo>
                            <a:pt x="28021" y="35726"/>
                            <a:pt x="29255" y="35459"/>
                            <a:pt x="30489" y="35159"/>
                          </a:cubicBezTo>
                          <a:cubicBezTo>
                            <a:pt x="31523" y="34892"/>
                            <a:pt x="32591" y="34625"/>
                            <a:pt x="33625" y="34358"/>
                          </a:cubicBezTo>
                          <a:cubicBezTo>
                            <a:pt x="34459" y="34158"/>
                            <a:pt x="35293" y="33958"/>
                            <a:pt x="36127" y="33724"/>
                          </a:cubicBezTo>
                          <a:cubicBezTo>
                            <a:pt x="41931" y="32256"/>
                            <a:pt x="46768" y="30889"/>
                            <a:pt x="48369" y="30322"/>
                          </a:cubicBezTo>
                          <a:cubicBezTo>
                            <a:pt x="52805" y="28821"/>
                            <a:pt x="53873" y="22149"/>
                            <a:pt x="53873" y="22149"/>
                          </a:cubicBezTo>
                          <a:lnTo>
                            <a:pt x="51838" y="13743"/>
                          </a:lnTo>
                          <a:lnTo>
                            <a:pt x="49803" y="5304"/>
                          </a:lnTo>
                          <a:lnTo>
                            <a:pt x="23785" y="0"/>
                          </a:ln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89" name="Google Shape;1189;p22"/>
                    <p:cNvSpPr/>
                    <p:nvPr/>
                  </p:nvSpPr>
                  <p:spPr>
                    <a:xfrm>
                      <a:off x="4289900" y="1448950"/>
                      <a:ext cx="812275" cy="6288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491" h="25154" extrusionOk="0">
                          <a:moveTo>
                            <a:pt x="18679" y="0"/>
                          </a:moveTo>
                          <a:cubicBezTo>
                            <a:pt x="18601" y="0"/>
                            <a:pt x="18524" y="1"/>
                            <a:pt x="18447" y="2"/>
                          </a:cubicBezTo>
                          <a:cubicBezTo>
                            <a:pt x="13310" y="1569"/>
                            <a:pt x="6005" y="4438"/>
                            <a:pt x="3636" y="8808"/>
                          </a:cubicBezTo>
                          <a:cubicBezTo>
                            <a:pt x="1" y="15446"/>
                            <a:pt x="3470" y="22985"/>
                            <a:pt x="3803" y="23685"/>
                          </a:cubicBezTo>
                          <a:cubicBezTo>
                            <a:pt x="5971" y="23885"/>
                            <a:pt x="7306" y="25153"/>
                            <a:pt x="7306" y="25153"/>
                          </a:cubicBezTo>
                          <a:cubicBezTo>
                            <a:pt x="7306" y="25153"/>
                            <a:pt x="18113" y="24319"/>
                            <a:pt x="25285" y="19315"/>
                          </a:cubicBezTo>
                          <a:cubicBezTo>
                            <a:pt x="32490" y="14279"/>
                            <a:pt x="31990" y="6807"/>
                            <a:pt x="27020" y="2704"/>
                          </a:cubicBezTo>
                          <a:cubicBezTo>
                            <a:pt x="24432" y="536"/>
                            <a:pt x="21185" y="0"/>
                            <a:pt x="18679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0" name="Google Shape;1190;p22"/>
                    <p:cNvSpPr/>
                    <p:nvPr/>
                  </p:nvSpPr>
                  <p:spPr>
                    <a:xfrm>
                      <a:off x="4384975" y="2041075"/>
                      <a:ext cx="122600" cy="775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904" h="3103" extrusionOk="0">
                          <a:moveTo>
                            <a:pt x="0" y="0"/>
                          </a:moveTo>
                          <a:cubicBezTo>
                            <a:pt x="501" y="67"/>
                            <a:pt x="968" y="200"/>
                            <a:pt x="1435" y="367"/>
                          </a:cubicBezTo>
                          <a:cubicBezTo>
                            <a:pt x="1902" y="567"/>
                            <a:pt x="2369" y="768"/>
                            <a:pt x="2769" y="1034"/>
                          </a:cubicBezTo>
                          <a:cubicBezTo>
                            <a:pt x="3203" y="1301"/>
                            <a:pt x="3603" y="1635"/>
                            <a:pt x="3936" y="1968"/>
                          </a:cubicBezTo>
                          <a:cubicBezTo>
                            <a:pt x="4303" y="2335"/>
                            <a:pt x="4604" y="2702"/>
                            <a:pt x="4904" y="3103"/>
                          </a:cubicBezTo>
                          <a:cubicBezTo>
                            <a:pt x="4870" y="3002"/>
                            <a:pt x="4804" y="2902"/>
                            <a:pt x="4737" y="2802"/>
                          </a:cubicBezTo>
                          <a:cubicBezTo>
                            <a:pt x="4670" y="2669"/>
                            <a:pt x="4604" y="2569"/>
                            <a:pt x="4537" y="2469"/>
                          </a:cubicBezTo>
                          <a:cubicBezTo>
                            <a:pt x="4370" y="2269"/>
                            <a:pt x="4237" y="2035"/>
                            <a:pt x="4070" y="1868"/>
                          </a:cubicBezTo>
                          <a:cubicBezTo>
                            <a:pt x="3703" y="1468"/>
                            <a:pt x="3303" y="1168"/>
                            <a:pt x="2869" y="868"/>
                          </a:cubicBezTo>
                          <a:cubicBezTo>
                            <a:pt x="2469" y="601"/>
                            <a:pt x="2002" y="367"/>
                            <a:pt x="1501" y="234"/>
                          </a:cubicBezTo>
                          <a:cubicBezTo>
                            <a:pt x="1234" y="167"/>
                            <a:pt x="1001" y="100"/>
                            <a:pt x="734" y="67"/>
                          </a:cubicBezTo>
                          <a:cubicBezTo>
                            <a:pt x="501" y="34"/>
                            <a:pt x="234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1" name="Google Shape;1191;p22"/>
                    <p:cNvSpPr/>
                    <p:nvPr/>
                  </p:nvSpPr>
                  <p:spPr>
                    <a:xfrm>
                      <a:off x="4310750" y="2099950"/>
                      <a:ext cx="192650" cy="2847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06" h="11389" extrusionOk="0">
                          <a:moveTo>
                            <a:pt x="1626" y="1"/>
                          </a:moveTo>
                          <a:cubicBezTo>
                            <a:pt x="1519" y="1"/>
                            <a:pt x="1411" y="5"/>
                            <a:pt x="1301" y="14"/>
                          </a:cubicBezTo>
                          <a:cubicBezTo>
                            <a:pt x="968" y="47"/>
                            <a:pt x="634" y="114"/>
                            <a:pt x="334" y="247"/>
                          </a:cubicBezTo>
                          <a:cubicBezTo>
                            <a:pt x="0" y="1782"/>
                            <a:pt x="434" y="3650"/>
                            <a:pt x="634" y="5084"/>
                          </a:cubicBezTo>
                          <a:cubicBezTo>
                            <a:pt x="1001" y="7419"/>
                            <a:pt x="1668" y="10555"/>
                            <a:pt x="6639" y="11388"/>
                          </a:cubicBezTo>
                          <a:cubicBezTo>
                            <a:pt x="7139" y="11155"/>
                            <a:pt x="7506" y="10721"/>
                            <a:pt x="7606" y="10054"/>
                          </a:cubicBezTo>
                          <a:cubicBezTo>
                            <a:pt x="7706" y="9187"/>
                            <a:pt x="7506" y="8286"/>
                            <a:pt x="7339" y="7419"/>
                          </a:cubicBezTo>
                          <a:cubicBezTo>
                            <a:pt x="6821" y="4795"/>
                            <a:pt x="5201" y="1"/>
                            <a:pt x="1626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2" name="Google Shape;1192;p22"/>
                    <p:cNvSpPr/>
                    <p:nvPr/>
                  </p:nvSpPr>
                  <p:spPr>
                    <a:xfrm>
                      <a:off x="4444175" y="1590225"/>
                      <a:ext cx="85925" cy="222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437" h="889" extrusionOk="0">
                          <a:moveTo>
                            <a:pt x="1147" y="0"/>
                          </a:moveTo>
                          <a:cubicBezTo>
                            <a:pt x="755" y="0"/>
                            <a:pt x="364" y="60"/>
                            <a:pt x="1" y="188"/>
                          </a:cubicBezTo>
                          <a:cubicBezTo>
                            <a:pt x="301" y="155"/>
                            <a:pt x="601" y="155"/>
                            <a:pt x="901" y="155"/>
                          </a:cubicBezTo>
                          <a:cubicBezTo>
                            <a:pt x="1201" y="188"/>
                            <a:pt x="1468" y="222"/>
                            <a:pt x="1769" y="255"/>
                          </a:cubicBezTo>
                          <a:cubicBezTo>
                            <a:pt x="2069" y="322"/>
                            <a:pt x="2336" y="388"/>
                            <a:pt x="2602" y="522"/>
                          </a:cubicBezTo>
                          <a:cubicBezTo>
                            <a:pt x="2903" y="622"/>
                            <a:pt x="3170" y="755"/>
                            <a:pt x="3436" y="889"/>
                          </a:cubicBezTo>
                          <a:cubicBezTo>
                            <a:pt x="3203" y="689"/>
                            <a:pt x="2969" y="488"/>
                            <a:pt x="2669" y="355"/>
                          </a:cubicBezTo>
                          <a:cubicBezTo>
                            <a:pt x="2536" y="288"/>
                            <a:pt x="2402" y="222"/>
                            <a:pt x="2269" y="188"/>
                          </a:cubicBezTo>
                          <a:cubicBezTo>
                            <a:pt x="2102" y="121"/>
                            <a:pt x="1969" y="88"/>
                            <a:pt x="1802" y="55"/>
                          </a:cubicBezTo>
                          <a:cubicBezTo>
                            <a:pt x="1586" y="19"/>
                            <a:pt x="1367" y="0"/>
                            <a:pt x="1147" y="0"/>
                          </a:cubicBezTo>
                          <a:close/>
                        </a:path>
                      </a:pathLst>
                    </a:custGeom>
                    <a:solidFill>
                      <a:srgbClr val="97343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3" name="Google Shape;1193;p22"/>
                    <p:cNvSpPr/>
                    <p:nvPr/>
                  </p:nvSpPr>
                  <p:spPr>
                    <a:xfrm>
                      <a:off x="4455850" y="1578250"/>
                      <a:ext cx="53400" cy="48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36" h="1935" extrusionOk="0">
                          <a:moveTo>
                            <a:pt x="2135" y="0"/>
                          </a:moveTo>
                          <a:cubicBezTo>
                            <a:pt x="1869" y="33"/>
                            <a:pt x="1635" y="100"/>
                            <a:pt x="1402" y="200"/>
                          </a:cubicBezTo>
                          <a:cubicBezTo>
                            <a:pt x="1168" y="334"/>
                            <a:pt x="968" y="467"/>
                            <a:pt x="801" y="667"/>
                          </a:cubicBezTo>
                          <a:cubicBezTo>
                            <a:pt x="601" y="834"/>
                            <a:pt x="434" y="1034"/>
                            <a:pt x="301" y="1234"/>
                          </a:cubicBezTo>
                          <a:cubicBezTo>
                            <a:pt x="201" y="1468"/>
                            <a:pt x="67" y="1701"/>
                            <a:pt x="1" y="1935"/>
                          </a:cubicBezTo>
                          <a:cubicBezTo>
                            <a:pt x="301" y="1534"/>
                            <a:pt x="601" y="1134"/>
                            <a:pt x="935" y="801"/>
                          </a:cubicBezTo>
                          <a:cubicBezTo>
                            <a:pt x="1101" y="634"/>
                            <a:pt x="1302" y="500"/>
                            <a:pt x="1502" y="334"/>
                          </a:cubicBezTo>
                          <a:cubicBezTo>
                            <a:pt x="1668" y="200"/>
                            <a:pt x="1902" y="100"/>
                            <a:pt x="2135" y="0"/>
                          </a:cubicBezTo>
                          <a:close/>
                        </a:path>
                      </a:pathLst>
                    </a:custGeom>
                    <a:solidFill>
                      <a:srgbClr val="97343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4" name="Google Shape;1194;p22"/>
                    <p:cNvSpPr/>
                    <p:nvPr/>
                  </p:nvSpPr>
                  <p:spPr>
                    <a:xfrm>
                      <a:off x="4349100" y="2049925"/>
                      <a:ext cx="78425" cy="50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37" h="2015" extrusionOk="0">
                          <a:moveTo>
                            <a:pt x="2404" y="0"/>
                          </a:moveTo>
                          <a:cubicBezTo>
                            <a:pt x="2315" y="0"/>
                            <a:pt x="2225" y="4"/>
                            <a:pt x="2136" y="13"/>
                          </a:cubicBezTo>
                          <a:cubicBezTo>
                            <a:pt x="1769" y="47"/>
                            <a:pt x="1435" y="147"/>
                            <a:pt x="1135" y="313"/>
                          </a:cubicBezTo>
                          <a:cubicBezTo>
                            <a:pt x="835" y="514"/>
                            <a:pt x="568" y="747"/>
                            <a:pt x="368" y="1047"/>
                          </a:cubicBezTo>
                          <a:cubicBezTo>
                            <a:pt x="168" y="1348"/>
                            <a:pt x="68" y="1681"/>
                            <a:pt x="1" y="2015"/>
                          </a:cubicBezTo>
                          <a:cubicBezTo>
                            <a:pt x="134" y="1681"/>
                            <a:pt x="301" y="1414"/>
                            <a:pt x="501" y="1147"/>
                          </a:cubicBezTo>
                          <a:cubicBezTo>
                            <a:pt x="701" y="881"/>
                            <a:pt x="935" y="647"/>
                            <a:pt x="1235" y="514"/>
                          </a:cubicBezTo>
                          <a:cubicBezTo>
                            <a:pt x="1802" y="180"/>
                            <a:pt x="2469" y="80"/>
                            <a:pt x="3136" y="80"/>
                          </a:cubicBezTo>
                          <a:cubicBezTo>
                            <a:pt x="2892" y="31"/>
                            <a:pt x="2648" y="0"/>
                            <a:pt x="2404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5" name="Google Shape;1195;p22"/>
                    <p:cNvSpPr/>
                    <p:nvPr/>
                  </p:nvSpPr>
                  <p:spPr>
                    <a:xfrm>
                      <a:off x="4434175" y="2086925"/>
                      <a:ext cx="49225" cy="567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69" h="2270" extrusionOk="0">
                          <a:moveTo>
                            <a:pt x="1968" y="1"/>
                          </a:moveTo>
                          <a:lnTo>
                            <a:pt x="1968" y="1"/>
                          </a:lnTo>
                          <a:cubicBezTo>
                            <a:pt x="1702" y="34"/>
                            <a:pt x="1401" y="68"/>
                            <a:pt x="1168" y="201"/>
                          </a:cubicBezTo>
                          <a:cubicBezTo>
                            <a:pt x="934" y="335"/>
                            <a:pt x="701" y="535"/>
                            <a:pt x="534" y="735"/>
                          </a:cubicBezTo>
                          <a:cubicBezTo>
                            <a:pt x="200" y="1168"/>
                            <a:pt x="0" y="1736"/>
                            <a:pt x="0" y="2269"/>
                          </a:cubicBezTo>
                          <a:cubicBezTo>
                            <a:pt x="67" y="2002"/>
                            <a:pt x="167" y="1769"/>
                            <a:pt x="301" y="1535"/>
                          </a:cubicBezTo>
                          <a:cubicBezTo>
                            <a:pt x="401" y="1302"/>
                            <a:pt x="534" y="1068"/>
                            <a:pt x="701" y="868"/>
                          </a:cubicBezTo>
                          <a:cubicBezTo>
                            <a:pt x="834" y="668"/>
                            <a:pt x="1034" y="501"/>
                            <a:pt x="1235" y="368"/>
                          </a:cubicBezTo>
                          <a:cubicBezTo>
                            <a:pt x="1468" y="201"/>
                            <a:pt x="1702" y="101"/>
                            <a:pt x="1968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6" name="Google Shape;1196;p22"/>
                    <p:cNvSpPr/>
                    <p:nvPr/>
                  </p:nvSpPr>
                  <p:spPr>
                    <a:xfrm>
                      <a:off x="4866150" y="1410625"/>
                      <a:ext cx="102600" cy="45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04" h="1802" extrusionOk="0">
                          <a:moveTo>
                            <a:pt x="701" y="0"/>
                          </a:moveTo>
                          <a:lnTo>
                            <a:pt x="667" y="334"/>
                          </a:lnTo>
                          <a:cubicBezTo>
                            <a:pt x="667" y="467"/>
                            <a:pt x="634" y="634"/>
                            <a:pt x="601" y="767"/>
                          </a:cubicBezTo>
                          <a:cubicBezTo>
                            <a:pt x="567" y="868"/>
                            <a:pt x="467" y="1034"/>
                            <a:pt x="367" y="1034"/>
                          </a:cubicBezTo>
                          <a:cubicBezTo>
                            <a:pt x="267" y="1034"/>
                            <a:pt x="167" y="901"/>
                            <a:pt x="100" y="767"/>
                          </a:cubicBezTo>
                          <a:cubicBezTo>
                            <a:pt x="67" y="634"/>
                            <a:pt x="0" y="467"/>
                            <a:pt x="0" y="334"/>
                          </a:cubicBezTo>
                          <a:lnTo>
                            <a:pt x="0" y="334"/>
                          </a:lnTo>
                          <a:cubicBezTo>
                            <a:pt x="0" y="501"/>
                            <a:pt x="0" y="634"/>
                            <a:pt x="67" y="801"/>
                          </a:cubicBezTo>
                          <a:cubicBezTo>
                            <a:pt x="67" y="868"/>
                            <a:pt x="100" y="934"/>
                            <a:pt x="167" y="1001"/>
                          </a:cubicBezTo>
                          <a:cubicBezTo>
                            <a:pt x="200" y="1068"/>
                            <a:pt x="267" y="1134"/>
                            <a:pt x="367" y="1134"/>
                          </a:cubicBezTo>
                          <a:cubicBezTo>
                            <a:pt x="386" y="1141"/>
                            <a:pt x="404" y="1143"/>
                            <a:pt x="422" y="1143"/>
                          </a:cubicBezTo>
                          <a:cubicBezTo>
                            <a:pt x="503" y="1143"/>
                            <a:pt x="580" y="1089"/>
                            <a:pt x="634" y="1034"/>
                          </a:cubicBezTo>
                          <a:cubicBezTo>
                            <a:pt x="667" y="934"/>
                            <a:pt x="701" y="868"/>
                            <a:pt x="734" y="801"/>
                          </a:cubicBezTo>
                          <a:cubicBezTo>
                            <a:pt x="757" y="756"/>
                            <a:pt x="775" y="707"/>
                            <a:pt x="790" y="655"/>
                          </a:cubicBezTo>
                          <a:lnTo>
                            <a:pt x="790" y="655"/>
                          </a:lnTo>
                          <a:cubicBezTo>
                            <a:pt x="804" y="683"/>
                            <a:pt x="818" y="710"/>
                            <a:pt x="834" y="734"/>
                          </a:cubicBezTo>
                          <a:cubicBezTo>
                            <a:pt x="901" y="868"/>
                            <a:pt x="1001" y="968"/>
                            <a:pt x="1101" y="1068"/>
                          </a:cubicBezTo>
                          <a:cubicBezTo>
                            <a:pt x="1168" y="1134"/>
                            <a:pt x="1235" y="1168"/>
                            <a:pt x="1335" y="1201"/>
                          </a:cubicBezTo>
                          <a:cubicBezTo>
                            <a:pt x="1435" y="1201"/>
                            <a:pt x="1501" y="1168"/>
                            <a:pt x="1568" y="1101"/>
                          </a:cubicBezTo>
                          <a:cubicBezTo>
                            <a:pt x="1680" y="1056"/>
                            <a:pt x="1747" y="981"/>
                            <a:pt x="1789" y="886"/>
                          </a:cubicBezTo>
                          <a:lnTo>
                            <a:pt x="1789" y="886"/>
                          </a:lnTo>
                          <a:cubicBezTo>
                            <a:pt x="2122" y="1111"/>
                            <a:pt x="2479" y="1290"/>
                            <a:pt x="2836" y="1468"/>
                          </a:cubicBezTo>
                          <a:cubicBezTo>
                            <a:pt x="3236" y="1635"/>
                            <a:pt x="3670" y="1768"/>
                            <a:pt x="4103" y="1802"/>
                          </a:cubicBezTo>
                          <a:cubicBezTo>
                            <a:pt x="3903" y="1735"/>
                            <a:pt x="3670" y="1701"/>
                            <a:pt x="3469" y="1601"/>
                          </a:cubicBezTo>
                          <a:cubicBezTo>
                            <a:pt x="3269" y="1501"/>
                            <a:pt x="3069" y="1435"/>
                            <a:pt x="2902" y="1335"/>
                          </a:cubicBezTo>
                          <a:cubicBezTo>
                            <a:pt x="2502" y="1101"/>
                            <a:pt x="2135" y="901"/>
                            <a:pt x="1802" y="634"/>
                          </a:cubicBezTo>
                          <a:lnTo>
                            <a:pt x="1668" y="534"/>
                          </a:lnTo>
                          <a:lnTo>
                            <a:pt x="1635" y="667"/>
                          </a:lnTo>
                          <a:cubicBezTo>
                            <a:pt x="1601" y="801"/>
                            <a:pt x="1535" y="901"/>
                            <a:pt x="1468" y="934"/>
                          </a:cubicBezTo>
                          <a:cubicBezTo>
                            <a:pt x="1444" y="958"/>
                            <a:pt x="1404" y="981"/>
                            <a:pt x="1371" y="981"/>
                          </a:cubicBezTo>
                          <a:cubicBezTo>
                            <a:pt x="1357" y="981"/>
                            <a:pt x="1344" y="977"/>
                            <a:pt x="1335" y="968"/>
                          </a:cubicBezTo>
                          <a:cubicBezTo>
                            <a:pt x="1335" y="968"/>
                            <a:pt x="1268" y="968"/>
                            <a:pt x="1235" y="934"/>
                          </a:cubicBezTo>
                          <a:cubicBezTo>
                            <a:pt x="1168" y="834"/>
                            <a:pt x="1101" y="734"/>
                            <a:pt x="1034" y="634"/>
                          </a:cubicBezTo>
                          <a:cubicBezTo>
                            <a:pt x="968" y="534"/>
                            <a:pt x="901" y="401"/>
                            <a:pt x="834" y="300"/>
                          </a:cubicBezTo>
                          <a:lnTo>
                            <a:pt x="701" y="0"/>
                          </a:ln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7" name="Google Shape;1197;p22"/>
                    <p:cNvSpPr/>
                    <p:nvPr/>
                  </p:nvSpPr>
                  <p:spPr>
                    <a:xfrm>
                      <a:off x="4767750" y="1486500"/>
                      <a:ext cx="115925" cy="64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37" h="2570" extrusionOk="0">
                          <a:moveTo>
                            <a:pt x="2969" y="1"/>
                          </a:moveTo>
                          <a:cubicBezTo>
                            <a:pt x="2936" y="1"/>
                            <a:pt x="2869" y="1"/>
                            <a:pt x="2836" y="34"/>
                          </a:cubicBezTo>
                          <a:cubicBezTo>
                            <a:pt x="2802" y="67"/>
                            <a:pt x="2769" y="134"/>
                            <a:pt x="2735" y="168"/>
                          </a:cubicBezTo>
                          <a:cubicBezTo>
                            <a:pt x="2702" y="268"/>
                            <a:pt x="2735" y="368"/>
                            <a:pt x="2769" y="434"/>
                          </a:cubicBezTo>
                          <a:cubicBezTo>
                            <a:pt x="2769" y="534"/>
                            <a:pt x="2802" y="601"/>
                            <a:pt x="2836" y="668"/>
                          </a:cubicBezTo>
                          <a:cubicBezTo>
                            <a:pt x="2923" y="807"/>
                            <a:pt x="3010" y="947"/>
                            <a:pt x="3097" y="1082"/>
                          </a:cubicBezTo>
                          <a:lnTo>
                            <a:pt x="3097" y="1082"/>
                          </a:lnTo>
                          <a:cubicBezTo>
                            <a:pt x="3025" y="1051"/>
                            <a:pt x="2949" y="1024"/>
                            <a:pt x="2869" y="1001"/>
                          </a:cubicBezTo>
                          <a:cubicBezTo>
                            <a:pt x="2769" y="968"/>
                            <a:pt x="2669" y="935"/>
                            <a:pt x="2535" y="935"/>
                          </a:cubicBezTo>
                          <a:cubicBezTo>
                            <a:pt x="2402" y="935"/>
                            <a:pt x="2268" y="968"/>
                            <a:pt x="2168" y="1068"/>
                          </a:cubicBezTo>
                          <a:cubicBezTo>
                            <a:pt x="2068" y="1168"/>
                            <a:pt x="2002" y="1302"/>
                            <a:pt x="2035" y="1435"/>
                          </a:cubicBezTo>
                          <a:cubicBezTo>
                            <a:pt x="2035" y="1569"/>
                            <a:pt x="2068" y="1669"/>
                            <a:pt x="2135" y="1802"/>
                          </a:cubicBezTo>
                          <a:cubicBezTo>
                            <a:pt x="2200" y="1932"/>
                            <a:pt x="2280" y="2049"/>
                            <a:pt x="2373" y="2160"/>
                          </a:cubicBezTo>
                          <a:lnTo>
                            <a:pt x="2373" y="2160"/>
                          </a:lnTo>
                          <a:cubicBezTo>
                            <a:pt x="2229" y="2150"/>
                            <a:pt x="2089" y="2136"/>
                            <a:pt x="1935" y="2136"/>
                          </a:cubicBezTo>
                          <a:cubicBezTo>
                            <a:pt x="1701" y="2136"/>
                            <a:pt x="1501" y="2169"/>
                            <a:pt x="1268" y="2169"/>
                          </a:cubicBezTo>
                          <a:cubicBezTo>
                            <a:pt x="1034" y="2202"/>
                            <a:pt x="834" y="2236"/>
                            <a:pt x="601" y="2269"/>
                          </a:cubicBezTo>
                          <a:cubicBezTo>
                            <a:pt x="400" y="2336"/>
                            <a:pt x="167" y="2436"/>
                            <a:pt x="0" y="2569"/>
                          </a:cubicBezTo>
                          <a:cubicBezTo>
                            <a:pt x="200" y="2436"/>
                            <a:pt x="400" y="2369"/>
                            <a:pt x="634" y="2336"/>
                          </a:cubicBezTo>
                          <a:cubicBezTo>
                            <a:pt x="834" y="2302"/>
                            <a:pt x="1068" y="2302"/>
                            <a:pt x="1268" y="2302"/>
                          </a:cubicBezTo>
                          <a:cubicBezTo>
                            <a:pt x="1384" y="2293"/>
                            <a:pt x="1503" y="2289"/>
                            <a:pt x="1622" y="2289"/>
                          </a:cubicBezTo>
                          <a:cubicBezTo>
                            <a:pt x="1949" y="2289"/>
                            <a:pt x="2285" y="2320"/>
                            <a:pt x="2602" y="2369"/>
                          </a:cubicBezTo>
                          <a:lnTo>
                            <a:pt x="2836" y="2369"/>
                          </a:lnTo>
                          <a:lnTo>
                            <a:pt x="2669" y="2202"/>
                          </a:lnTo>
                          <a:cubicBezTo>
                            <a:pt x="2535" y="2069"/>
                            <a:pt x="2402" y="1869"/>
                            <a:pt x="2302" y="1702"/>
                          </a:cubicBezTo>
                          <a:cubicBezTo>
                            <a:pt x="2235" y="1535"/>
                            <a:pt x="2168" y="1302"/>
                            <a:pt x="2302" y="1235"/>
                          </a:cubicBezTo>
                          <a:cubicBezTo>
                            <a:pt x="2352" y="1168"/>
                            <a:pt x="2435" y="1143"/>
                            <a:pt x="2527" y="1143"/>
                          </a:cubicBezTo>
                          <a:cubicBezTo>
                            <a:pt x="2619" y="1143"/>
                            <a:pt x="2719" y="1168"/>
                            <a:pt x="2802" y="1202"/>
                          </a:cubicBezTo>
                          <a:cubicBezTo>
                            <a:pt x="3002" y="1235"/>
                            <a:pt x="3202" y="1335"/>
                            <a:pt x="3369" y="1468"/>
                          </a:cubicBezTo>
                          <a:lnTo>
                            <a:pt x="3903" y="1802"/>
                          </a:lnTo>
                          <a:lnTo>
                            <a:pt x="3903" y="1802"/>
                          </a:lnTo>
                          <a:lnTo>
                            <a:pt x="3503" y="1302"/>
                          </a:lnTo>
                          <a:cubicBezTo>
                            <a:pt x="3336" y="1068"/>
                            <a:pt x="3136" y="835"/>
                            <a:pt x="3002" y="601"/>
                          </a:cubicBezTo>
                          <a:cubicBezTo>
                            <a:pt x="2969" y="468"/>
                            <a:pt x="2902" y="301"/>
                            <a:pt x="2902" y="234"/>
                          </a:cubicBezTo>
                          <a:cubicBezTo>
                            <a:pt x="2902" y="171"/>
                            <a:pt x="2969" y="148"/>
                            <a:pt x="3052" y="148"/>
                          </a:cubicBezTo>
                          <a:cubicBezTo>
                            <a:pt x="3100" y="148"/>
                            <a:pt x="3154" y="155"/>
                            <a:pt x="3202" y="168"/>
                          </a:cubicBezTo>
                          <a:cubicBezTo>
                            <a:pt x="3469" y="234"/>
                            <a:pt x="3703" y="401"/>
                            <a:pt x="3970" y="601"/>
                          </a:cubicBezTo>
                          <a:cubicBezTo>
                            <a:pt x="4203" y="768"/>
                            <a:pt x="4403" y="968"/>
                            <a:pt x="4637" y="1168"/>
                          </a:cubicBezTo>
                          <a:cubicBezTo>
                            <a:pt x="4437" y="935"/>
                            <a:pt x="4237" y="735"/>
                            <a:pt x="4003" y="534"/>
                          </a:cubicBezTo>
                          <a:cubicBezTo>
                            <a:pt x="3770" y="301"/>
                            <a:pt x="3536" y="134"/>
                            <a:pt x="3236" y="34"/>
                          </a:cubicBezTo>
                          <a:lnTo>
                            <a:pt x="3102" y="1"/>
                          </a:ln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8" name="Google Shape;1198;p22"/>
                    <p:cNvSpPr/>
                    <p:nvPr/>
                  </p:nvSpPr>
                  <p:spPr>
                    <a:xfrm>
                      <a:off x="4476700" y="1984375"/>
                      <a:ext cx="283550" cy="1309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342" h="5238" extrusionOk="0">
                          <a:moveTo>
                            <a:pt x="9630" y="1"/>
                          </a:moveTo>
                          <a:cubicBezTo>
                            <a:pt x="9566" y="1"/>
                            <a:pt x="9503" y="11"/>
                            <a:pt x="9441" y="33"/>
                          </a:cubicBezTo>
                          <a:cubicBezTo>
                            <a:pt x="8840" y="267"/>
                            <a:pt x="9307" y="1835"/>
                            <a:pt x="9307" y="1835"/>
                          </a:cubicBezTo>
                          <a:cubicBezTo>
                            <a:pt x="9307" y="1835"/>
                            <a:pt x="8503" y="1433"/>
                            <a:pt x="7919" y="1433"/>
                          </a:cubicBezTo>
                          <a:cubicBezTo>
                            <a:pt x="7789" y="1433"/>
                            <a:pt x="7670" y="1453"/>
                            <a:pt x="7573" y="1501"/>
                          </a:cubicBezTo>
                          <a:cubicBezTo>
                            <a:pt x="7206" y="1668"/>
                            <a:pt x="7906" y="2268"/>
                            <a:pt x="7906" y="2268"/>
                          </a:cubicBezTo>
                          <a:cubicBezTo>
                            <a:pt x="7906" y="2268"/>
                            <a:pt x="1468" y="3336"/>
                            <a:pt x="1" y="3703"/>
                          </a:cubicBezTo>
                          <a:lnTo>
                            <a:pt x="7172" y="5237"/>
                          </a:lnTo>
                          <a:lnTo>
                            <a:pt x="11342" y="1601"/>
                          </a:lnTo>
                          <a:cubicBezTo>
                            <a:pt x="11342" y="1601"/>
                            <a:pt x="10427" y="1"/>
                            <a:pt x="9630" y="1"/>
                          </a:cubicBezTo>
                          <a:close/>
                        </a:path>
                      </a:pathLst>
                    </a:custGeom>
                    <a:solidFill>
                      <a:srgbClr val="F09C4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199" name="Google Shape;1199;p22"/>
                    <p:cNvSpPr/>
                    <p:nvPr/>
                  </p:nvSpPr>
                  <p:spPr>
                    <a:xfrm>
                      <a:off x="4071400" y="1843075"/>
                      <a:ext cx="161825" cy="2614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73" h="10459" extrusionOk="0">
                          <a:moveTo>
                            <a:pt x="1879" y="1"/>
                          </a:moveTo>
                          <a:cubicBezTo>
                            <a:pt x="1682" y="1"/>
                            <a:pt x="1479" y="27"/>
                            <a:pt x="1269" y="81"/>
                          </a:cubicBezTo>
                          <a:cubicBezTo>
                            <a:pt x="1135" y="115"/>
                            <a:pt x="902" y="215"/>
                            <a:pt x="668" y="348"/>
                          </a:cubicBezTo>
                          <a:cubicBezTo>
                            <a:pt x="1" y="2016"/>
                            <a:pt x="34" y="4751"/>
                            <a:pt x="735" y="6719"/>
                          </a:cubicBezTo>
                          <a:cubicBezTo>
                            <a:pt x="1734" y="9523"/>
                            <a:pt x="4508" y="10459"/>
                            <a:pt x="5567" y="10459"/>
                          </a:cubicBezTo>
                          <a:cubicBezTo>
                            <a:pt x="5604" y="10459"/>
                            <a:pt x="5639" y="10458"/>
                            <a:pt x="5672" y="10455"/>
                          </a:cubicBezTo>
                          <a:cubicBezTo>
                            <a:pt x="5838" y="10422"/>
                            <a:pt x="6005" y="10389"/>
                            <a:pt x="6205" y="10355"/>
                          </a:cubicBezTo>
                          <a:cubicBezTo>
                            <a:pt x="6272" y="10155"/>
                            <a:pt x="6272" y="9955"/>
                            <a:pt x="6305" y="9788"/>
                          </a:cubicBezTo>
                          <a:cubicBezTo>
                            <a:pt x="6472" y="8087"/>
                            <a:pt x="6339" y="5952"/>
                            <a:pt x="5772" y="4384"/>
                          </a:cubicBezTo>
                          <a:cubicBezTo>
                            <a:pt x="5223" y="2861"/>
                            <a:pt x="3951" y="1"/>
                            <a:pt x="1879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0" name="Google Shape;1200;p22"/>
                    <p:cNvSpPr/>
                    <p:nvPr/>
                  </p:nvSpPr>
                  <p:spPr>
                    <a:xfrm>
                      <a:off x="4120625" y="1813900"/>
                      <a:ext cx="114250" cy="71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70" h="2850" extrusionOk="0">
                          <a:moveTo>
                            <a:pt x="796" y="1"/>
                          </a:moveTo>
                          <a:cubicBezTo>
                            <a:pt x="524" y="1"/>
                            <a:pt x="257" y="26"/>
                            <a:pt x="0" y="81"/>
                          </a:cubicBezTo>
                          <a:cubicBezTo>
                            <a:pt x="234" y="81"/>
                            <a:pt x="467" y="81"/>
                            <a:pt x="701" y="114"/>
                          </a:cubicBezTo>
                          <a:cubicBezTo>
                            <a:pt x="967" y="114"/>
                            <a:pt x="1201" y="148"/>
                            <a:pt x="1434" y="214"/>
                          </a:cubicBezTo>
                          <a:cubicBezTo>
                            <a:pt x="1901" y="281"/>
                            <a:pt x="2368" y="448"/>
                            <a:pt x="2769" y="681"/>
                          </a:cubicBezTo>
                          <a:cubicBezTo>
                            <a:pt x="2969" y="781"/>
                            <a:pt x="3169" y="948"/>
                            <a:pt x="3369" y="1082"/>
                          </a:cubicBezTo>
                          <a:cubicBezTo>
                            <a:pt x="3536" y="1248"/>
                            <a:pt x="3703" y="1415"/>
                            <a:pt x="3869" y="1582"/>
                          </a:cubicBezTo>
                          <a:cubicBezTo>
                            <a:pt x="4170" y="1949"/>
                            <a:pt x="4370" y="2382"/>
                            <a:pt x="4570" y="2849"/>
                          </a:cubicBezTo>
                          <a:cubicBezTo>
                            <a:pt x="4537" y="2716"/>
                            <a:pt x="4503" y="2616"/>
                            <a:pt x="4470" y="2483"/>
                          </a:cubicBezTo>
                          <a:cubicBezTo>
                            <a:pt x="4437" y="2382"/>
                            <a:pt x="4403" y="2249"/>
                            <a:pt x="4336" y="2149"/>
                          </a:cubicBezTo>
                          <a:lnTo>
                            <a:pt x="4170" y="1815"/>
                          </a:lnTo>
                          <a:cubicBezTo>
                            <a:pt x="4136" y="1682"/>
                            <a:pt x="4036" y="1615"/>
                            <a:pt x="3970" y="1482"/>
                          </a:cubicBezTo>
                          <a:cubicBezTo>
                            <a:pt x="3836" y="1282"/>
                            <a:pt x="3669" y="1115"/>
                            <a:pt x="3503" y="915"/>
                          </a:cubicBezTo>
                          <a:cubicBezTo>
                            <a:pt x="3302" y="781"/>
                            <a:pt x="3102" y="615"/>
                            <a:pt x="2869" y="481"/>
                          </a:cubicBezTo>
                          <a:cubicBezTo>
                            <a:pt x="2435" y="248"/>
                            <a:pt x="1935" y="114"/>
                            <a:pt x="1468" y="47"/>
                          </a:cubicBezTo>
                          <a:cubicBezTo>
                            <a:pt x="1243" y="18"/>
                            <a:pt x="1018" y="1"/>
                            <a:pt x="796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1" name="Google Shape;1201;p22"/>
                    <p:cNvSpPr/>
                    <p:nvPr/>
                  </p:nvSpPr>
                  <p:spPr>
                    <a:xfrm>
                      <a:off x="4158150" y="1834750"/>
                      <a:ext cx="42550" cy="287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02" h="1149" extrusionOk="0">
                          <a:moveTo>
                            <a:pt x="1548" y="0"/>
                          </a:moveTo>
                          <a:cubicBezTo>
                            <a:pt x="1420" y="0"/>
                            <a:pt x="1286" y="24"/>
                            <a:pt x="1168" y="47"/>
                          </a:cubicBezTo>
                          <a:cubicBezTo>
                            <a:pt x="1001" y="81"/>
                            <a:pt x="834" y="181"/>
                            <a:pt x="667" y="281"/>
                          </a:cubicBezTo>
                          <a:cubicBezTo>
                            <a:pt x="534" y="414"/>
                            <a:pt x="367" y="514"/>
                            <a:pt x="267" y="681"/>
                          </a:cubicBezTo>
                          <a:cubicBezTo>
                            <a:pt x="167" y="815"/>
                            <a:pt x="67" y="981"/>
                            <a:pt x="0" y="1148"/>
                          </a:cubicBezTo>
                          <a:cubicBezTo>
                            <a:pt x="134" y="1015"/>
                            <a:pt x="267" y="915"/>
                            <a:pt x="400" y="781"/>
                          </a:cubicBezTo>
                          <a:cubicBezTo>
                            <a:pt x="500" y="681"/>
                            <a:pt x="634" y="548"/>
                            <a:pt x="801" y="448"/>
                          </a:cubicBezTo>
                          <a:cubicBezTo>
                            <a:pt x="934" y="348"/>
                            <a:pt x="1068" y="281"/>
                            <a:pt x="1234" y="181"/>
                          </a:cubicBezTo>
                          <a:cubicBezTo>
                            <a:pt x="1368" y="114"/>
                            <a:pt x="1535" y="47"/>
                            <a:pt x="1701" y="14"/>
                          </a:cubicBezTo>
                          <a:cubicBezTo>
                            <a:pt x="1652" y="4"/>
                            <a:pt x="1601" y="0"/>
                            <a:pt x="1548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2" name="Google Shape;1202;p22"/>
                    <p:cNvSpPr/>
                    <p:nvPr/>
                  </p:nvSpPr>
                  <p:spPr>
                    <a:xfrm>
                      <a:off x="4113100" y="1815075"/>
                      <a:ext cx="31725" cy="28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9" h="1135" extrusionOk="0">
                          <a:moveTo>
                            <a:pt x="1268" y="0"/>
                          </a:moveTo>
                          <a:cubicBezTo>
                            <a:pt x="1102" y="0"/>
                            <a:pt x="968" y="34"/>
                            <a:pt x="801" y="101"/>
                          </a:cubicBezTo>
                          <a:cubicBezTo>
                            <a:pt x="668" y="167"/>
                            <a:pt x="535" y="234"/>
                            <a:pt x="401" y="334"/>
                          </a:cubicBezTo>
                          <a:cubicBezTo>
                            <a:pt x="168" y="568"/>
                            <a:pt x="34" y="834"/>
                            <a:pt x="1" y="1135"/>
                          </a:cubicBezTo>
                          <a:cubicBezTo>
                            <a:pt x="68" y="1035"/>
                            <a:pt x="168" y="901"/>
                            <a:pt x="268" y="801"/>
                          </a:cubicBezTo>
                          <a:cubicBezTo>
                            <a:pt x="334" y="701"/>
                            <a:pt x="434" y="601"/>
                            <a:pt x="535" y="501"/>
                          </a:cubicBezTo>
                          <a:cubicBezTo>
                            <a:pt x="668" y="401"/>
                            <a:pt x="768" y="301"/>
                            <a:pt x="901" y="234"/>
                          </a:cubicBezTo>
                          <a:cubicBezTo>
                            <a:pt x="1002" y="167"/>
                            <a:pt x="1135" y="67"/>
                            <a:pt x="1268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3" name="Google Shape;1203;p22"/>
                    <p:cNvSpPr/>
                    <p:nvPr/>
                  </p:nvSpPr>
                  <p:spPr>
                    <a:xfrm>
                      <a:off x="4312425" y="1815075"/>
                      <a:ext cx="46725" cy="575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69" h="2303" extrusionOk="0">
                          <a:moveTo>
                            <a:pt x="1468" y="0"/>
                          </a:moveTo>
                          <a:lnTo>
                            <a:pt x="1101" y="568"/>
                          </a:lnTo>
                          <a:cubicBezTo>
                            <a:pt x="1101" y="568"/>
                            <a:pt x="0" y="1201"/>
                            <a:pt x="134" y="1368"/>
                          </a:cubicBezTo>
                          <a:cubicBezTo>
                            <a:pt x="157" y="1397"/>
                            <a:pt x="200" y="1409"/>
                            <a:pt x="257" y="1409"/>
                          </a:cubicBezTo>
                          <a:cubicBezTo>
                            <a:pt x="530" y="1409"/>
                            <a:pt x="1101" y="1135"/>
                            <a:pt x="1101" y="1135"/>
                          </a:cubicBezTo>
                          <a:lnTo>
                            <a:pt x="1101" y="1135"/>
                          </a:lnTo>
                          <a:cubicBezTo>
                            <a:pt x="1101" y="1135"/>
                            <a:pt x="601" y="1902"/>
                            <a:pt x="601" y="2202"/>
                          </a:cubicBezTo>
                          <a:cubicBezTo>
                            <a:pt x="608" y="2265"/>
                            <a:pt x="634" y="2290"/>
                            <a:pt x="670" y="2290"/>
                          </a:cubicBezTo>
                          <a:cubicBezTo>
                            <a:pt x="809" y="2290"/>
                            <a:pt x="1101" y="1935"/>
                            <a:pt x="1101" y="1935"/>
                          </a:cubicBezTo>
                          <a:lnTo>
                            <a:pt x="1868" y="2302"/>
                          </a:lnTo>
                          <a:lnTo>
                            <a:pt x="1468" y="0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4" name="Google Shape;1204;p22"/>
                    <p:cNvSpPr/>
                    <p:nvPr/>
                  </p:nvSpPr>
                  <p:spPr>
                    <a:xfrm>
                      <a:off x="4324100" y="1333900"/>
                      <a:ext cx="317750" cy="286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10" h="11476" extrusionOk="0">
                          <a:moveTo>
                            <a:pt x="9440" y="0"/>
                          </a:moveTo>
                          <a:cubicBezTo>
                            <a:pt x="8106" y="0"/>
                            <a:pt x="6738" y="234"/>
                            <a:pt x="5471" y="601"/>
                          </a:cubicBezTo>
                          <a:cubicBezTo>
                            <a:pt x="4337" y="901"/>
                            <a:pt x="3202" y="1335"/>
                            <a:pt x="2135" y="1835"/>
                          </a:cubicBezTo>
                          <a:cubicBezTo>
                            <a:pt x="1301" y="2235"/>
                            <a:pt x="367" y="2769"/>
                            <a:pt x="134" y="3736"/>
                          </a:cubicBezTo>
                          <a:cubicBezTo>
                            <a:pt x="0" y="4170"/>
                            <a:pt x="0" y="4670"/>
                            <a:pt x="0" y="5104"/>
                          </a:cubicBezTo>
                          <a:cubicBezTo>
                            <a:pt x="0" y="8607"/>
                            <a:pt x="2836" y="11475"/>
                            <a:pt x="6371" y="11475"/>
                          </a:cubicBezTo>
                          <a:cubicBezTo>
                            <a:pt x="9874" y="11475"/>
                            <a:pt x="12709" y="8607"/>
                            <a:pt x="12709" y="5104"/>
                          </a:cubicBezTo>
                          <a:cubicBezTo>
                            <a:pt x="12709" y="5037"/>
                            <a:pt x="12709" y="5004"/>
                            <a:pt x="12709" y="4937"/>
                          </a:cubicBezTo>
                          <a:cubicBezTo>
                            <a:pt x="12676" y="3870"/>
                            <a:pt x="12376" y="2802"/>
                            <a:pt x="11809" y="1868"/>
                          </a:cubicBezTo>
                          <a:cubicBezTo>
                            <a:pt x="11542" y="1435"/>
                            <a:pt x="11242" y="1001"/>
                            <a:pt x="10875" y="634"/>
                          </a:cubicBezTo>
                          <a:cubicBezTo>
                            <a:pt x="10641" y="401"/>
                            <a:pt x="10474" y="201"/>
                            <a:pt x="10174" y="100"/>
                          </a:cubicBezTo>
                          <a:cubicBezTo>
                            <a:pt x="9941" y="0"/>
                            <a:pt x="9707" y="0"/>
                            <a:pt x="944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5" name="Google Shape;1205;p22"/>
                    <p:cNvSpPr/>
                    <p:nvPr/>
                  </p:nvSpPr>
                  <p:spPr>
                    <a:xfrm>
                      <a:off x="4338275" y="1343500"/>
                      <a:ext cx="232675" cy="83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307" h="3355" extrusionOk="0">
                          <a:moveTo>
                            <a:pt x="8535" y="0"/>
                          </a:moveTo>
                          <a:cubicBezTo>
                            <a:pt x="7797" y="0"/>
                            <a:pt x="6582" y="214"/>
                            <a:pt x="5204" y="617"/>
                          </a:cubicBezTo>
                          <a:cubicBezTo>
                            <a:pt x="5104" y="650"/>
                            <a:pt x="5004" y="684"/>
                            <a:pt x="4870" y="717"/>
                          </a:cubicBezTo>
                          <a:cubicBezTo>
                            <a:pt x="4737" y="751"/>
                            <a:pt x="4604" y="817"/>
                            <a:pt x="4437" y="851"/>
                          </a:cubicBezTo>
                          <a:cubicBezTo>
                            <a:pt x="1935" y="1651"/>
                            <a:pt x="0" y="2685"/>
                            <a:pt x="167" y="3119"/>
                          </a:cubicBezTo>
                          <a:cubicBezTo>
                            <a:pt x="200" y="3219"/>
                            <a:pt x="334" y="3286"/>
                            <a:pt x="534" y="3319"/>
                          </a:cubicBezTo>
                          <a:cubicBezTo>
                            <a:pt x="567" y="3319"/>
                            <a:pt x="634" y="3319"/>
                            <a:pt x="701" y="3352"/>
                          </a:cubicBezTo>
                          <a:cubicBezTo>
                            <a:pt x="739" y="3354"/>
                            <a:pt x="780" y="3355"/>
                            <a:pt x="823" y="3355"/>
                          </a:cubicBezTo>
                          <a:cubicBezTo>
                            <a:pt x="1629" y="3355"/>
                            <a:pt x="3158" y="3057"/>
                            <a:pt x="4837" y="2518"/>
                          </a:cubicBezTo>
                          <a:cubicBezTo>
                            <a:pt x="4870" y="2518"/>
                            <a:pt x="4937" y="2518"/>
                            <a:pt x="4970" y="2485"/>
                          </a:cubicBezTo>
                          <a:cubicBezTo>
                            <a:pt x="5037" y="2485"/>
                            <a:pt x="5104" y="2452"/>
                            <a:pt x="5137" y="2418"/>
                          </a:cubicBezTo>
                          <a:cubicBezTo>
                            <a:pt x="6905" y="1851"/>
                            <a:pt x="8306" y="1184"/>
                            <a:pt x="8940" y="717"/>
                          </a:cubicBezTo>
                          <a:cubicBezTo>
                            <a:pt x="8973" y="650"/>
                            <a:pt x="9040" y="617"/>
                            <a:pt x="9073" y="584"/>
                          </a:cubicBezTo>
                          <a:cubicBezTo>
                            <a:pt x="9240" y="450"/>
                            <a:pt x="9307" y="317"/>
                            <a:pt x="9274" y="217"/>
                          </a:cubicBezTo>
                          <a:cubicBezTo>
                            <a:pt x="9225" y="71"/>
                            <a:pt x="8959" y="0"/>
                            <a:pt x="8535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6" name="Google Shape;1206;p22"/>
                    <p:cNvSpPr/>
                    <p:nvPr/>
                  </p:nvSpPr>
                  <p:spPr>
                    <a:xfrm>
                      <a:off x="4355775" y="1360400"/>
                      <a:ext cx="206000" cy="669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40" h="2679" extrusionOk="0">
                          <a:moveTo>
                            <a:pt x="7793" y="1"/>
                          </a:moveTo>
                          <a:cubicBezTo>
                            <a:pt x="7091" y="1"/>
                            <a:pt x="5938" y="203"/>
                            <a:pt x="4637" y="575"/>
                          </a:cubicBezTo>
                          <a:cubicBezTo>
                            <a:pt x="4537" y="608"/>
                            <a:pt x="4437" y="642"/>
                            <a:pt x="4337" y="675"/>
                          </a:cubicBezTo>
                          <a:cubicBezTo>
                            <a:pt x="4204" y="708"/>
                            <a:pt x="4070" y="775"/>
                            <a:pt x="3937" y="808"/>
                          </a:cubicBezTo>
                          <a:cubicBezTo>
                            <a:pt x="2002" y="1409"/>
                            <a:pt x="434" y="2176"/>
                            <a:pt x="1" y="2676"/>
                          </a:cubicBezTo>
                          <a:cubicBezTo>
                            <a:pt x="39" y="2678"/>
                            <a:pt x="80" y="2679"/>
                            <a:pt x="123" y="2679"/>
                          </a:cubicBezTo>
                          <a:cubicBezTo>
                            <a:pt x="929" y="2679"/>
                            <a:pt x="2458" y="2381"/>
                            <a:pt x="4137" y="1842"/>
                          </a:cubicBezTo>
                          <a:cubicBezTo>
                            <a:pt x="4170" y="1842"/>
                            <a:pt x="4237" y="1842"/>
                            <a:pt x="4270" y="1809"/>
                          </a:cubicBezTo>
                          <a:cubicBezTo>
                            <a:pt x="4337" y="1809"/>
                            <a:pt x="4404" y="1776"/>
                            <a:pt x="4437" y="1742"/>
                          </a:cubicBezTo>
                          <a:cubicBezTo>
                            <a:pt x="6205" y="1175"/>
                            <a:pt x="7606" y="508"/>
                            <a:pt x="8240" y="41"/>
                          </a:cubicBezTo>
                          <a:cubicBezTo>
                            <a:pt x="8124" y="14"/>
                            <a:pt x="7974" y="1"/>
                            <a:pt x="7793" y="1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7" name="Google Shape;1207;p22"/>
                    <p:cNvSpPr/>
                    <p:nvPr/>
                  </p:nvSpPr>
                  <p:spPr>
                    <a:xfrm>
                      <a:off x="4455025" y="1129575"/>
                      <a:ext cx="19200" cy="2785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68" h="11143" extrusionOk="0">
                          <a:moveTo>
                            <a:pt x="300" y="1"/>
                          </a:moveTo>
                          <a:cubicBezTo>
                            <a:pt x="300" y="1"/>
                            <a:pt x="167" y="4838"/>
                            <a:pt x="67" y="8507"/>
                          </a:cubicBezTo>
                          <a:cubicBezTo>
                            <a:pt x="34" y="9541"/>
                            <a:pt x="34" y="10442"/>
                            <a:pt x="0" y="11142"/>
                          </a:cubicBezTo>
                          <a:cubicBezTo>
                            <a:pt x="67" y="11142"/>
                            <a:pt x="134" y="11109"/>
                            <a:pt x="200" y="11109"/>
                          </a:cubicBezTo>
                          <a:cubicBezTo>
                            <a:pt x="300" y="11075"/>
                            <a:pt x="367" y="11042"/>
                            <a:pt x="467" y="11009"/>
                          </a:cubicBezTo>
                          <a:lnTo>
                            <a:pt x="534" y="8374"/>
                          </a:lnTo>
                          <a:lnTo>
                            <a:pt x="767" y="1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8" name="Google Shape;1208;p22"/>
                    <p:cNvSpPr/>
                    <p:nvPr/>
                  </p:nvSpPr>
                  <p:spPr>
                    <a:xfrm>
                      <a:off x="4251550" y="1067050"/>
                      <a:ext cx="433650" cy="1543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346" h="6172" extrusionOk="0">
                          <a:moveTo>
                            <a:pt x="8740" y="0"/>
                          </a:moveTo>
                          <a:cubicBezTo>
                            <a:pt x="8740" y="0"/>
                            <a:pt x="4904" y="1134"/>
                            <a:pt x="0" y="3569"/>
                          </a:cubicBezTo>
                          <a:cubicBezTo>
                            <a:pt x="0" y="3569"/>
                            <a:pt x="159" y="3548"/>
                            <a:pt x="410" y="3548"/>
                          </a:cubicBezTo>
                          <a:cubicBezTo>
                            <a:pt x="1163" y="3548"/>
                            <a:pt x="2752" y="3736"/>
                            <a:pt x="3403" y="5237"/>
                          </a:cubicBezTo>
                          <a:cubicBezTo>
                            <a:pt x="3403" y="5237"/>
                            <a:pt x="4497" y="4613"/>
                            <a:pt x="5771" y="4613"/>
                          </a:cubicBezTo>
                          <a:cubicBezTo>
                            <a:pt x="6721" y="4613"/>
                            <a:pt x="7770" y="4960"/>
                            <a:pt x="8540" y="6171"/>
                          </a:cubicBezTo>
                          <a:cubicBezTo>
                            <a:pt x="8657" y="6030"/>
                            <a:pt x="9585" y="4947"/>
                            <a:pt x="10799" y="4947"/>
                          </a:cubicBezTo>
                          <a:cubicBezTo>
                            <a:pt x="11309" y="4947"/>
                            <a:pt x="11870" y="5138"/>
                            <a:pt x="12442" y="5671"/>
                          </a:cubicBezTo>
                          <a:cubicBezTo>
                            <a:pt x="12442" y="5671"/>
                            <a:pt x="13844" y="4436"/>
                            <a:pt x="15753" y="4436"/>
                          </a:cubicBezTo>
                          <a:cubicBezTo>
                            <a:pt x="16254" y="4436"/>
                            <a:pt x="16791" y="4522"/>
                            <a:pt x="17346" y="4737"/>
                          </a:cubicBezTo>
                          <a:cubicBezTo>
                            <a:pt x="17346" y="4737"/>
                            <a:pt x="12909" y="1535"/>
                            <a:pt x="8906" y="67"/>
                          </a:cubicBezTo>
                          <a:cubicBezTo>
                            <a:pt x="8840" y="33"/>
                            <a:pt x="8773" y="33"/>
                            <a:pt x="8740" y="0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09" name="Google Shape;1209;p22"/>
                    <p:cNvSpPr/>
                    <p:nvPr/>
                  </p:nvSpPr>
                  <p:spPr>
                    <a:xfrm>
                      <a:off x="5422375" y="1428125"/>
                      <a:ext cx="101775" cy="500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71" h="2003" extrusionOk="0">
                          <a:moveTo>
                            <a:pt x="1" y="1"/>
                          </a:moveTo>
                          <a:lnTo>
                            <a:pt x="1" y="1"/>
                          </a:lnTo>
                          <a:cubicBezTo>
                            <a:pt x="634" y="401"/>
                            <a:pt x="1301" y="735"/>
                            <a:pt x="2002" y="1068"/>
                          </a:cubicBezTo>
                          <a:cubicBezTo>
                            <a:pt x="2669" y="1402"/>
                            <a:pt x="3370" y="1735"/>
                            <a:pt x="4070" y="2002"/>
                          </a:cubicBezTo>
                          <a:cubicBezTo>
                            <a:pt x="3436" y="1569"/>
                            <a:pt x="2769" y="1235"/>
                            <a:pt x="2069" y="901"/>
                          </a:cubicBezTo>
                          <a:cubicBezTo>
                            <a:pt x="1402" y="568"/>
                            <a:pt x="701" y="234"/>
                            <a:pt x="1" y="1"/>
                          </a:cubicBezTo>
                          <a:close/>
                        </a:path>
                      </a:pathLst>
                    </a:custGeom>
                    <a:solidFill>
                      <a:srgbClr val="97343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0" name="Google Shape;1210;p22"/>
                    <p:cNvSpPr/>
                    <p:nvPr/>
                  </p:nvSpPr>
                  <p:spPr>
                    <a:xfrm>
                      <a:off x="5436550" y="1411450"/>
                      <a:ext cx="107600" cy="23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04" h="935" extrusionOk="0">
                          <a:moveTo>
                            <a:pt x="1" y="1"/>
                          </a:moveTo>
                          <a:lnTo>
                            <a:pt x="1" y="1"/>
                          </a:lnTo>
                          <a:cubicBezTo>
                            <a:pt x="701" y="234"/>
                            <a:pt x="1402" y="401"/>
                            <a:pt x="2135" y="568"/>
                          </a:cubicBezTo>
                          <a:cubicBezTo>
                            <a:pt x="2836" y="734"/>
                            <a:pt x="3570" y="868"/>
                            <a:pt x="4304" y="935"/>
                          </a:cubicBezTo>
                          <a:cubicBezTo>
                            <a:pt x="3603" y="701"/>
                            <a:pt x="2869" y="534"/>
                            <a:pt x="2169" y="368"/>
                          </a:cubicBezTo>
                          <a:cubicBezTo>
                            <a:pt x="1468" y="201"/>
                            <a:pt x="734" y="67"/>
                            <a:pt x="1" y="1"/>
                          </a:cubicBezTo>
                          <a:close/>
                        </a:path>
                      </a:pathLst>
                    </a:custGeom>
                    <a:solidFill>
                      <a:srgbClr val="97343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1" name="Google Shape;1211;p22"/>
                    <p:cNvSpPr/>
                    <p:nvPr/>
                  </p:nvSpPr>
                  <p:spPr>
                    <a:xfrm>
                      <a:off x="5436550" y="1376425"/>
                      <a:ext cx="106775" cy="25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71" h="1035" extrusionOk="0">
                          <a:moveTo>
                            <a:pt x="4270" y="1"/>
                          </a:moveTo>
                          <a:lnTo>
                            <a:pt x="4270" y="1"/>
                          </a:lnTo>
                          <a:cubicBezTo>
                            <a:pt x="3536" y="101"/>
                            <a:pt x="2803" y="234"/>
                            <a:pt x="2102" y="401"/>
                          </a:cubicBezTo>
                          <a:cubicBezTo>
                            <a:pt x="1402" y="601"/>
                            <a:pt x="701" y="801"/>
                            <a:pt x="1" y="1035"/>
                          </a:cubicBezTo>
                          <a:cubicBezTo>
                            <a:pt x="734" y="935"/>
                            <a:pt x="1435" y="801"/>
                            <a:pt x="2169" y="601"/>
                          </a:cubicBezTo>
                          <a:cubicBezTo>
                            <a:pt x="2869" y="434"/>
                            <a:pt x="3570" y="234"/>
                            <a:pt x="4270" y="1"/>
                          </a:cubicBezTo>
                          <a:close/>
                        </a:path>
                      </a:pathLst>
                    </a:custGeom>
                    <a:solidFill>
                      <a:srgbClr val="97343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2" name="Google Shape;1212;p22"/>
                    <p:cNvSpPr/>
                    <p:nvPr/>
                  </p:nvSpPr>
                  <p:spPr>
                    <a:xfrm>
                      <a:off x="4818600" y="1303050"/>
                      <a:ext cx="107625" cy="375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05" h="1502" extrusionOk="0">
                          <a:moveTo>
                            <a:pt x="4304" y="0"/>
                          </a:moveTo>
                          <a:cubicBezTo>
                            <a:pt x="3537" y="167"/>
                            <a:pt x="2836" y="400"/>
                            <a:pt x="2102" y="667"/>
                          </a:cubicBezTo>
                          <a:cubicBezTo>
                            <a:pt x="1402" y="901"/>
                            <a:pt x="701" y="1168"/>
                            <a:pt x="1" y="1501"/>
                          </a:cubicBezTo>
                          <a:cubicBezTo>
                            <a:pt x="768" y="1334"/>
                            <a:pt x="1469" y="1101"/>
                            <a:pt x="2203" y="867"/>
                          </a:cubicBezTo>
                          <a:cubicBezTo>
                            <a:pt x="2903" y="601"/>
                            <a:pt x="3604" y="334"/>
                            <a:pt x="4304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3" name="Google Shape;1213;p22"/>
                    <p:cNvSpPr/>
                    <p:nvPr/>
                  </p:nvSpPr>
                  <p:spPr>
                    <a:xfrm>
                      <a:off x="4804425" y="1285300"/>
                      <a:ext cx="109275" cy="104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71" h="419" extrusionOk="0">
                          <a:moveTo>
                            <a:pt x="3967" y="1"/>
                          </a:moveTo>
                          <a:cubicBezTo>
                            <a:pt x="3368" y="1"/>
                            <a:pt x="2768" y="55"/>
                            <a:pt x="2169" y="110"/>
                          </a:cubicBezTo>
                          <a:cubicBezTo>
                            <a:pt x="1435" y="176"/>
                            <a:pt x="735" y="277"/>
                            <a:pt x="1" y="410"/>
                          </a:cubicBezTo>
                          <a:cubicBezTo>
                            <a:pt x="136" y="416"/>
                            <a:pt x="270" y="419"/>
                            <a:pt x="405" y="419"/>
                          </a:cubicBezTo>
                          <a:cubicBezTo>
                            <a:pt x="1004" y="419"/>
                            <a:pt x="1603" y="364"/>
                            <a:pt x="2202" y="310"/>
                          </a:cubicBezTo>
                          <a:cubicBezTo>
                            <a:pt x="2903" y="243"/>
                            <a:pt x="3637" y="143"/>
                            <a:pt x="4371" y="10"/>
                          </a:cubicBezTo>
                          <a:cubicBezTo>
                            <a:pt x="4236" y="4"/>
                            <a:pt x="4101" y="1"/>
                            <a:pt x="3967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4" name="Google Shape;1214;p22"/>
                    <p:cNvSpPr/>
                    <p:nvPr/>
                  </p:nvSpPr>
                  <p:spPr>
                    <a:xfrm>
                      <a:off x="4811950" y="1238000"/>
                      <a:ext cx="102600" cy="383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04" h="1535" extrusionOk="0">
                          <a:moveTo>
                            <a:pt x="0" y="0"/>
                          </a:moveTo>
                          <a:lnTo>
                            <a:pt x="0" y="0"/>
                          </a:lnTo>
                          <a:cubicBezTo>
                            <a:pt x="667" y="334"/>
                            <a:pt x="1334" y="601"/>
                            <a:pt x="2002" y="868"/>
                          </a:cubicBezTo>
                          <a:cubicBezTo>
                            <a:pt x="2702" y="1101"/>
                            <a:pt x="3403" y="1335"/>
                            <a:pt x="4103" y="1535"/>
                          </a:cubicBezTo>
                          <a:cubicBezTo>
                            <a:pt x="3469" y="1201"/>
                            <a:pt x="2769" y="934"/>
                            <a:pt x="2102" y="667"/>
                          </a:cubicBezTo>
                          <a:cubicBezTo>
                            <a:pt x="1401" y="401"/>
                            <a:pt x="701" y="167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5" name="Google Shape;1215;p22"/>
                    <p:cNvSpPr/>
                    <p:nvPr/>
                  </p:nvSpPr>
                  <p:spPr>
                    <a:xfrm>
                      <a:off x="4336600" y="1067050"/>
                      <a:ext cx="133450" cy="1543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38" h="6172" extrusionOk="0">
                          <a:moveTo>
                            <a:pt x="5338" y="0"/>
                          </a:moveTo>
                          <a:lnTo>
                            <a:pt x="5338" y="0"/>
                          </a:lnTo>
                          <a:cubicBezTo>
                            <a:pt x="4237" y="801"/>
                            <a:pt x="1" y="5237"/>
                            <a:pt x="1" y="5237"/>
                          </a:cubicBezTo>
                          <a:cubicBezTo>
                            <a:pt x="1" y="5237"/>
                            <a:pt x="1095" y="4613"/>
                            <a:pt x="2369" y="4613"/>
                          </a:cubicBezTo>
                          <a:cubicBezTo>
                            <a:pt x="3319" y="4613"/>
                            <a:pt x="4368" y="4960"/>
                            <a:pt x="5138" y="6171"/>
                          </a:cubicBezTo>
                          <a:lnTo>
                            <a:pt x="5338" y="0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6" name="Google Shape;1216;p22"/>
                    <p:cNvSpPr/>
                    <p:nvPr/>
                  </p:nvSpPr>
                  <p:spPr>
                    <a:xfrm>
                      <a:off x="4474200" y="1068700"/>
                      <a:ext cx="211000" cy="1401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440" h="5605" extrusionOk="0">
                          <a:moveTo>
                            <a:pt x="0" y="1"/>
                          </a:moveTo>
                          <a:lnTo>
                            <a:pt x="934" y="1235"/>
                          </a:lnTo>
                          <a:cubicBezTo>
                            <a:pt x="1935" y="2536"/>
                            <a:pt x="2769" y="3937"/>
                            <a:pt x="3470" y="5438"/>
                          </a:cubicBezTo>
                          <a:lnTo>
                            <a:pt x="3536" y="5605"/>
                          </a:lnTo>
                          <a:cubicBezTo>
                            <a:pt x="3536" y="5605"/>
                            <a:pt x="4938" y="4370"/>
                            <a:pt x="6847" y="4370"/>
                          </a:cubicBezTo>
                          <a:cubicBezTo>
                            <a:pt x="7348" y="4370"/>
                            <a:pt x="7885" y="4456"/>
                            <a:pt x="8440" y="4671"/>
                          </a:cubicBezTo>
                          <a:cubicBezTo>
                            <a:pt x="8440" y="4671"/>
                            <a:pt x="4003" y="1469"/>
                            <a:pt x="0" y="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7" name="Google Shape;1217;p22"/>
                    <p:cNvSpPr/>
                    <p:nvPr/>
                  </p:nvSpPr>
                  <p:spPr>
                    <a:xfrm>
                      <a:off x="4275725" y="1460050"/>
                      <a:ext cx="259375" cy="1997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375" h="7989" extrusionOk="0">
                          <a:moveTo>
                            <a:pt x="5063" y="0"/>
                          </a:moveTo>
                          <a:cubicBezTo>
                            <a:pt x="4126" y="0"/>
                            <a:pt x="3133" y="185"/>
                            <a:pt x="2169" y="458"/>
                          </a:cubicBezTo>
                          <a:cubicBezTo>
                            <a:pt x="2169" y="458"/>
                            <a:pt x="0" y="1959"/>
                            <a:pt x="1001" y="5295"/>
                          </a:cubicBezTo>
                          <a:cubicBezTo>
                            <a:pt x="1656" y="7477"/>
                            <a:pt x="3637" y="7989"/>
                            <a:pt x="5275" y="7989"/>
                          </a:cubicBezTo>
                          <a:cubicBezTo>
                            <a:pt x="6142" y="7989"/>
                            <a:pt x="6912" y="7846"/>
                            <a:pt x="7339" y="7730"/>
                          </a:cubicBezTo>
                          <a:cubicBezTo>
                            <a:pt x="8573" y="7430"/>
                            <a:pt x="10375" y="5095"/>
                            <a:pt x="9074" y="2360"/>
                          </a:cubicBezTo>
                          <a:cubicBezTo>
                            <a:pt x="8258" y="600"/>
                            <a:pt x="6753" y="0"/>
                            <a:pt x="5063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8" name="Google Shape;1218;p22"/>
                    <p:cNvSpPr/>
                    <p:nvPr/>
                  </p:nvSpPr>
                  <p:spPr>
                    <a:xfrm>
                      <a:off x="4413325" y="1559900"/>
                      <a:ext cx="100925" cy="450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37" h="1802" extrusionOk="0">
                          <a:moveTo>
                            <a:pt x="4037" y="0"/>
                          </a:moveTo>
                          <a:cubicBezTo>
                            <a:pt x="3770" y="300"/>
                            <a:pt x="3503" y="534"/>
                            <a:pt x="3203" y="734"/>
                          </a:cubicBezTo>
                          <a:cubicBezTo>
                            <a:pt x="2869" y="934"/>
                            <a:pt x="2536" y="1101"/>
                            <a:pt x="2202" y="1234"/>
                          </a:cubicBezTo>
                          <a:cubicBezTo>
                            <a:pt x="1835" y="1368"/>
                            <a:pt x="1468" y="1468"/>
                            <a:pt x="1135" y="1568"/>
                          </a:cubicBezTo>
                          <a:cubicBezTo>
                            <a:pt x="768" y="1635"/>
                            <a:pt x="401" y="1735"/>
                            <a:pt x="0" y="1801"/>
                          </a:cubicBezTo>
                          <a:cubicBezTo>
                            <a:pt x="401" y="1801"/>
                            <a:pt x="768" y="1768"/>
                            <a:pt x="1135" y="1735"/>
                          </a:cubicBezTo>
                          <a:cubicBezTo>
                            <a:pt x="1535" y="1668"/>
                            <a:pt x="1902" y="1568"/>
                            <a:pt x="2269" y="1435"/>
                          </a:cubicBezTo>
                          <a:cubicBezTo>
                            <a:pt x="2636" y="1301"/>
                            <a:pt x="2969" y="1101"/>
                            <a:pt x="3269" y="867"/>
                          </a:cubicBezTo>
                          <a:cubicBezTo>
                            <a:pt x="3603" y="634"/>
                            <a:pt x="3836" y="334"/>
                            <a:pt x="4037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19" name="Google Shape;1219;p22"/>
                    <p:cNvSpPr/>
                    <p:nvPr/>
                  </p:nvSpPr>
                  <p:spPr>
                    <a:xfrm>
                      <a:off x="4385800" y="1483175"/>
                      <a:ext cx="92600" cy="4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704" h="1936" extrusionOk="0">
                          <a:moveTo>
                            <a:pt x="3703" y="0"/>
                          </a:moveTo>
                          <a:lnTo>
                            <a:pt x="3703" y="0"/>
                          </a:lnTo>
                          <a:cubicBezTo>
                            <a:pt x="3470" y="267"/>
                            <a:pt x="3203" y="501"/>
                            <a:pt x="2936" y="701"/>
                          </a:cubicBezTo>
                          <a:cubicBezTo>
                            <a:pt x="2636" y="934"/>
                            <a:pt x="2336" y="1101"/>
                            <a:pt x="2035" y="1268"/>
                          </a:cubicBezTo>
                          <a:cubicBezTo>
                            <a:pt x="1702" y="1401"/>
                            <a:pt x="1368" y="1535"/>
                            <a:pt x="1035" y="1635"/>
                          </a:cubicBezTo>
                          <a:cubicBezTo>
                            <a:pt x="701" y="1768"/>
                            <a:pt x="368" y="1868"/>
                            <a:pt x="1" y="1935"/>
                          </a:cubicBezTo>
                          <a:cubicBezTo>
                            <a:pt x="734" y="1935"/>
                            <a:pt x="1468" y="1735"/>
                            <a:pt x="2135" y="1435"/>
                          </a:cubicBezTo>
                          <a:cubicBezTo>
                            <a:pt x="2436" y="1301"/>
                            <a:pt x="2769" y="1068"/>
                            <a:pt x="3036" y="834"/>
                          </a:cubicBezTo>
                          <a:cubicBezTo>
                            <a:pt x="3303" y="601"/>
                            <a:pt x="3536" y="301"/>
                            <a:pt x="3703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0" name="Google Shape;1220;p22"/>
                    <p:cNvSpPr/>
                    <p:nvPr/>
                  </p:nvSpPr>
                  <p:spPr>
                    <a:xfrm>
                      <a:off x="4635150" y="2166200"/>
                      <a:ext cx="131775" cy="2076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271" h="8305" extrusionOk="0">
                          <a:moveTo>
                            <a:pt x="1581" y="1"/>
                          </a:moveTo>
                          <a:cubicBezTo>
                            <a:pt x="1329" y="1"/>
                            <a:pt x="1078" y="80"/>
                            <a:pt x="834" y="266"/>
                          </a:cubicBezTo>
                          <a:cubicBezTo>
                            <a:pt x="0" y="866"/>
                            <a:pt x="401" y="2100"/>
                            <a:pt x="768" y="2868"/>
                          </a:cubicBezTo>
                          <a:cubicBezTo>
                            <a:pt x="1135" y="3735"/>
                            <a:pt x="1468" y="4535"/>
                            <a:pt x="1635" y="5469"/>
                          </a:cubicBezTo>
                          <a:cubicBezTo>
                            <a:pt x="1702" y="5803"/>
                            <a:pt x="1735" y="6170"/>
                            <a:pt x="1768" y="6504"/>
                          </a:cubicBezTo>
                          <a:cubicBezTo>
                            <a:pt x="1835" y="7104"/>
                            <a:pt x="1835" y="7704"/>
                            <a:pt x="1735" y="8305"/>
                          </a:cubicBezTo>
                          <a:cubicBezTo>
                            <a:pt x="2769" y="8105"/>
                            <a:pt x="3870" y="7905"/>
                            <a:pt x="5037" y="7704"/>
                          </a:cubicBezTo>
                          <a:cubicBezTo>
                            <a:pt x="5271" y="5970"/>
                            <a:pt x="5204" y="4235"/>
                            <a:pt x="4404" y="2634"/>
                          </a:cubicBezTo>
                          <a:cubicBezTo>
                            <a:pt x="3990" y="1807"/>
                            <a:pt x="2779" y="1"/>
                            <a:pt x="1581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1" name="Google Shape;1221;p22"/>
                    <p:cNvSpPr/>
                    <p:nvPr/>
                  </p:nvSpPr>
                  <p:spPr>
                    <a:xfrm>
                      <a:off x="4510900" y="2051075"/>
                      <a:ext cx="143625" cy="814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745" h="3257" extrusionOk="0">
                          <a:moveTo>
                            <a:pt x="4170" y="1"/>
                          </a:moveTo>
                          <a:cubicBezTo>
                            <a:pt x="2836" y="201"/>
                            <a:pt x="1034" y="501"/>
                            <a:pt x="0" y="701"/>
                          </a:cubicBezTo>
                          <a:cubicBezTo>
                            <a:pt x="834" y="1035"/>
                            <a:pt x="2068" y="1702"/>
                            <a:pt x="2869" y="2703"/>
                          </a:cubicBezTo>
                          <a:cubicBezTo>
                            <a:pt x="3178" y="3087"/>
                            <a:pt x="3547" y="3256"/>
                            <a:pt x="3892" y="3256"/>
                          </a:cubicBezTo>
                          <a:cubicBezTo>
                            <a:pt x="4922" y="3256"/>
                            <a:pt x="5744" y="1750"/>
                            <a:pt x="4170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2" name="Google Shape;1222;p22"/>
                    <p:cNvSpPr/>
                    <p:nvPr/>
                  </p:nvSpPr>
                  <p:spPr>
                    <a:xfrm>
                      <a:off x="4774425" y="1979350"/>
                      <a:ext cx="122725" cy="134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909" h="5376" extrusionOk="0">
                          <a:moveTo>
                            <a:pt x="2635" y="1"/>
                          </a:moveTo>
                          <a:cubicBezTo>
                            <a:pt x="1835" y="435"/>
                            <a:pt x="934" y="801"/>
                            <a:pt x="0" y="1135"/>
                          </a:cubicBezTo>
                          <a:cubicBezTo>
                            <a:pt x="701" y="1702"/>
                            <a:pt x="1735" y="2803"/>
                            <a:pt x="2001" y="4404"/>
                          </a:cubicBezTo>
                          <a:cubicBezTo>
                            <a:pt x="2105" y="5064"/>
                            <a:pt x="2454" y="5375"/>
                            <a:pt x="2830" y="5375"/>
                          </a:cubicBezTo>
                          <a:cubicBezTo>
                            <a:pt x="3783" y="5375"/>
                            <a:pt x="4908" y="3374"/>
                            <a:pt x="2635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3" name="Google Shape;1223;p22"/>
                    <p:cNvSpPr/>
                    <p:nvPr/>
                  </p:nvSpPr>
                  <p:spPr>
                    <a:xfrm>
                      <a:off x="4892000" y="2253725"/>
                      <a:ext cx="67575" cy="75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03" h="3036" extrusionOk="0">
                          <a:moveTo>
                            <a:pt x="968" y="0"/>
                          </a:moveTo>
                          <a:cubicBezTo>
                            <a:pt x="0" y="0"/>
                            <a:pt x="0" y="1368"/>
                            <a:pt x="301" y="3036"/>
                          </a:cubicBezTo>
                          <a:cubicBezTo>
                            <a:pt x="1101" y="2836"/>
                            <a:pt x="1902" y="2669"/>
                            <a:pt x="2702" y="2469"/>
                          </a:cubicBezTo>
                          <a:cubicBezTo>
                            <a:pt x="2302" y="1034"/>
                            <a:pt x="1668" y="0"/>
                            <a:pt x="968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4" name="Google Shape;1224;p22"/>
                    <p:cNvSpPr/>
                    <p:nvPr/>
                  </p:nvSpPr>
                  <p:spPr>
                    <a:xfrm>
                      <a:off x="4987900" y="2087350"/>
                      <a:ext cx="143450" cy="205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738" h="8224" extrusionOk="0">
                          <a:moveTo>
                            <a:pt x="1683" y="1"/>
                          </a:moveTo>
                          <a:cubicBezTo>
                            <a:pt x="1561" y="1"/>
                            <a:pt x="1444" y="28"/>
                            <a:pt x="1335" y="84"/>
                          </a:cubicBezTo>
                          <a:cubicBezTo>
                            <a:pt x="0" y="785"/>
                            <a:pt x="2002" y="3019"/>
                            <a:pt x="2502" y="5755"/>
                          </a:cubicBezTo>
                          <a:cubicBezTo>
                            <a:pt x="2669" y="6655"/>
                            <a:pt x="2669" y="7489"/>
                            <a:pt x="2602" y="8223"/>
                          </a:cubicBezTo>
                          <a:cubicBezTo>
                            <a:pt x="3636" y="7990"/>
                            <a:pt x="4704" y="7723"/>
                            <a:pt x="5738" y="7456"/>
                          </a:cubicBezTo>
                          <a:cubicBezTo>
                            <a:pt x="5705" y="7356"/>
                            <a:pt x="5705" y="7256"/>
                            <a:pt x="5671" y="7122"/>
                          </a:cubicBezTo>
                          <a:cubicBezTo>
                            <a:pt x="4999" y="3212"/>
                            <a:pt x="3012" y="1"/>
                            <a:pt x="1683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5" name="Google Shape;1225;p22"/>
                    <p:cNvSpPr/>
                    <p:nvPr/>
                  </p:nvSpPr>
                  <p:spPr>
                    <a:xfrm>
                      <a:off x="5109650" y="1661625"/>
                      <a:ext cx="527900" cy="5963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116" h="23852" extrusionOk="0">
                          <a:moveTo>
                            <a:pt x="13210" y="1"/>
                          </a:moveTo>
                          <a:cubicBezTo>
                            <a:pt x="12710" y="1"/>
                            <a:pt x="12676" y="2769"/>
                            <a:pt x="12676" y="2769"/>
                          </a:cubicBezTo>
                          <a:cubicBezTo>
                            <a:pt x="12676" y="2769"/>
                            <a:pt x="11709" y="2064"/>
                            <a:pt x="11186" y="2064"/>
                          </a:cubicBezTo>
                          <a:cubicBezTo>
                            <a:pt x="11119" y="2064"/>
                            <a:pt x="11058" y="2075"/>
                            <a:pt x="11008" y="2102"/>
                          </a:cubicBezTo>
                          <a:cubicBezTo>
                            <a:pt x="10541" y="2369"/>
                            <a:pt x="10608" y="4070"/>
                            <a:pt x="10608" y="4070"/>
                          </a:cubicBezTo>
                          <a:cubicBezTo>
                            <a:pt x="10608" y="4070"/>
                            <a:pt x="2836" y="6138"/>
                            <a:pt x="1402" y="11542"/>
                          </a:cubicBezTo>
                          <a:cubicBezTo>
                            <a:pt x="1" y="16746"/>
                            <a:pt x="1135" y="20682"/>
                            <a:pt x="1635" y="20849"/>
                          </a:cubicBezTo>
                          <a:cubicBezTo>
                            <a:pt x="1690" y="20870"/>
                            <a:pt x="1742" y="20879"/>
                            <a:pt x="1791" y="20879"/>
                          </a:cubicBezTo>
                          <a:cubicBezTo>
                            <a:pt x="2215" y="20879"/>
                            <a:pt x="2402" y="20182"/>
                            <a:pt x="2402" y="20182"/>
                          </a:cubicBezTo>
                          <a:lnTo>
                            <a:pt x="2402" y="20182"/>
                          </a:lnTo>
                          <a:cubicBezTo>
                            <a:pt x="2402" y="20182"/>
                            <a:pt x="2369" y="23017"/>
                            <a:pt x="3370" y="23851"/>
                          </a:cubicBezTo>
                          <a:cubicBezTo>
                            <a:pt x="9174" y="22383"/>
                            <a:pt x="14011" y="21016"/>
                            <a:pt x="15612" y="20449"/>
                          </a:cubicBezTo>
                          <a:cubicBezTo>
                            <a:pt x="20048" y="18948"/>
                            <a:pt x="21116" y="12276"/>
                            <a:pt x="21116" y="12276"/>
                          </a:cubicBezTo>
                          <a:lnTo>
                            <a:pt x="19081" y="3904"/>
                          </a:lnTo>
                          <a:lnTo>
                            <a:pt x="14077" y="2769"/>
                          </a:lnTo>
                          <a:cubicBezTo>
                            <a:pt x="14077" y="2769"/>
                            <a:pt x="13744" y="1"/>
                            <a:pt x="13210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6" name="Google Shape;1226;p22"/>
                    <p:cNvSpPr/>
                    <p:nvPr/>
                  </p:nvSpPr>
                  <p:spPr>
                    <a:xfrm>
                      <a:off x="5112150" y="1584900"/>
                      <a:ext cx="67575" cy="765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03" h="3062" extrusionOk="0">
                          <a:moveTo>
                            <a:pt x="634" y="1"/>
                          </a:moveTo>
                          <a:lnTo>
                            <a:pt x="634" y="1"/>
                          </a:lnTo>
                          <a:cubicBezTo>
                            <a:pt x="468" y="168"/>
                            <a:pt x="334" y="334"/>
                            <a:pt x="201" y="535"/>
                          </a:cubicBezTo>
                          <a:cubicBezTo>
                            <a:pt x="101" y="735"/>
                            <a:pt x="1" y="935"/>
                            <a:pt x="1" y="1202"/>
                          </a:cubicBezTo>
                          <a:cubicBezTo>
                            <a:pt x="34" y="1469"/>
                            <a:pt x="268" y="1702"/>
                            <a:pt x="568" y="1702"/>
                          </a:cubicBezTo>
                          <a:cubicBezTo>
                            <a:pt x="701" y="1702"/>
                            <a:pt x="801" y="1669"/>
                            <a:pt x="935" y="1602"/>
                          </a:cubicBezTo>
                          <a:cubicBezTo>
                            <a:pt x="950" y="1592"/>
                            <a:pt x="965" y="1582"/>
                            <a:pt x="980" y="1572"/>
                          </a:cubicBezTo>
                          <a:lnTo>
                            <a:pt x="980" y="1572"/>
                          </a:lnTo>
                          <a:cubicBezTo>
                            <a:pt x="953" y="1749"/>
                            <a:pt x="946" y="1926"/>
                            <a:pt x="968" y="2102"/>
                          </a:cubicBezTo>
                          <a:cubicBezTo>
                            <a:pt x="1001" y="2236"/>
                            <a:pt x="1035" y="2369"/>
                            <a:pt x="1068" y="2503"/>
                          </a:cubicBezTo>
                          <a:cubicBezTo>
                            <a:pt x="1135" y="2636"/>
                            <a:pt x="1235" y="2770"/>
                            <a:pt x="1335" y="2870"/>
                          </a:cubicBezTo>
                          <a:cubicBezTo>
                            <a:pt x="1402" y="2903"/>
                            <a:pt x="1468" y="2936"/>
                            <a:pt x="1535" y="2970"/>
                          </a:cubicBezTo>
                          <a:cubicBezTo>
                            <a:pt x="1602" y="3003"/>
                            <a:pt x="1635" y="3036"/>
                            <a:pt x="1735" y="3036"/>
                          </a:cubicBezTo>
                          <a:cubicBezTo>
                            <a:pt x="1802" y="3053"/>
                            <a:pt x="1869" y="3061"/>
                            <a:pt x="1935" y="3061"/>
                          </a:cubicBezTo>
                          <a:cubicBezTo>
                            <a:pt x="2002" y="3061"/>
                            <a:pt x="2069" y="3053"/>
                            <a:pt x="2136" y="3036"/>
                          </a:cubicBezTo>
                          <a:cubicBezTo>
                            <a:pt x="2402" y="2936"/>
                            <a:pt x="2603" y="2703"/>
                            <a:pt x="2703" y="2469"/>
                          </a:cubicBezTo>
                          <a:lnTo>
                            <a:pt x="2703" y="2469"/>
                          </a:lnTo>
                          <a:cubicBezTo>
                            <a:pt x="2569" y="2703"/>
                            <a:pt x="2369" y="2870"/>
                            <a:pt x="2102" y="2936"/>
                          </a:cubicBezTo>
                          <a:cubicBezTo>
                            <a:pt x="2002" y="2936"/>
                            <a:pt x="1869" y="2936"/>
                            <a:pt x="1769" y="2903"/>
                          </a:cubicBezTo>
                          <a:cubicBezTo>
                            <a:pt x="1702" y="2870"/>
                            <a:pt x="1635" y="2836"/>
                            <a:pt x="1602" y="2836"/>
                          </a:cubicBezTo>
                          <a:cubicBezTo>
                            <a:pt x="1535" y="2803"/>
                            <a:pt x="1502" y="2770"/>
                            <a:pt x="1435" y="2703"/>
                          </a:cubicBezTo>
                          <a:cubicBezTo>
                            <a:pt x="1368" y="2636"/>
                            <a:pt x="1302" y="2536"/>
                            <a:pt x="1268" y="2436"/>
                          </a:cubicBezTo>
                          <a:cubicBezTo>
                            <a:pt x="1202" y="2336"/>
                            <a:pt x="1202" y="2202"/>
                            <a:pt x="1168" y="2069"/>
                          </a:cubicBezTo>
                          <a:cubicBezTo>
                            <a:pt x="1168" y="1836"/>
                            <a:pt x="1168" y="1569"/>
                            <a:pt x="1235" y="1335"/>
                          </a:cubicBezTo>
                          <a:lnTo>
                            <a:pt x="1335" y="1002"/>
                          </a:lnTo>
                          <a:lnTo>
                            <a:pt x="1068" y="1235"/>
                          </a:lnTo>
                          <a:cubicBezTo>
                            <a:pt x="935" y="1369"/>
                            <a:pt x="735" y="1502"/>
                            <a:pt x="534" y="1502"/>
                          </a:cubicBezTo>
                          <a:cubicBezTo>
                            <a:pt x="368" y="1502"/>
                            <a:pt x="167" y="1369"/>
                            <a:pt x="167" y="1202"/>
                          </a:cubicBezTo>
                          <a:cubicBezTo>
                            <a:pt x="134" y="1002"/>
                            <a:pt x="201" y="768"/>
                            <a:pt x="301" y="568"/>
                          </a:cubicBezTo>
                          <a:cubicBezTo>
                            <a:pt x="368" y="368"/>
                            <a:pt x="501" y="168"/>
                            <a:pt x="634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7" name="Google Shape;1227;p22"/>
                    <p:cNvSpPr/>
                    <p:nvPr/>
                  </p:nvSpPr>
                  <p:spPr>
                    <a:xfrm>
                      <a:off x="5161350" y="1506825"/>
                      <a:ext cx="530400" cy="5837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216" h="23348" extrusionOk="0">
                          <a:moveTo>
                            <a:pt x="15862" y="0"/>
                          </a:moveTo>
                          <a:cubicBezTo>
                            <a:pt x="13786" y="0"/>
                            <a:pt x="12357" y="5520"/>
                            <a:pt x="11642" y="8961"/>
                          </a:cubicBezTo>
                          <a:cubicBezTo>
                            <a:pt x="11442" y="9929"/>
                            <a:pt x="11309" y="10729"/>
                            <a:pt x="11242" y="11196"/>
                          </a:cubicBezTo>
                          <a:cubicBezTo>
                            <a:pt x="11175" y="11497"/>
                            <a:pt x="11175" y="11697"/>
                            <a:pt x="11175" y="11697"/>
                          </a:cubicBezTo>
                          <a:cubicBezTo>
                            <a:pt x="11175" y="11697"/>
                            <a:pt x="5004" y="12631"/>
                            <a:pt x="2503" y="14932"/>
                          </a:cubicBezTo>
                          <a:cubicBezTo>
                            <a:pt x="1" y="17234"/>
                            <a:pt x="835" y="19336"/>
                            <a:pt x="2269" y="19936"/>
                          </a:cubicBezTo>
                          <a:cubicBezTo>
                            <a:pt x="2269" y="19936"/>
                            <a:pt x="2236" y="21771"/>
                            <a:pt x="4337" y="22171"/>
                          </a:cubicBezTo>
                          <a:cubicBezTo>
                            <a:pt x="4337" y="22171"/>
                            <a:pt x="5273" y="23348"/>
                            <a:pt x="7173" y="23348"/>
                          </a:cubicBezTo>
                          <a:cubicBezTo>
                            <a:pt x="7270" y="23348"/>
                            <a:pt x="7370" y="23345"/>
                            <a:pt x="7473" y="23338"/>
                          </a:cubicBezTo>
                          <a:cubicBezTo>
                            <a:pt x="8440" y="23272"/>
                            <a:pt x="10875" y="22538"/>
                            <a:pt x="13377" y="21604"/>
                          </a:cubicBezTo>
                          <a:cubicBezTo>
                            <a:pt x="14678" y="21103"/>
                            <a:pt x="15979" y="20570"/>
                            <a:pt x="17080" y="20036"/>
                          </a:cubicBezTo>
                          <a:cubicBezTo>
                            <a:pt x="18481" y="19369"/>
                            <a:pt x="19581" y="18735"/>
                            <a:pt x="20115" y="18201"/>
                          </a:cubicBezTo>
                          <a:cubicBezTo>
                            <a:pt x="20349" y="17935"/>
                            <a:pt x="20582" y="17534"/>
                            <a:pt x="20749" y="17000"/>
                          </a:cubicBezTo>
                          <a:cubicBezTo>
                            <a:pt x="21016" y="16100"/>
                            <a:pt x="21183" y="14899"/>
                            <a:pt x="21183" y="13465"/>
                          </a:cubicBezTo>
                          <a:cubicBezTo>
                            <a:pt x="21216" y="11997"/>
                            <a:pt x="21049" y="10329"/>
                            <a:pt x="20682" y="8628"/>
                          </a:cubicBezTo>
                          <a:cubicBezTo>
                            <a:pt x="20515" y="7827"/>
                            <a:pt x="20315" y="6993"/>
                            <a:pt x="20048" y="6193"/>
                          </a:cubicBezTo>
                          <a:cubicBezTo>
                            <a:pt x="19481" y="4458"/>
                            <a:pt x="18681" y="2724"/>
                            <a:pt x="17613" y="1256"/>
                          </a:cubicBezTo>
                          <a:cubicBezTo>
                            <a:pt x="16987" y="374"/>
                            <a:pt x="16402" y="0"/>
                            <a:pt x="15862" y="0"/>
                          </a:cubicBez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8" name="Google Shape;1228;p22"/>
                    <p:cNvSpPr/>
                    <p:nvPr/>
                  </p:nvSpPr>
                  <p:spPr>
                    <a:xfrm>
                      <a:off x="5268100" y="1997700"/>
                      <a:ext cx="44225" cy="63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69" h="2536" extrusionOk="0">
                          <a:moveTo>
                            <a:pt x="1768" y="1"/>
                          </a:moveTo>
                          <a:lnTo>
                            <a:pt x="1768" y="1"/>
                          </a:lnTo>
                          <a:cubicBezTo>
                            <a:pt x="1502" y="67"/>
                            <a:pt x="1235" y="168"/>
                            <a:pt x="1001" y="334"/>
                          </a:cubicBezTo>
                          <a:cubicBezTo>
                            <a:pt x="901" y="401"/>
                            <a:pt x="801" y="501"/>
                            <a:pt x="701" y="601"/>
                          </a:cubicBezTo>
                          <a:cubicBezTo>
                            <a:pt x="601" y="735"/>
                            <a:pt x="501" y="835"/>
                            <a:pt x="434" y="935"/>
                          </a:cubicBezTo>
                          <a:cubicBezTo>
                            <a:pt x="134" y="1435"/>
                            <a:pt x="0" y="2002"/>
                            <a:pt x="67" y="2536"/>
                          </a:cubicBezTo>
                          <a:cubicBezTo>
                            <a:pt x="101" y="2269"/>
                            <a:pt x="201" y="2036"/>
                            <a:pt x="267" y="1769"/>
                          </a:cubicBezTo>
                          <a:cubicBezTo>
                            <a:pt x="367" y="1502"/>
                            <a:pt x="467" y="1268"/>
                            <a:pt x="634" y="1068"/>
                          </a:cubicBezTo>
                          <a:cubicBezTo>
                            <a:pt x="768" y="835"/>
                            <a:pt x="934" y="635"/>
                            <a:pt x="1135" y="468"/>
                          </a:cubicBezTo>
                          <a:cubicBezTo>
                            <a:pt x="1301" y="268"/>
                            <a:pt x="1535" y="134"/>
                            <a:pt x="1768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29" name="Google Shape;1229;p22"/>
                    <p:cNvSpPr/>
                    <p:nvPr/>
                  </p:nvSpPr>
                  <p:spPr>
                    <a:xfrm>
                      <a:off x="5213050" y="1931825"/>
                      <a:ext cx="25050" cy="73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02" h="2936" extrusionOk="0">
                          <a:moveTo>
                            <a:pt x="1002" y="0"/>
                          </a:moveTo>
                          <a:cubicBezTo>
                            <a:pt x="801" y="167"/>
                            <a:pt x="601" y="334"/>
                            <a:pt x="468" y="568"/>
                          </a:cubicBezTo>
                          <a:cubicBezTo>
                            <a:pt x="368" y="701"/>
                            <a:pt x="334" y="834"/>
                            <a:pt x="268" y="935"/>
                          </a:cubicBezTo>
                          <a:cubicBezTo>
                            <a:pt x="201" y="1068"/>
                            <a:pt x="168" y="1201"/>
                            <a:pt x="134" y="1335"/>
                          </a:cubicBezTo>
                          <a:cubicBezTo>
                            <a:pt x="1" y="1869"/>
                            <a:pt x="1" y="2436"/>
                            <a:pt x="168" y="2936"/>
                          </a:cubicBezTo>
                          <a:cubicBezTo>
                            <a:pt x="168" y="2669"/>
                            <a:pt x="168" y="2402"/>
                            <a:pt x="201" y="2169"/>
                          </a:cubicBezTo>
                          <a:cubicBezTo>
                            <a:pt x="234" y="1902"/>
                            <a:pt x="268" y="1635"/>
                            <a:pt x="334" y="1402"/>
                          </a:cubicBezTo>
                          <a:cubicBezTo>
                            <a:pt x="401" y="1135"/>
                            <a:pt x="501" y="901"/>
                            <a:pt x="601" y="668"/>
                          </a:cubicBezTo>
                          <a:cubicBezTo>
                            <a:pt x="701" y="434"/>
                            <a:pt x="868" y="201"/>
                            <a:pt x="1002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0" name="Google Shape;1230;p22"/>
                    <p:cNvSpPr/>
                    <p:nvPr/>
                  </p:nvSpPr>
                  <p:spPr>
                    <a:xfrm>
                      <a:off x="5415700" y="1864825"/>
                      <a:ext cx="172650" cy="1821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06" h="7284" extrusionOk="0">
                          <a:moveTo>
                            <a:pt x="1697" y="1"/>
                          </a:moveTo>
                          <a:cubicBezTo>
                            <a:pt x="1588" y="1"/>
                            <a:pt x="1489" y="15"/>
                            <a:pt x="1402" y="45"/>
                          </a:cubicBezTo>
                          <a:cubicBezTo>
                            <a:pt x="1" y="579"/>
                            <a:pt x="2136" y="2280"/>
                            <a:pt x="3070" y="4348"/>
                          </a:cubicBezTo>
                          <a:cubicBezTo>
                            <a:pt x="3570" y="5382"/>
                            <a:pt x="3436" y="6450"/>
                            <a:pt x="3203" y="7284"/>
                          </a:cubicBezTo>
                          <a:cubicBezTo>
                            <a:pt x="4504" y="6783"/>
                            <a:pt x="5805" y="6250"/>
                            <a:pt x="6906" y="5716"/>
                          </a:cubicBezTo>
                          <a:cubicBezTo>
                            <a:pt x="6409" y="2642"/>
                            <a:pt x="3165" y="1"/>
                            <a:pt x="1697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1" name="Google Shape;1231;p22"/>
                    <p:cNvSpPr/>
                    <p:nvPr/>
                  </p:nvSpPr>
                  <p:spPr>
                    <a:xfrm>
                      <a:off x="5575825" y="1800975"/>
                      <a:ext cx="115100" cy="1308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604" h="5235" extrusionOk="0">
                          <a:moveTo>
                            <a:pt x="968" y="1"/>
                          </a:moveTo>
                          <a:cubicBezTo>
                            <a:pt x="806" y="1"/>
                            <a:pt x="648" y="24"/>
                            <a:pt x="501" y="97"/>
                          </a:cubicBezTo>
                          <a:cubicBezTo>
                            <a:pt x="234" y="198"/>
                            <a:pt x="0" y="464"/>
                            <a:pt x="0" y="765"/>
                          </a:cubicBezTo>
                          <a:cubicBezTo>
                            <a:pt x="0" y="1132"/>
                            <a:pt x="300" y="1365"/>
                            <a:pt x="601" y="1599"/>
                          </a:cubicBezTo>
                          <a:cubicBezTo>
                            <a:pt x="1768" y="2566"/>
                            <a:pt x="2869" y="3633"/>
                            <a:pt x="3803" y="4834"/>
                          </a:cubicBezTo>
                          <a:cubicBezTo>
                            <a:pt x="3936" y="4968"/>
                            <a:pt x="4036" y="5101"/>
                            <a:pt x="4170" y="5234"/>
                          </a:cubicBezTo>
                          <a:cubicBezTo>
                            <a:pt x="4437" y="4334"/>
                            <a:pt x="4604" y="3133"/>
                            <a:pt x="4604" y="1699"/>
                          </a:cubicBezTo>
                          <a:cubicBezTo>
                            <a:pt x="4036" y="1232"/>
                            <a:pt x="3336" y="831"/>
                            <a:pt x="2669" y="498"/>
                          </a:cubicBezTo>
                          <a:cubicBezTo>
                            <a:pt x="2269" y="298"/>
                            <a:pt x="1835" y="97"/>
                            <a:pt x="1368" y="31"/>
                          </a:cubicBezTo>
                          <a:cubicBezTo>
                            <a:pt x="1234" y="16"/>
                            <a:pt x="1099" y="1"/>
                            <a:pt x="968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2" name="Google Shape;1232;p22"/>
                    <p:cNvSpPr/>
                    <p:nvPr/>
                  </p:nvSpPr>
                  <p:spPr>
                    <a:xfrm>
                      <a:off x="5580825" y="1661625"/>
                      <a:ext cx="97600" cy="617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904" h="2470" extrusionOk="0">
                          <a:moveTo>
                            <a:pt x="3269" y="1"/>
                          </a:moveTo>
                          <a:cubicBezTo>
                            <a:pt x="2269" y="134"/>
                            <a:pt x="1201" y="534"/>
                            <a:pt x="434" y="1168"/>
                          </a:cubicBezTo>
                          <a:cubicBezTo>
                            <a:pt x="234" y="1302"/>
                            <a:pt x="67" y="1502"/>
                            <a:pt x="34" y="1735"/>
                          </a:cubicBezTo>
                          <a:cubicBezTo>
                            <a:pt x="0" y="2036"/>
                            <a:pt x="267" y="2302"/>
                            <a:pt x="534" y="2402"/>
                          </a:cubicBezTo>
                          <a:cubicBezTo>
                            <a:pt x="668" y="2453"/>
                            <a:pt x="818" y="2469"/>
                            <a:pt x="968" y="2469"/>
                          </a:cubicBezTo>
                          <a:cubicBezTo>
                            <a:pt x="1118" y="2469"/>
                            <a:pt x="1268" y="2453"/>
                            <a:pt x="1401" y="2436"/>
                          </a:cubicBezTo>
                          <a:cubicBezTo>
                            <a:pt x="1818" y="2419"/>
                            <a:pt x="2235" y="2411"/>
                            <a:pt x="2652" y="2411"/>
                          </a:cubicBezTo>
                          <a:cubicBezTo>
                            <a:pt x="3069" y="2411"/>
                            <a:pt x="3486" y="2419"/>
                            <a:pt x="3903" y="2436"/>
                          </a:cubicBezTo>
                          <a:cubicBezTo>
                            <a:pt x="3736" y="1635"/>
                            <a:pt x="3503" y="801"/>
                            <a:pt x="3269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3" name="Google Shape;1233;p22"/>
                    <p:cNvSpPr/>
                    <p:nvPr/>
                  </p:nvSpPr>
                  <p:spPr>
                    <a:xfrm>
                      <a:off x="5439059" y="1723231"/>
                      <a:ext cx="69250" cy="759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70" h="2541" extrusionOk="0">
                          <a:moveTo>
                            <a:pt x="2188" y="0"/>
                          </a:moveTo>
                          <a:cubicBezTo>
                            <a:pt x="2089" y="0"/>
                            <a:pt x="1984" y="19"/>
                            <a:pt x="1869" y="39"/>
                          </a:cubicBezTo>
                          <a:cubicBezTo>
                            <a:pt x="1402" y="72"/>
                            <a:pt x="901" y="172"/>
                            <a:pt x="401" y="305"/>
                          </a:cubicBezTo>
                          <a:cubicBezTo>
                            <a:pt x="201" y="1273"/>
                            <a:pt x="67" y="2073"/>
                            <a:pt x="1" y="2540"/>
                          </a:cubicBezTo>
                          <a:cubicBezTo>
                            <a:pt x="801" y="2340"/>
                            <a:pt x="1568" y="1940"/>
                            <a:pt x="2302" y="1373"/>
                          </a:cubicBezTo>
                          <a:cubicBezTo>
                            <a:pt x="2536" y="1173"/>
                            <a:pt x="2769" y="906"/>
                            <a:pt x="2736" y="539"/>
                          </a:cubicBezTo>
                          <a:cubicBezTo>
                            <a:pt x="2703" y="305"/>
                            <a:pt x="2569" y="139"/>
                            <a:pt x="2402" y="39"/>
                          </a:cubicBezTo>
                          <a:cubicBezTo>
                            <a:pt x="2332" y="10"/>
                            <a:pt x="2261" y="0"/>
                            <a:pt x="2188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4" name="Google Shape;1234;p22"/>
                    <p:cNvSpPr/>
                    <p:nvPr/>
                  </p:nvSpPr>
                  <p:spPr>
                    <a:xfrm>
                      <a:off x="5374850" y="1543225"/>
                      <a:ext cx="236025" cy="442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441" h="1768" extrusionOk="0">
                          <a:moveTo>
                            <a:pt x="9440" y="0"/>
                          </a:moveTo>
                          <a:lnTo>
                            <a:pt x="9440" y="0"/>
                          </a:lnTo>
                          <a:cubicBezTo>
                            <a:pt x="9107" y="67"/>
                            <a:pt x="8773" y="133"/>
                            <a:pt x="8473" y="200"/>
                          </a:cubicBezTo>
                          <a:cubicBezTo>
                            <a:pt x="8139" y="234"/>
                            <a:pt x="7806" y="267"/>
                            <a:pt x="7472" y="300"/>
                          </a:cubicBezTo>
                          <a:cubicBezTo>
                            <a:pt x="7101" y="339"/>
                            <a:pt x="6718" y="356"/>
                            <a:pt x="6337" y="356"/>
                          </a:cubicBezTo>
                          <a:cubicBezTo>
                            <a:pt x="6068" y="356"/>
                            <a:pt x="5800" y="347"/>
                            <a:pt x="5537" y="334"/>
                          </a:cubicBezTo>
                          <a:lnTo>
                            <a:pt x="5471" y="334"/>
                          </a:lnTo>
                          <a:lnTo>
                            <a:pt x="5437" y="367"/>
                          </a:lnTo>
                          <a:cubicBezTo>
                            <a:pt x="5337" y="534"/>
                            <a:pt x="5171" y="734"/>
                            <a:pt x="5037" y="901"/>
                          </a:cubicBezTo>
                          <a:cubicBezTo>
                            <a:pt x="4870" y="1034"/>
                            <a:pt x="4704" y="1201"/>
                            <a:pt x="4537" y="1268"/>
                          </a:cubicBezTo>
                          <a:cubicBezTo>
                            <a:pt x="4475" y="1299"/>
                            <a:pt x="4416" y="1314"/>
                            <a:pt x="4363" y="1314"/>
                          </a:cubicBezTo>
                          <a:cubicBezTo>
                            <a:pt x="4246" y="1314"/>
                            <a:pt x="4160" y="1239"/>
                            <a:pt x="4136" y="1101"/>
                          </a:cubicBezTo>
                          <a:cubicBezTo>
                            <a:pt x="4103" y="934"/>
                            <a:pt x="4136" y="701"/>
                            <a:pt x="4203" y="500"/>
                          </a:cubicBezTo>
                          <a:lnTo>
                            <a:pt x="4303" y="133"/>
                          </a:lnTo>
                          <a:lnTo>
                            <a:pt x="4036" y="400"/>
                          </a:lnTo>
                          <a:cubicBezTo>
                            <a:pt x="3836" y="600"/>
                            <a:pt x="3603" y="767"/>
                            <a:pt x="3403" y="934"/>
                          </a:cubicBezTo>
                          <a:cubicBezTo>
                            <a:pt x="3202" y="1101"/>
                            <a:pt x="2969" y="1301"/>
                            <a:pt x="2735" y="1434"/>
                          </a:cubicBezTo>
                          <a:cubicBezTo>
                            <a:pt x="2635" y="1501"/>
                            <a:pt x="2502" y="1568"/>
                            <a:pt x="2402" y="1568"/>
                          </a:cubicBezTo>
                          <a:lnTo>
                            <a:pt x="2335" y="1568"/>
                          </a:lnTo>
                          <a:cubicBezTo>
                            <a:pt x="2335" y="1568"/>
                            <a:pt x="2335" y="1568"/>
                            <a:pt x="2335" y="1534"/>
                          </a:cubicBezTo>
                          <a:cubicBezTo>
                            <a:pt x="2302" y="1534"/>
                            <a:pt x="2335" y="1468"/>
                            <a:pt x="2335" y="1401"/>
                          </a:cubicBezTo>
                          <a:cubicBezTo>
                            <a:pt x="2435" y="1168"/>
                            <a:pt x="2569" y="901"/>
                            <a:pt x="2735" y="701"/>
                          </a:cubicBezTo>
                          <a:lnTo>
                            <a:pt x="2802" y="567"/>
                          </a:lnTo>
                          <a:lnTo>
                            <a:pt x="2669" y="567"/>
                          </a:lnTo>
                          <a:cubicBezTo>
                            <a:pt x="2235" y="634"/>
                            <a:pt x="1768" y="634"/>
                            <a:pt x="1334" y="667"/>
                          </a:cubicBezTo>
                          <a:lnTo>
                            <a:pt x="0" y="667"/>
                          </a:lnTo>
                          <a:cubicBezTo>
                            <a:pt x="434" y="734"/>
                            <a:pt x="901" y="734"/>
                            <a:pt x="1334" y="767"/>
                          </a:cubicBezTo>
                          <a:cubicBezTo>
                            <a:pt x="1715" y="767"/>
                            <a:pt x="2096" y="767"/>
                            <a:pt x="2500" y="745"/>
                          </a:cubicBezTo>
                          <a:lnTo>
                            <a:pt x="2500" y="745"/>
                          </a:lnTo>
                          <a:cubicBezTo>
                            <a:pt x="2370" y="932"/>
                            <a:pt x="2248" y="1129"/>
                            <a:pt x="2168" y="1368"/>
                          </a:cubicBezTo>
                          <a:cubicBezTo>
                            <a:pt x="2135" y="1434"/>
                            <a:pt x="2102" y="1501"/>
                            <a:pt x="2135" y="1601"/>
                          </a:cubicBezTo>
                          <a:cubicBezTo>
                            <a:pt x="2168" y="1668"/>
                            <a:pt x="2202" y="1735"/>
                            <a:pt x="2268" y="1735"/>
                          </a:cubicBezTo>
                          <a:cubicBezTo>
                            <a:pt x="2335" y="1768"/>
                            <a:pt x="2369" y="1768"/>
                            <a:pt x="2402" y="1768"/>
                          </a:cubicBezTo>
                          <a:cubicBezTo>
                            <a:pt x="2569" y="1735"/>
                            <a:pt x="2702" y="1668"/>
                            <a:pt x="2836" y="1601"/>
                          </a:cubicBezTo>
                          <a:cubicBezTo>
                            <a:pt x="3069" y="1434"/>
                            <a:pt x="3303" y="1268"/>
                            <a:pt x="3536" y="1101"/>
                          </a:cubicBezTo>
                          <a:cubicBezTo>
                            <a:pt x="3662" y="996"/>
                            <a:pt x="3789" y="877"/>
                            <a:pt x="3924" y="762"/>
                          </a:cubicBezTo>
                          <a:lnTo>
                            <a:pt x="3924" y="762"/>
                          </a:lnTo>
                          <a:cubicBezTo>
                            <a:pt x="3903" y="891"/>
                            <a:pt x="3901" y="1024"/>
                            <a:pt x="3936" y="1168"/>
                          </a:cubicBezTo>
                          <a:cubicBezTo>
                            <a:pt x="3970" y="1301"/>
                            <a:pt x="4070" y="1434"/>
                            <a:pt x="4203" y="1468"/>
                          </a:cubicBezTo>
                          <a:cubicBezTo>
                            <a:pt x="4237" y="1501"/>
                            <a:pt x="4270" y="1501"/>
                            <a:pt x="4303" y="1501"/>
                          </a:cubicBezTo>
                          <a:lnTo>
                            <a:pt x="4403" y="1501"/>
                          </a:lnTo>
                          <a:cubicBezTo>
                            <a:pt x="4470" y="1501"/>
                            <a:pt x="4537" y="1501"/>
                            <a:pt x="4603" y="1468"/>
                          </a:cubicBezTo>
                          <a:cubicBezTo>
                            <a:pt x="4837" y="1368"/>
                            <a:pt x="5004" y="1201"/>
                            <a:pt x="5171" y="1001"/>
                          </a:cubicBezTo>
                          <a:cubicBezTo>
                            <a:pt x="5326" y="845"/>
                            <a:pt x="5453" y="690"/>
                            <a:pt x="5577" y="507"/>
                          </a:cubicBezTo>
                          <a:lnTo>
                            <a:pt x="5577" y="507"/>
                          </a:lnTo>
                          <a:cubicBezTo>
                            <a:pt x="5720" y="519"/>
                            <a:pt x="5862" y="525"/>
                            <a:pt x="6004" y="525"/>
                          </a:cubicBezTo>
                          <a:cubicBezTo>
                            <a:pt x="6171" y="525"/>
                            <a:pt x="6338" y="517"/>
                            <a:pt x="6505" y="500"/>
                          </a:cubicBezTo>
                          <a:cubicBezTo>
                            <a:pt x="6838" y="500"/>
                            <a:pt x="7172" y="467"/>
                            <a:pt x="7506" y="400"/>
                          </a:cubicBezTo>
                          <a:cubicBezTo>
                            <a:pt x="8139" y="334"/>
                            <a:pt x="8806" y="200"/>
                            <a:pt x="9440" y="0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5" name="Google Shape;1235;p22"/>
                    <p:cNvSpPr/>
                    <p:nvPr/>
                  </p:nvSpPr>
                  <p:spPr>
                    <a:xfrm>
                      <a:off x="4349100" y="2186875"/>
                      <a:ext cx="75100" cy="886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004" h="3544" extrusionOk="0">
                          <a:moveTo>
                            <a:pt x="1283" y="1"/>
                          </a:moveTo>
                          <a:cubicBezTo>
                            <a:pt x="1057" y="1"/>
                            <a:pt x="844" y="124"/>
                            <a:pt x="668" y="406"/>
                          </a:cubicBezTo>
                          <a:cubicBezTo>
                            <a:pt x="268" y="973"/>
                            <a:pt x="1" y="1740"/>
                            <a:pt x="234" y="2474"/>
                          </a:cubicBezTo>
                          <a:cubicBezTo>
                            <a:pt x="368" y="2975"/>
                            <a:pt x="735" y="3375"/>
                            <a:pt x="1135" y="3408"/>
                          </a:cubicBezTo>
                          <a:cubicBezTo>
                            <a:pt x="1170" y="3413"/>
                            <a:pt x="1206" y="3415"/>
                            <a:pt x="1243" y="3415"/>
                          </a:cubicBezTo>
                          <a:cubicBezTo>
                            <a:pt x="1385" y="3415"/>
                            <a:pt x="1538" y="3385"/>
                            <a:pt x="1693" y="3385"/>
                          </a:cubicBezTo>
                          <a:cubicBezTo>
                            <a:pt x="1763" y="3385"/>
                            <a:pt x="1832" y="3391"/>
                            <a:pt x="1902" y="3408"/>
                          </a:cubicBezTo>
                          <a:cubicBezTo>
                            <a:pt x="2036" y="3442"/>
                            <a:pt x="2169" y="3508"/>
                            <a:pt x="2303" y="3542"/>
                          </a:cubicBezTo>
                          <a:cubicBezTo>
                            <a:pt x="2314" y="3543"/>
                            <a:pt x="2325" y="3543"/>
                            <a:pt x="2336" y="3543"/>
                          </a:cubicBezTo>
                          <a:cubicBezTo>
                            <a:pt x="2656" y="3543"/>
                            <a:pt x="2937" y="3092"/>
                            <a:pt x="2970" y="2641"/>
                          </a:cubicBezTo>
                          <a:cubicBezTo>
                            <a:pt x="3003" y="2174"/>
                            <a:pt x="2836" y="1740"/>
                            <a:pt x="2669" y="1340"/>
                          </a:cubicBezTo>
                          <a:cubicBezTo>
                            <a:pt x="2469" y="906"/>
                            <a:pt x="2236" y="506"/>
                            <a:pt x="1902" y="273"/>
                          </a:cubicBezTo>
                          <a:cubicBezTo>
                            <a:pt x="1698" y="99"/>
                            <a:pt x="1485" y="1"/>
                            <a:pt x="1283" y="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6" name="Google Shape;1236;p22"/>
                    <p:cNvSpPr/>
                    <p:nvPr/>
                  </p:nvSpPr>
                  <p:spPr>
                    <a:xfrm>
                      <a:off x="4409975" y="2154250"/>
                      <a:ext cx="38975" cy="428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59" h="1712" extrusionOk="0">
                          <a:moveTo>
                            <a:pt x="542" y="0"/>
                          </a:moveTo>
                          <a:cubicBezTo>
                            <a:pt x="419" y="0"/>
                            <a:pt x="291" y="53"/>
                            <a:pt x="168" y="177"/>
                          </a:cubicBezTo>
                          <a:cubicBezTo>
                            <a:pt x="34" y="343"/>
                            <a:pt x="1" y="544"/>
                            <a:pt x="34" y="744"/>
                          </a:cubicBezTo>
                          <a:cubicBezTo>
                            <a:pt x="68" y="944"/>
                            <a:pt x="201" y="1111"/>
                            <a:pt x="301" y="1277"/>
                          </a:cubicBezTo>
                          <a:cubicBezTo>
                            <a:pt x="501" y="1511"/>
                            <a:pt x="768" y="1711"/>
                            <a:pt x="1035" y="1711"/>
                          </a:cubicBezTo>
                          <a:cubicBezTo>
                            <a:pt x="1102" y="1711"/>
                            <a:pt x="1168" y="1711"/>
                            <a:pt x="1235" y="1678"/>
                          </a:cubicBezTo>
                          <a:cubicBezTo>
                            <a:pt x="1302" y="1644"/>
                            <a:pt x="1335" y="1578"/>
                            <a:pt x="1369" y="1478"/>
                          </a:cubicBezTo>
                          <a:cubicBezTo>
                            <a:pt x="1559" y="1016"/>
                            <a:pt x="1085" y="0"/>
                            <a:pt x="542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7" name="Google Shape;1237;p22"/>
                    <p:cNvSpPr/>
                    <p:nvPr/>
                  </p:nvSpPr>
                  <p:spPr>
                    <a:xfrm>
                      <a:off x="4359950" y="2119075"/>
                      <a:ext cx="38375" cy="431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35" h="1726" extrusionOk="0">
                          <a:moveTo>
                            <a:pt x="853" y="0"/>
                          </a:moveTo>
                          <a:cubicBezTo>
                            <a:pt x="545" y="0"/>
                            <a:pt x="220" y="247"/>
                            <a:pt x="134" y="550"/>
                          </a:cubicBezTo>
                          <a:cubicBezTo>
                            <a:pt x="1" y="883"/>
                            <a:pt x="101" y="1250"/>
                            <a:pt x="367" y="1517"/>
                          </a:cubicBezTo>
                          <a:cubicBezTo>
                            <a:pt x="434" y="1584"/>
                            <a:pt x="501" y="1650"/>
                            <a:pt x="601" y="1684"/>
                          </a:cubicBezTo>
                          <a:cubicBezTo>
                            <a:pt x="673" y="1713"/>
                            <a:pt x="748" y="1726"/>
                            <a:pt x="823" y="1726"/>
                          </a:cubicBezTo>
                          <a:cubicBezTo>
                            <a:pt x="1094" y="1726"/>
                            <a:pt x="1356" y="1552"/>
                            <a:pt x="1435" y="1317"/>
                          </a:cubicBezTo>
                          <a:cubicBezTo>
                            <a:pt x="1535" y="1083"/>
                            <a:pt x="1502" y="850"/>
                            <a:pt x="1435" y="650"/>
                          </a:cubicBezTo>
                          <a:cubicBezTo>
                            <a:pt x="1402" y="516"/>
                            <a:pt x="1368" y="349"/>
                            <a:pt x="1301" y="249"/>
                          </a:cubicBezTo>
                          <a:cubicBezTo>
                            <a:pt x="1184" y="73"/>
                            <a:pt x="1021" y="0"/>
                            <a:pt x="853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8" name="Google Shape;1238;p22"/>
                    <p:cNvSpPr/>
                    <p:nvPr/>
                  </p:nvSpPr>
                  <p:spPr>
                    <a:xfrm>
                      <a:off x="4321250" y="2146125"/>
                      <a:ext cx="32550" cy="327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02" h="1311" extrusionOk="0">
                          <a:moveTo>
                            <a:pt x="613" y="0"/>
                          </a:moveTo>
                          <a:cubicBezTo>
                            <a:pt x="300" y="0"/>
                            <a:pt x="0" y="217"/>
                            <a:pt x="81" y="635"/>
                          </a:cubicBezTo>
                          <a:cubicBezTo>
                            <a:pt x="114" y="835"/>
                            <a:pt x="248" y="1135"/>
                            <a:pt x="414" y="1236"/>
                          </a:cubicBezTo>
                          <a:cubicBezTo>
                            <a:pt x="498" y="1286"/>
                            <a:pt x="598" y="1311"/>
                            <a:pt x="698" y="1311"/>
                          </a:cubicBezTo>
                          <a:cubicBezTo>
                            <a:pt x="798" y="1311"/>
                            <a:pt x="898" y="1286"/>
                            <a:pt x="981" y="1236"/>
                          </a:cubicBezTo>
                          <a:cubicBezTo>
                            <a:pt x="1148" y="1135"/>
                            <a:pt x="1182" y="969"/>
                            <a:pt x="1215" y="769"/>
                          </a:cubicBezTo>
                          <a:cubicBezTo>
                            <a:pt x="1301" y="250"/>
                            <a:pt x="949" y="0"/>
                            <a:pt x="613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39" name="Google Shape;1239;p22"/>
                    <p:cNvSpPr/>
                    <p:nvPr/>
                  </p:nvSpPr>
                  <p:spPr>
                    <a:xfrm>
                      <a:off x="4101425" y="1929825"/>
                      <a:ext cx="74250" cy="880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970" h="3523" extrusionOk="0">
                          <a:moveTo>
                            <a:pt x="1253" y="0"/>
                          </a:moveTo>
                          <a:cubicBezTo>
                            <a:pt x="1026" y="0"/>
                            <a:pt x="811" y="115"/>
                            <a:pt x="635" y="381"/>
                          </a:cubicBezTo>
                          <a:cubicBezTo>
                            <a:pt x="234" y="948"/>
                            <a:pt x="1" y="1715"/>
                            <a:pt x="201" y="2482"/>
                          </a:cubicBezTo>
                          <a:cubicBezTo>
                            <a:pt x="334" y="2983"/>
                            <a:pt x="701" y="3383"/>
                            <a:pt x="1102" y="3416"/>
                          </a:cubicBezTo>
                          <a:cubicBezTo>
                            <a:pt x="1137" y="3421"/>
                            <a:pt x="1173" y="3423"/>
                            <a:pt x="1209" y="3423"/>
                          </a:cubicBezTo>
                          <a:cubicBezTo>
                            <a:pt x="1352" y="3423"/>
                            <a:pt x="1504" y="3393"/>
                            <a:pt x="1660" y="3393"/>
                          </a:cubicBezTo>
                          <a:cubicBezTo>
                            <a:pt x="1729" y="3393"/>
                            <a:pt x="1799" y="3399"/>
                            <a:pt x="1869" y="3416"/>
                          </a:cubicBezTo>
                          <a:cubicBezTo>
                            <a:pt x="2002" y="3450"/>
                            <a:pt x="2136" y="3516"/>
                            <a:pt x="2269" y="3516"/>
                          </a:cubicBezTo>
                          <a:cubicBezTo>
                            <a:pt x="2291" y="3521"/>
                            <a:pt x="2312" y="3523"/>
                            <a:pt x="2333" y="3523"/>
                          </a:cubicBezTo>
                          <a:cubicBezTo>
                            <a:pt x="2640" y="3523"/>
                            <a:pt x="2905" y="3086"/>
                            <a:pt x="2936" y="2649"/>
                          </a:cubicBezTo>
                          <a:cubicBezTo>
                            <a:pt x="2970" y="2182"/>
                            <a:pt x="2803" y="1715"/>
                            <a:pt x="2636" y="1315"/>
                          </a:cubicBezTo>
                          <a:cubicBezTo>
                            <a:pt x="2436" y="914"/>
                            <a:pt x="2202" y="514"/>
                            <a:pt x="1869" y="247"/>
                          </a:cubicBezTo>
                          <a:cubicBezTo>
                            <a:pt x="1665" y="91"/>
                            <a:pt x="1454" y="0"/>
                            <a:pt x="1253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40" name="Google Shape;1240;p22"/>
                    <p:cNvSpPr/>
                    <p:nvPr/>
                  </p:nvSpPr>
                  <p:spPr>
                    <a:xfrm>
                      <a:off x="4153125" y="1898225"/>
                      <a:ext cx="38975" cy="428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59" h="1712" extrusionOk="0">
                          <a:moveTo>
                            <a:pt x="542" y="1"/>
                          </a:moveTo>
                          <a:cubicBezTo>
                            <a:pt x="419" y="1"/>
                            <a:pt x="291" y="53"/>
                            <a:pt x="168" y="177"/>
                          </a:cubicBezTo>
                          <a:cubicBezTo>
                            <a:pt x="34" y="310"/>
                            <a:pt x="1" y="544"/>
                            <a:pt x="34" y="744"/>
                          </a:cubicBezTo>
                          <a:cubicBezTo>
                            <a:pt x="68" y="944"/>
                            <a:pt x="168" y="1111"/>
                            <a:pt x="301" y="1244"/>
                          </a:cubicBezTo>
                          <a:cubicBezTo>
                            <a:pt x="501" y="1478"/>
                            <a:pt x="735" y="1711"/>
                            <a:pt x="1035" y="1711"/>
                          </a:cubicBezTo>
                          <a:cubicBezTo>
                            <a:pt x="1102" y="1711"/>
                            <a:pt x="1168" y="1711"/>
                            <a:pt x="1235" y="1678"/>
                          </a:cubicBezTo>
                          <a:cubicBezTo>
                            <a:pt x="1302" y="1611"/>
                            <a:pt x="1335" y="1545"/>
                            <a:pt x="1369" y="1478"/>
                          </a:cubicBezTo>
                          <a:cubicBezTo>
                            <a:pt x="1559" y="1016"/>
                            <a:pt x="1085" y="1"/>
                            <a:pt x="542" y="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41" name="Google Shape;1241;p22"/>
                    <p:cNvSpPr/>
                    <p:nvPr/>
                  </p:nvSpPr>
                  <p:spPr>
                    <a:xfrm>
                      <a:off x="4111450" y="1865550"/>
                      <a:ext cx="37550" cy="440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02" h="1760" extrusionOk="0">
                          <a:moveTo>
                            <a:pt x="828" y="1"/>
                          </a:moveTo>
                          <a:cubicBezTo>
                            <a:pt x="526" y="1"/>
                            <a:pt x="208" y="247"/>
                            <a:pt x="100" y="550"/>
                          </a:cubicBezTo>
                          <a:cubicBezTo>
                            <a:pt x="0" y="884"/>
                            <a:pt x="100" y="1284"/>
                            <a:pt x="334" y="1517"/>
                          </a:cubicBezTo>
                          <a:cubicBezTo>
                            <a:pt x="400" y="1617"/>
                            <a:pt x="500" y="1684"/>
                            <a:pt x="567" y="1717"/>
                          </a:cubicBezTo>
                          <a:cubicBezTo>
                            <a:pt x="638" y="1746"/>
                            <a:pt x="713" y="1759"/>
                            <a:pt x="787" y="1759"/>
                          </a:cubicBezTo>
                          <a:cubicBezTo>
                            <a:pt x="1060" y="1759"/>
                            <a:pt x="1330" y="1579"/>
                            <a:pt x="1434" y="1317"/>
                          </a:cubicBezTo>
                          <a:cubicBezTo>
                            <a:pt x="1501" y="1117"/>
                            <a:pt x="1468" y="884"/>
                            <a:pt x="1434" y="650"/>
                          </a:cubicBezTo>
                          <a:cubicBezTo>
                            <a:pt x="1401" y="517"/>
                            <a:pt x="1368" y="383"/>
                            <a:pt x="1268" y="250"/>
                          </a:cubicBezTo>
                          <a:cubicBezTo>
                            <a:pt x="1150" y="74"/>
                            <a:pt x="991" y="1"/>
                            <a:pt x="828" y="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42" name="Google Shape;1242;p22"/>
                    <p:cNvSpPr/>
                    <p:nvPr/>
                  </p:nvSpPr>
                  <p:spPr>
                    <a:xfrm>
                      <a:off x="4077725" y="1898150"/>
                      <a:ext cx="32150" cy="32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6" h="1290" extrusionOk="0">
                          <a:moveTo>
                            <a:pt x="619" y="0"/>
                          </a:moveTo>
                          <a:cubicBezTo>
                            <a:pt x="307" y="0"/>
                            <a:pt x="0" y="225"/>
                            <a:pt x="82" y="647"/>
                          </a:cubicBezTo>
                          <a:cubicBezTo>
                            <a:pt x="115" y="847"/>
                            <a:pt x="248" y="1114"/>
                            <a:pt x="415" y="1214"/>
                          </a:cubicBezTo>
                          <a:cubicBezTo>
                            <a:pt x="482" y="1264"/>
                            <a:pt x="574" y="1289"/>
                            <a:pt x="669" y="1289"/>
                          </a:cubicBezTo>
                          <a:cubicBezTo>
                            <a:pt x="765" y="1289"/>
                            <a:pt x="865" y="1264"/>
                            <a:pt x="949" y="1214"/>
                          </a:cubicBezTo>
                          <a:cubicBezTo>
                            <a:pt x="1116" y="1147"/>
                            <a:pt x="1149" y="947"/>
                            <a:pt x="1182" y="780"/>
                          </a:cubicBezTo>
                          <a:cubicBezTo>
                            <a:pt x="1285" y="250"/>
                            <a:pt x="949" y="0"/>
                            <a:pt x="619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grpSp>
                <p:nvGrpSpPr>
                  <p:cNvPr id="1243" name="Google Shape;1243;p22"/>
                  <p:cNvGrpSpPr/>
                  <p:nvPr/>
                </p:nvGrpSpPr>
                <p:grpSpPr>
                  <a:xfrm>
                    <a:off x="8015016" y="2921220"/>
                    <a:ext cx="105100" cy="237725"/>
                    <a:chOff x="5097975" y="1167925"/>
                    <a:chExt cx="105100" cy="237725"/>
                  </a:xfrm>
                </p:grpSpPr>
                <p:sp>
                  <p:nvSpPr>
                    <p:cNvPr id="1244" name="Google Shape;1244;p22"/>
                    <p:cNvSpPr/>
                    <p:nvPr/>
                  </p:nvSpPr>
                  <p:spPr>
                    <a:xfrm>
                      <a:off x="5129675" y="1167925"/>
                      <a:ext cx="73400" cy="592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936" h="2370" extrusionOk="0">
                          <a:moveTo>
                            <a:pt x="552" y="1"/>
                          </a:moveTo>
                          <a:cubicBezTo>
                            <a:pt x="546" y="1"/>
                            <a:pt x="540" y="1"/>
                            <a:pt x="534" y="1"/>
                          </a:cubicBezTo>
                          <a:cubicBezTo>
                            <a:pt x="0" y="1"/>
                            <a:pt x="367" y="1736"/>
                            <a:pt x="1134" y="2370"/>
                          </a:cubicBezTo>
                          <a:cubicBezTo>
                            <a:pt x="1134" y="2370"/>
                            <a:pt x="2936" y="1602"/>
                            <a:pt x="2936" y="969"/>
                          </a:cubicBezTo>
                          <a:cubicBezTo>
                            <a:pt x="2936" y="785"/>
                            <a:pt x="2836" y="716"/>
                            <a:pt x="2685" y="716"/>
                          </a:cubicBezTo>
                          <a:cubicBezTo>
                            <a:pt x="2235" y="716"/>
                            <a:pt x="1334" y="1336"/>
                            <a:pt x="1334" y="1336"/>
                          </a:cubicBezTo>
                          <a:cubicBezTo>
                            <a:pt x="1334" y="1336"/>
                            <a:pt x="1041" y="1"/>
                            <a:pt x="552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245" name="Google Shape;1245;p22"/>
                    <p:cNvSpPr/>
                    <p:nvPr/>
                  </p:nvSpPr>
                  <p:spPr>
                    <a:xfrm>
                      <a:off x="5097975" y="1210475"/>
                      <a:ext cx="71750" cy="195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870" h="7807" extrusionOk="0">
                          <a:moveTo>
                            <a:pt x="2569" y="1"/>
                          </a:moveTo>
                          <a:lnTo>
                            <a:pt x="2336" y="367"/>
                          </a:lnTo>
                          <a:cubicBezTo>
                            <a:pt x="2069" y="868"/>
                            <a:pt x="1802" y="1335"/>
                            <a:pt x="1568" y="1835"/>
                          </a:cubicBezTo>
                          <a:cubicBezTo>
                            <a:pt x="1335" y="2336"/>
                            <a:pt x="1101" y="2836"/>
                            <a:pt x="935" y="3370"/>
                          </a:cubicBezTo>
                          <a:cubicBezTo>
                            <a:pt x="734" y="3870"/>
                            <a:pt x="568" y="4404"/>
                            <a:pt x="401" y="4937"/>
                          </a:cubicBezTo>
                          <a:cubicBezTo>
                            <a:pt x="234" y="5471"/>
                            <a:pt x="134" y="6005"/>
                            <a:pt x="1" y="6539"/>
                          </a:cubicBezTo>
                          <a:cubicBezTo>
                            <a:pt x="167" y="6005"/>
                            <a:pt x="301" y="5471"/>
                            <a:pt x="501" y="4971"/>
                          </a:cubicBezTo>
                          <a:cubicBezTo>
                            <a:pt x="668" y="4437"/>
                            <a:pt x="868" y="3937"/>
                            <a:pt x="1068" y="3403"/>
                          </a:cubicBezTo>
                          <a:cubicBezTo>
                            <a:pt x="1268" y="2903"/>
                            <a:pt x="1502" y="2402"/>
                            <a:pt x="1735" y="1935"/>
                          </a:cubicBezTo>
                          <a:cubicBezTo>
                            <a:pt x="1907" y="1567"/>
                            <a:pt x="2097" y="1199"/>
                            <a:pt x="2305" y="858"/>
                          </a:cubicBezTo>
                          <a:lnTo>
                            <a:pt x="2305" y="858"/>
                          </a:lnTo>
                          <a:cubicBezTo>
                            <a:pt x="2284" y="1340"/>
                            <a:pt x="2310" y="1811"/>
                            <a:pt x="2336" y="2302"/>
                          </a:cubicBezTo>
                          <a:cubicBezTo>
                            <a:pt x="2369" y="2903"/>
                            <a:pt x="2402" y="3536"/>
                            <a:pt x="2436" y="4137"/>
                          </a:cubicBezTo>
                          <a:cubicBezTo>
                            <a:pt x="2502" y="4737"/>
                            <a:pt x="2569" y="5371"/>
                            <a:pt x="2636" y="5971"/>
                          </a:cubicBezTo>
                          <a:cubicBezTo>
                            <a:pt x="2703" y="6572"/>
                            <a:pt x="2769" y="7206"/>
                            <a:pt x="2869" y="7806"/>
                          </a:cubicBezTo>
                          <a:lnTo>
                            <a:pt x="2736" y="5971"/>
                          </a:lnTo>
                          <a:cubicBezTo>
                            <a:pt x="2703" y="5338"/>
                            <a:pt x="2636" y="4737"/>
                            <a:pt x="2602" y="4103"/>
                          </a:cubicBezTo>
                          <a:cubicBezTo>
                            <a:pt x="2569" y="3503"/>
                            <a:pt x="2536" y="2903"/>
                            <a:pt x="2502" y="2269"/>
                          </a:cubicBezTo>
                          <a:cubicBezTo>
                            <a:pt x="2502" y="1694"/>
                            <a:pt x="2472" y="1090"/>
                            <a:pt x="2528" y="513"/>
                          </a:cubicBezTo>
                          <a:lnTo>
                            <a:pt x="2528" y="513"/>
                          </a:lnTo>
                          <a:cubicBezTo>
                            <a:pt x="2530" y="509"/>
                            <a:pt x="2533" y="505"/>
                            <a:pt x="2536" y="501"/>
                          </a:cubicBezTo>
                          <a:lnTo>
                            <a:pt x="2529" y="499"/>
                          </a:lnTo>
                          <a:lnTo>
                            <a:pt x="2529" y="499"/>
                          </a:lnTo>
                          <a:cubicBezTo>
                            <a:pt x="2531" y="477"/>
                            <a:pt x="2533" y="456"/>
                            <a:pt x="2536" y="434"/>
                          </a:cubicBezTo>
                          <a:lnTo>
                            <a:pt x="2569" y="1"/>
                          </a:ln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  <p:grpSp>
              <p:nvGrpSpPr>
                <p:cNvPr id="1246" name="Google Shape;1246;p22"/>
                <p:cNvGrpSpPr/>
                <p:nvPr/>
              </p:nvGrpSpPr>
              <p:grpSpPr>
                <a:xfrm>
                  <a:off x="1284968" y="2010784"/>
                  <a:ext cx="793180" cy="514884"/>
                  <a:chOff x="2171177" y="625325"/>
                  <a:chExt cx="700998" cy="475775"/>
                </a:xfrm>
              </p:grpSpPr>
              <p:sp>
                <p:nvSpPr>
                  <p:cNvPr id="1247" name="Google Shape;1247;p22"/>
                  <p:cNvSpPr/>
                  <p:nvPr/>
                </p:nvSpPr>
                <p:spPr>
                  <a:xfrm>
                    <a:off x="2361025" y="971350"/>
                    <a:ext cx="136800" cy="129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72" h="5190" extrusionOk="0">
                        <a:moveTo>
                          <a:pt x="2851" y="0"/>
                        </a:moveTo>
                        <a:cubicBezTo>
                          <a:pt x="2631" y="0"/>
                          <a:pt x="2393" y="29"/>
                          <a:pt x="2135" y="92"/>
                        </a:cubicBezTo>
                        <a:cubicBezTo>
                          <a:pt x="267" y="559"/>
                          <a:pt x="0" y="3328"/>
                          <a:pt x="1335" y="4529"/>
                        </a:cubicBezTo>
                        <a:cubicBezTo>
                          <a:pt x="1415" y="4555"/>
                          <a:pt x="1886" y="5189"/>
                          <a:pt x="2940" y="5189"/>
                        </a:cubicBezTo>
                        <a:cubicBezTo>
                          <a:pt x="3193" y="5189"/>
                          <a:pt x="3480" y="5153"/>
                          <a:pt x="3803" y="5062"/>
                        </a:cubicBezTo>
                        <a:cubicBezTo>
                          <a:pt x="5471" y="4562"/>
                          <a:pt x="5338" y="2460"/>
                          <a:pt x="5104" y="1760"/>
                        </a:cubicBezTo>
                        <a:cubicBezTo>
                          <a:pt x="4902" y="1154"/>
                          <a:pt x="4252" y="0"/>
                          <a:pt x="2851" y="0"/>
                        </a:cubicBezTo>
                        <a:close/>
                      </a:path>
                    </a:pathLst>
                  </a:custGeom>
                  <a:solidFill>
                    <a:srgbClr val="191919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48" name="Google Shape;1248;p22"/>
                  <p:cNvSpPr/>
                  <p:nvPr/>
                </p:nvSpPr>
                <p:spPr>
                  <a:xfrm rot="-2451590">
                    <a:off x="2283884" y="707376"/>
                    <a:ext cx="81949" cy="375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78" h="7450" extrusionOk="0">
                        <a:moveTo>
                          <a:pt x="3278" y="7450"/>
                        </a:moveTo>
                        <a:cubicBezTo>
                          <a:pt x="2741" y="6913"/>
                          <a:pt x="377" y="5468"/>
                          <a:pt x="54" y="4226"/>
                        </a:cubicBezTo>
                        <a:cubicBezTo>
                          <a:pt x="-268" y="2984"/>
                          <a:pt x="1128" y="704"/>
                          <a:pt x="1343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19191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cxnSp>
                <p:nvCxnSpPr>
                  <p:cNvPr id="1249" name="Google Shape;1249;p22"/>
                  <p:cNvCxnSpPr/>
                  <p:nvPr/>
                </p:nvCxnSpPr>
                <p:spPr>
                  <a:xfrm rot="10037900" flipH="1">
                    <a:off x="2392182" y="671794"/>
                    <a:ext cx="452985" cy="321363"/>
                  </a:xfrm>
                  <a:prstGeom prst="curvedConnector3">
                    <a:avLst>
                      <a:gd name="adj1" fmla="val 50289"/>
                    </a:avLst>
                  </a:prstGeom>
                  <a:noFill/>
                  <a:ln w="9525" cap="flat" cmpd="sng">
                    <a:solidFill>
                      <a:srgbClr val="19191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sp>
              <p:nvSpPr>
                <p:cNvPr id="1250" name="Google Shape;1250;p22"/>
                <p:cNvSpPr/>
                <p:nvPr/>
              </p:nvSpPr>
              <p:spPr>
                <a:xfrm>
                  <a:off x="1451825" y="2343926"/>
                  <a:ext cx="249701" cy="226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2" h="5190" extrusionOk="0">
                      <a:moveTo>
                        <a:pt x="2851" y="0"/>
                      </a:moveTo>
                      <a:cubicBezTo>
                        <a:pt x="2631" y="0"/>
                        <a:pt x="2393" y="29"/>
                        <a:pt x="2135" y="92"/>
                      </a:cubicBezTo>
                      <a:cubicBezTo>
                        <a:pt x="267" y="559"/>
                        <a:pt x="0" y="3328"/>
                        <a:pt x="1335" y="4529"/>
                      </a:cubicBezTo>
                      <a:cubicBezTo>
                        <a:pt x="1415" y="4555"/>
                        <a:pt x="1886" y="5189"/>
                        <a:pt x="2940" y="5189"/>
                      </a:cubicBezTo>
                      <a:cubicBezTo>
                        <a:pt x="3193" y="5189"/>
                        <a:pt x="3480" y="5153"/>
                        <a:pt x="3803" y="5062"/>
                      </a:cubicBezTo>
                      <a:cubicBezTo>
                        <a:pt x="5471" y="4562"/>
                        <a:pt x="5338" y="2460"/>
                        <a:pt x="5104" y="1760"/>
                      </a:cubicBezTo>
                      <a:cubicBezTo>
                        <a:pt x="4902" y="1154"/>
                        <a:pt x="4252" y="0"/>
                        <a:pt x="2851" y="0"/>
                      </a:cubicBezTo>
                      <a:close/>
                    </a:path>
                  </a:pathLst>
                </a:custGeom>
                <a:solidFill>
                  <a:srgbClr val="19191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51" name="Google Shape;1251;p22"/>
              <p:cNvGrpSpPr/>
              <p:nvPr/>
            </p:nvGrpSpPr>
            <p:grpSpPr>
              <a:xfrm flipH="1">
                <a:off x="1359343" y="2296571"/>
                <a:ext cx="486914" cy="463102"/>
                <a:chOff x="5239750" y="1073375"/>
                <a:chExt cx="393625" cy="374375"/>
              </a:xfrm>
            </p:grpSpPr>
            <p:sp>
              <p:nvSpPr>
                <p:cNvPr id="1252" name="Google Shape;1252;p22"/>
                <p:cNvSpPr/>
                <p:nvPr/>
              </p:nvSpPr>
              <p:spPr>
                <a:xfrm>
                  <a:off x="5239750" y="1073450"/>
                  <a:ext cx="393625" cy="37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5" h="14972" extrusionOk="0">
                      <a:moveTo>
                        <a:pt x="9390" y="0"/>
                      </a:moveTo>
                      <a:cubicBezTo>
                        <a:pt x="8464" y="0"/>
                        <a:pt x="5771" y="3413"/>
                        <a:pt x="5771" y="3413"/>
                      </a:cubicBezTo>
                      <a:cubicBezTo>
                        <a:pt x="5771" y="3413"/>
                        <a:pt x="4453" y="3351"/>
                        <a:pt x="3123" y="3351"/>
                      </a:cubicBezTo>
                      <a:cubicBezTo>
                        <a:pt x="1888" y="3351"/>
                        <a:pt x="643" y="3405"/>
                        <a:pt x="434" y="3614"/>
                      </a:cubicBezTo>
                      <a:cubicBezTo>
                        <a:pt x="0" y="4047"/>
                        <a:pt x="3103" y="7316"/>
                        <a:pt x="3103" y="7316"/>
                      </a:cubicBezTo>
                      <a:cubicBezTo>
                        <a:pt x="3103" y="7316"/>
                        <a:pt x="100" y="11786"/>
                        <a:pt x="534" y="12286"/>
                      </a:cubicBezTo>
                      <a:cubicBezTo>
                        <a:pt x="648" y="12419"/>
                        <a:pt x="939" y="12473"/>
                        <a:pt x="1337" y="12473"/>
                      </a:cubicBezTo>
                      <a:cubicBezTo>
                        <a:pt x="3043" y="12473"/>
                        <a:pt x="6705" y="11486"/>
                        <a:pt x="6705" y="11486"/>
                      </a:cubicBezTo>
                      <a:cubicBezTo>
                        <a:pt x="6705" y="11486"/>
                        <a:pt x="10346" y="14972"/>
                        <a:pt x="11514" y="14972"/>
                      </a:cubicBezTo>
                      <a:cubicBezTo>
                        <a:pt x="11561" y="14972"/>
                        <a:pt x="11604" y="14966"/>
                        <a:pt x="11642" y="14955"/>
                      </a:cubicBezTo>
                      <a:cubicBezTo>
                        <a:pt x="12709" y="14655"/>
                        <a:pt x="11675" y="9718"/>
                        <a:pt x="11675" y="9718"/>
                      </a:cubicBezTo>
                      <a:cubicBezTo>
                        <a:pt x="11675" y="9718"/>
                        <a:pt x="15311" y="7316"/>
                        <a:pt x="15545" y="6749"/>
                      </a:cubicBezTo>
                      <a:cubicBezTo>
                        <a:pt x="15745" y="6182"/>
                        <a:pt x="11042" y="5015"/>
                        <a:pt x="11042" y="5015"/>
                      </a:cubicBezTo>
                      <a:cubicBezTo>
                        <a:pt x="11042" y="5015"/>
                        <a:pt x="10274" y="211"/>
                        <a:pt x="9474" y="11"/>
                      </a:cubicBezTo>
                      <a:cubicBezTo>
                        <a:pt x="9448" y="4"/>
                        <a:pt x="9420" y="0"/>
                        <a:pt x="939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3" name="Google Shape;1253;p22"/>
                <p:cNvSpPr/>
                <p:nvPr/>
              </p:nvSpPr>
              <p:spPr>
                <a:xfrm>
                  <a:off x="5304800" y="1133625"/>
                  <a:ext cx="263550" cy="2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2" h="10155" extrusionOk="0">
                      <a:moveTo>
                        <a:pt x="6324" y="0"/>
                      </a:moveTo>
                      <a:cubicBezTo>
                        <a:pt x="5704" y="0"/>
                        <a:pt x="3870" y="2341"/>
                        <a:pt x="3870" y="2341"/>
                      </a:cubicBezTo>
                      <a:cubicBezTo>
                        <a:pt x="3870" y="2341"/>
                        <a:pt x="2850" y="2289"/>
                        <a:pt x="1893" y="2289"/>
                      </a:cubicBezTo>
                      <a:cubicBezTo>
                        <a:pt x="1127" y="2289"/>
                        <a:pt x="400" y="2322"/>
                        <a:pt x="267" y="2441"/>
                      </a:cubicBezTo>
                      <a:cubicBezTo>
                        <a:pt x="0" y="2741"/>
                        <a:pt x="2068" y="4976"/>
                        <a:pt x="2068" y="4976"/>
                      </a:cubicBezTo>
                      <a:cubicBezTo>
                        <a:pt x="2068" y="4976"/>
                        <a:pt x="1568" y="5710"/>
                        <a:pt x="1101" y="6510"/>
                      </a:cubicBezTo>
                      <a:cubicBezTo>
                        <a:pt x="634" y="7311"/>
                        <a:pt x="200" y="8145"/>
                        <a:pt x="334" y="8312"/>
                      </a:cubicBezTo>
                      <a:cubicBezTo>
                        <a:pt x="419" y="8407"/>
                        <a:pt x="629" y="8445"/>
                        <a:pt x="911" y="8445"/>
                      </a:cubicBezTo>
                      <a:cubicBezTo>
                        <a:pt x="1516" y="8445"/>
                        <a:pt x="2452" y="8271"/>
                        <a:pt x="3202" y="8111"/>
                      </a:cubicBezTo>
                      <a:cubicBezTo>
                        <a:pt x="3936" y="7945"/>
                        <a:pt x="4503" y="7778"/>
                        <a:pt x="4503" y="7778"/>
                      </a:cubicBezTo>
                      <a:cubicBezTo>
                        <a:pt x="4503" y="7778"/>
                        <a:pt x="7005" y="10154"/>
                        <a:pt x="7769" y="10154"/>
                      </a:cubicBezTo>
                      <a:cubicBezTo>
                        <a:pt x="7795" y="10154"/>
                        <a:pt x="7818" y="10152"/>
                        <a:pt x="7839" y="10146"/>
                      </a:cubicBezTo>
                      <a:cubicBezTo>
                        <a:pt x="8573" y="9913"/>
                        <a:pt x="7872" y="6577"/>
                        <a:pt x="7872" y="6577"/>
                      </a:cubicBezTo>
                      <a:cubicBezTo>
                        <a:pt x="7872" y="6577"/>
                        <a:pt x="10341" y="4976"/>
                        <a:pt x="10474" y="4576"/>
                      </a:cubicBezTo>
                      <a:cubicBezTo>
                        <a:pt x="10541" y="4409"/>
                        <a:pt x="9941" y="4175"/>
                        <a:pt x="9240" y="3942"/>
                      </a:cubicBezTo>
                      <a:cubicBezTo>
                        <a:pt x="8406" y="3642"/>
                        <a:pt x="7439" y="3408"/>
                        <a:pt x="7439" y="3408"/>
                      </a:cubicBezTo>
                      <a:cubicBezTo>
                        <a:pt x="7439" y="3408"/>
                        <a:pt x="7372" y="3008"/>
                        <a:pt x="7272" y="2441"/>
                      </a:cubicBezTo>
                      <a:cubicBezTo>
                        <a:pt x="7072" y="1473"/>
                        <a:pt x="6738" y="106"/>
                        <a:pt x="6371" y="6"/>
                      </a:cubicBezTo>
                      <a:cubicBezTo>
                        <a:pt x="6357" y="2"/>
                        <a:pt x="6341" y="0"/>
                        <a:pt x="63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4" name="Google Shape;1254;p22"/>
                <p:cNvSpPr/>
                <p:nvPr/>
              </p:nvSpPr>
              <p:spPr>
                <a:xfrm>
                  <a:off x="5309800" y="1194625"/>
                  <a:ext cx="226025" cy="15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1" h="6006" extrusionOk="0">
                      <a:moveTo>
                        <a:pt x="7039" y="1"/>
                      </a:moveTo>
                      <a:lnTo>
                        <a:pt x="901" y="4070"/>
                      </a:lnTo>
                      <a:cubicBezTo>
                        <a:pt x="434" y="4871"/>
                        <a:pt x="0" y="5705"/>
                        <a:pt x="134" y="5872"/>
                      </a:cubicBezTo>
                      <a:cubicBezTo>
                        <a:pt x="219" y="5967"/>
                        <a:pt x="429" y="6005"/>
                        <a:pt x="711" y="6005"/>
                      </a:cubicBezTo>
                      <a:cubicBezTo>
                        <a:pt x="1316" y="6005"/>
                        <a:pt x="2252" y="5831"/>
                        <a:pt x="3002" y="5671"/>
                      </a:cubicBezTo>
                      <a:lnTo>
                        <a:pt x="9040" y="1502"/>
                      </a:lnTo>
                      <a:cubicBezTo>
                        <a:pt x="8206" y="1202"/>
                        <a:pt x="7239" y="968"/>
                        <a:pt x="7239" y="968"/>
                      </a:cubicBezTo>
                      <a:cubicBezTo>
                        <a:pt x="7239" y="968"/>
                        <a:pt x="7172" y="568"/>
                        <a:pt x="703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5" name="Google Shape;1255;p22"/>
                <p:cNvSpPr/>
                <p:nvPr/>
              </p:nvSpPr>
              <p:spPr>
                <a:xfrm>
                  <a:off x="5247250" y="1073375"/>
                  <a:ext cx="229325" cy="30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3" h="12257" extrusionOk="0">
                      <a:moveTo>
                        <a:pt x="9079" y="0"/>
                      </a:moveTo>
                      <a:cubicBezTo>
                        <a:pt x="8998" y="0"/>
                        <a:pt x="8911" y="24"/>
                        <a:pt x="8840" y="47"/>
                      </a:cubicBezTo>
                      <a:cubicBezTo>
                        <a:pt x="8740" y="81"/>
                        <a:pt x="8640" y="147"/>
                        <a:pt x="8573" y="181"/>
                      </a:cubicBezTo>
                      <a:cubicBezTo>
                        <a:pt x="8373" y="281"/>
                        <a:pt x="8206" y="414"/>
                        <a:pt x="8040" y="548"/>
                      </a:cubicBezTo>
                      <a:cubicBezTo>
                        <a:pt x="7706" y="848"/>
                        <a:pt x="7406" y="1115"/>
                        <a:pt x="7106" y="1448"/>
                      </a:cubicBezTo>
                      <a:cubicBezTo>
                        <a:pt x="6939" y="1582"/>
                        <a:pt x="6805" y="1749"/>
                        <a:pt x="6672" y="1915"/>
                      </a:cubicBezTo>
                      <a:cubicBezTo>
                        <a:pt x="6505" y="2049"/>
                        <a:pt x="6372" y="2216"/>
                        <a:pt x="6238" y="2382"/>
                      </a:cubicBezTo>
                      <a:cubicBezTo>
                        <a:pt x="5949" y="2704"/>
                        <a:pt x="5691" y="3025"/>
                        <a:pt x="5434" y="3347"/>
                      </a:cubicBezTo>
                      <a:lnTo>
                        <a:pt x="5434" y="3347"/>
                      </a:lnTo>
                      <a:cubicBezTo>
                        <a:pt x="4612" y="3282"/>
                        <a:pt x="3791" y="3249"/>
                        <a:pt x="2969" y="3216"/>
                      </a:cubicBezTo>
                      <a:cubicBezTo>
                        <a:pt x="2536" y="3216"/>
                        <a:pt x="2135" y="3216"/>
                        <a:pt x="1702" y="3250"/>
                      </a:cubicBezTo>
                      <a:cubicBezTo>
                        <a:pt x="1301" y="3250"/>
                        <a:pt x="868" y="3250"/>
                        <a:pt x="434" y="3350"/>
                      </a:cubicBezTo>
                      <a:cubicBezTo>
                        <a:pt x="334" y="3383"/>
                        <a:pt x="234" y="3416"/>
                        <a:pt x="101" y="3483"/>
                      </a:cubicBezTo>
                      <a:cubicBezTo>
                        <a:pt x="101" y="3483"/>
                        <a:pt x="67" y="3516"/>
                        <a:pt x="34" y="3583"/>
                      </a:cubicBezTo>
                      <a:cubicBezTo>
                        <a:pt x="1" y="3617"/>
                        <a:pt x="1" y="3650"/>
                        <a:pt x="1" y="3683"/>
                      </a:cubicBezTo>
                      <a:cubicBezTo>
                        <a:pt x="1" y="3750"/>
                        <a:pt x="1" y="3817"/>
                        <a:pt x="34" y="3883"/>
                      </a:cubicBezTo>
                      <a:cubicBezTo>
                        <a:pt x="67" y="4117"/>
                        <a:pt x="201" y="4284"/>
                        <a:pt x="301" y="4450"/>
                      </a:cubicBezTo>
                      <a:cubicBezTo>
                        <a:pt x="534" y="4817"/>
                        <a:pt x="801" y="5151"/>
                        <a:pt x="1068" y="5485"/>
                      </a:cubicBezTo>
                      <a:cubicBezTo>
                        <a:pt x="1584" y="6098"/>
                        <a:pt x="2100" y="6710"/>
                        <a:pt x="2677" y="7293"/>
                      </a:cubicBezTo>
                      <a:lnTo>
                        <a:pt x="2677" y="7293"/>
                      </a:lnTo>
                      <a:cubicBezTo>
                        <a:pt x="2185" y="8080"/>
                        <a:pt x="1694" y="8867"/>
                        <a:pt x="1235" y="9654"/>
                      </a:cubicBezTo>
                      <a:cubicBezTo>
                        <a:pt x="1001" y="10088"/>
                        <a:pt x="768" y="10488"/>
                        <a:pt x="568" y="10922"/>
                      </a:cubicBezTo>
                      <a:cubicBezTo>
                        <a:pt x="468" y="11122"/>
                        <a:pt x="401" y="11355"/>
                        <a:pt x="301" y="11589"/>
                      </a:cubicBezTo>
                      <a:cubicBezTo>
                        <a:pt x="267" y="11689"/>
                        <a:pt x="234" y="11789"/>
                        <a:pt x="201" y="11922"/>
                      </a:cubicBezTo>
                      <a:cubicBezTo>
                        <a:pt x="201" y="12023"/>
                        <a:pt x="167" y="12156"/>
                        <a:pt x="234" y="12256"/>
                      </a:cubicBezTo>
                      <a:cubicBezTo>
                        <a:pt x="167" y="12156"/>
                        <a:pt x="201" y="12023"/>
                        <a:pt x="234" y="11922"/>
                      </a:cubicBezTo>
                      <a:cubicBezTo>
                        <a:pt x="267" y="11822"/>
                        <a:pt x="301" y="11689"/>
                        <a:pt x="334" y="11589"/>
                      </a:cubicBezTo>
                      <a:cubicBezTo>
                        <a:pt x="434" y="11389"/>
                        <a:pt x="534" y="11155"/>
                        <a:pt x="634" y="10955"/>
                      </a:cubicBezTo>
                      <a:cubicBezTo>
                        <a:pt x="834" y="10521"/>
                        <a:pt x="1101" y="10121"/>
                        <a:pt x="1335" y="9721"/>
                      </a:cubicBezTo>
                      <a:cubicBezTo>
                        <a:pt x="1802" y="8920"/>
                        <a:pt x="2336" y="8120"/>
                        <a:pt x="2869" y="7353"/>
                      </a:cubicBezTo>
                      <a:lnTo>
                        <a:pt x="2903" y="7319"/>
                      </a:lnTo>
                      <a:lnTo>
                        <a:pt x="2836" y="7252"/>
                      </a:lnTo>
                      <a:cubicBezTo>
                        <a:pt x="2302" y="6652"/>
                        <a:pt x="1735" y="6018"/>
                        <a:pt x="1201" y="5384"/>
                      </a:cubicBezTo>
                      <a:cubicBezTo>
                        <a:pt x="968" y="5051"/>
                        <a:pt x="701" y="4717"/>
                        <a:pt x="468" y="4350"/>
                      </a:cubicBezTo>
                      <a:cubicBezTo>
                        <a:pt x="367" y="4184"/>
                        <a:pt x="267" y="4017"/>
                        <a:pt x="234" y="3817"/>
                      </a:cubicBezTo>
                      <a:cubicBezTo>
                        <a:pt x="201" y="3783"/>
                        <a:pt x="201" y="3750"/>
                        <a:pt x="201" y="3717"/>
                      </a:cubicBezTo>
                      <a:cubicBezTo>
                        <a:pt x="234" y="3683"/>
                        <a:pt x="201" y="3683"/>
                        <a:pt x="234" y="3650"/>
                      </a:cubicBezTo>
                      <a:cubicBezTo>
                        <a:pt x="301" y="3617"/>
                        <a:pt x="401" y="3583"/>
                        <a:pt x="501" y="3550"/>
                      </a:cubicBezTo>
                      <a:cubicBezTo>
                        <a:pt x="901" y="3483"/>
                        <a:pt x="1301" y="3450"/>
                        <a:pt x="1735" y="3450"/>
                      </a:cubicBezTo>
                      <a:cubicBezTo>
                        <a:pt x="2135" y="3416"/>
                        <a:pt x="2569" y="3416"/>
                        <a:pt x="2969" y="3416"/>
                      </a:cubicBezTo>
                      <a:cubicBezTo>
                        <a:pt x="3803" y="3450"/>
                        <a:pt x="4637" y="3483"/>
                        <a:pt x="5471" y="3516"/>
                      </a:cubicBezTo>
                      <a:lnTo>
                        <a:pt x="5504" y="3516"/>
                      </a:lnTo>
                      <a:lnTo>
                        <a:pt x="5538" y="3483"/>
                      </a:lnTo>
                      <a:cubicBezTo>
                        <a:pt x="5805" y="3150"/>
                        <a:pt x="6072" y="2816"/>
                        <a:pt x="6338" y="2482"/>
                      </a:cubicBezTo>
                      <a:cubicBezTo>
                        <a:pt x="6472" y="2316"/>
                        <a:pt x="6605" y="2149"/>
                        <a:pt x="6772" y="1982"/>
                      </a:cubicBezTo>
                      <a:cubicBezTo>
                        <a:pt x="6905" y="1815"/>
                        <a:pt x="7039" y="1682"/>
                        <a:pt x="7172" y="1515"/>
                      </a:cubicBezTo>
                      <a:cubicBezTo>
                        <a:pt x="7473" y="1215"/>
                        <a:pt x="7773" y="915"/>
                        <a:pt x="8073" y="614"/>
                      </a:cubicBezTo>
                      <a:cubicBezTo>
                        <a:pt x="8240" y="481"/>
                        <a:pt x="8407" y="347"/>
                        <a:pt x="8573" y="214"/>
                      </a:cubicBezTo>
                      <a:cubicBezTo>
                        <a:pt x="8673" y="181"/>
                        <a:pt x="8773" y="114"/>
                        <a:pt x="8874" y="81"/>
                      </a:cubicBezTo>
                      <a:cubicBezTo>
                        <a:pt x="8922" y="32"/>
                        <a:pt x="9007" y="1"/>
                        <a:pt x="9088" y="1"/>
                      </a:cubicBezTo>
                      <a:cubicBezTo>
                        <a:pt x="9117" y="1"/>
                        <a:pt x="9146" y="5"/>
                        <a:pt x="9172" y="13"/>
                      </a:cubicBezTo>
                      <a:lnTo>
                        <a:pt x="9172" y="13"/>
                      </a:lnTo>
                      <a:cubicBezTo>
                        <a:pt x="9143" y="4"/>
                        <a:pt x="9112" y="0"/>
                        <a:pt x="907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56" name="Google Shape;1256;p22"/>
            <p:cNvGrpSpPr/>
            <p:nvPr/>
          </p:nvGrpSpPr>
          <p:grpSpPr>
            <a:xfrm>
              <a:off x="-6962" y="3799704"/>
              <a:ext cx="9152526" cy="729754"/>
              <a:chOff x="-6962" y="3799704"/>
              <a:chExt cx="9152526" cy="729754"/>
            </a:xfrm>
          </p:grpSpPr>
          <p:sp>
            <p:nvSpPr>
              <p:cNvPr id="1257" name="Google Shape;1257;p22"/>
              <p:cNvSpPr/>
              <p:nvPr/>
            </p:nvSpPr>
            <p:spPr>
              <a:xfrm>
                <a:off x="1163" y="3799704"/>
                <a:ext cx="9144401" cy="677200"/>
              </a:xfrm>
              <a:custGeom>
                <a:avLst/>
                <a:gdLst/>
                <a:ahLst/>
                <a:cxnLst/>
                <a:rect l="l" t="t" r="r" b="b"/>
                <a:pathLst>
                  <a:path w="366656" h="27088" extrusionOk="0">
                    <a:moveTo>
                      <a:pt x="0" y="1290"/>
                    </a:moveTo>
                    <a:lnTo>
                      <a:pt x="0" y="27088"/>
                    </a:lnTo>
                    <a:lnTo>
                      <a:pt x="366656" y="27088"/>
                    </a:lnTo>
                    <a:lnTo>
                      <a:pt x="366656" y="0"/>
                    </a:lnTo>
                    <a:lnTo>
                      <a:pt x="142535" y="0"/>
                    </a:lnTo>
                    <a:lnTo>
                      <a:pt x="141245" y="6772"/>
                    </a:lnTo>
                    <a:lnTo>
                      <a:pt x="95776" y="10642"/>
                    </a:lnTo>
                    <a:lnTo>
                      <a:pt x="39988" y="5159"/>
                    </a:lnTo>
                    <a:lnTo>
                      <a:pt x="40633" y="1290"/>
                    </a:lnTo>
                    <a:lnTo>
                      <a:pt x="35795" y="9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1258" name="Google Shape;1258;p22"/>
              <p:cNvSpPr/>
              <p:nvPr/>
            </p:nvSpPr>
            <p:spPr>
              <a:xfrm>
                <a:off x="-4027" y="4104627"/>
                <a:ext cx="3716315" cy="252743"/>
              </a:xfrm>
              <a:custGeom>
                <a:avLst/>
                <a:gdLst/>
                <a:ahLst/>
                <a:cxnLst/>
                <a:rect l="l" t="t" r="r" b="b"/>
                <a:pathLst>
                  <a:path w="84828" h="10181" extrusionOk="0">
                    <a:moveTo>
                      <a:pt x="34292" y="1"/>
                    </a:moveTo>
                    <a:cubicBezTo>
                      <a:pt x="32857" y="34"/>
                      <a:pt x="31490" y="67"/>
                      <a:pt x="30122" y="134"/>
                    </a:cubicBezTo>
                    <a:cubicBezTo>
                      <a:pt x="28754" y="167"/>
                      <a:pt x="27420" y="167"/>
                      <a:pt x="26152" y="301"/>
                    </a:cubicBezTo>
                    <a:cubicBezTo>
                      <a:pt x="24851" y="401"/>
                      <a:pt x="23584" y="501"/>
                      <a:pt x="22350" y="601"/>
                    </a:cubicBezTo>
                    <a:cubicBezTo>
                      <a:pt x="21749" y="634"/>
                      <a:pt x="21149" y="668"/>
                      <a:pt x="20548" y="734"/>
                    </a:cubicBezTo>
                    <a:cubicBezTo>
                      <a:pt x="19948" y="801"/>
                      <a:pt x="19348" y="868"/>
                      <a:pt x="18780" y="935"/>
                    </a:cubicBezTo>
                    <a:cubicBezTo>
                      <a:pt x="17646" y="1068"/>
                      <a:pt x="16546" y="1201"/>
                      <a:pt x="15478" y="1335"/>
                    </a:cubicBezTo>
                    <a:cubicBezTo>
                      <a:pt x="14411" y="1468"/>
                      <a:pt x="13377" y="1602"/>
                      <a:pt x="12409" y="1769"/>
                    </a:cubicBezTo>
                    <a:cubicBezTo>
                      <a:pt x="10475" y="2135"/>
                      <a:pt x="8740" y="2436"/>
                      <a:pt x="7206" y="2703"/>
                    </a:cubicBezTo>
                    <a:cubicBezTo>
                      <a:pt x="5671" y="3003"/>
                      <a:pt x="4370" y="3336"/>
                      <a:pt x="3303" y="3603"/>
                    </a:cubicBezTo>
                    <a:cubicBezTo>
                      <a:pt x="1168" y="4104"/>
                      <a:pt x="0" y="4437"/>
                      <a:pt x="0" y="4537"/>
                    </a:cubicBezTo>
                    <a:cubicBezTo>
                      <a:pt x="5" y="4547"/>
                      <a:pt x="34" y="4552"/>
                      <a:pt x="87" y="4552"/>
                    </a:cubicBezTo>
                    <a:cubicBezTo>
                      <a:pt x="401" y="4552"/>
                      <a:pt x="1548" y="4384"/>
                      <a:pt x="3403" y="4070"/>
                    </a:cubicBezTo>
                    <a:cubicBezTo>
                      <a:pt x="4470" y="3903"/>
                      <a:pt x="5771" y="3637"/>
                      <a:pt x="7306" y="3370"/>
                    </a:cubicBezTo>
                    <a:cubicBezTo>
                      <a:pt x="8840" y="3170"/>
                      <a:pt x="10608" y="2936"/>
                      <a:pt x="12543" y="2636"/>
                    </a:cubicBezTo>
                    <a:cubicBezTo>
                      <a:pt x="13510" y="2502"/>
                      <a:pt x="14511" y="2402"/>
                      <a:pt x="15578" y="2302"/>
                    </a:cubicBezTo>
                    <a:cubicBezTo>
                      <a:pt x="16646" y="2169"/>
                      <a:pt x="17746" y="2069"/>
                      <a:pt x="18881" y="1969"/>
                    </a:cubicBezTo>
                    <a:cubicBezTo>
                      <a:pt x="19448" y="1902"/>
                      <a:pt x="20048" y="1835"/>
                      <a:pt x="20615" y="1769"/>
                    </a:cubicBezTo>
                    <a:cubicBezTo>
                      <a:pt x="21216" y="1735"/>
                      <a:pt x="21816" y="1702"/>
                      <a:pt x="22450" y="1668"/>
                    </a:cubicBezTo>
                    <a:cubicBezTo>
                      <a:pt x="23651" y="1602"/>
                      <a:pt x="24918" y="1502"/>
                      <a:pt x="26186" y="1435"/>
                    </a:cubicBezTo>
                    <a:cubicBezTo>
                      <a:pt x="27487" y="1335"/>
                      <a:pt x="28821" y="1335"/>
                      <a:pt x="30155" y="1302"/>
                    </a:cubicBezTo>
                    <a:cubicBezTo>
                      <a:pt x="31523" y="1268"/>
                      <a:pt x="32891" y="1235"/>
                      <a:pt x="34292" y="1201"/>
                    </a:cubicBezTo>
                    <a:cubicBezTo>
                      <a:pt x="35693" y="1235"/>
                      <a:pt x="37127" y="1268"/>
                      <a:pt x="38561" y="1302"/>
                    </a:cubicBezTo>
                    <a:cubicBezTo>
                      <a:pt x="39295" y="1302"/>
                      <a:pt x="40029" y="1302"/>
                      <a:pt x="40763" y="1335"/>
                    </a:cubicBezTo>
                    <a:cubicBezTo>
                      <a:pt x="41497" y="1335"/>
                      <a:pt x="42231" y="1402"/>
                      <a:pt x="42964" y="1435"/>
                    </a:cubicBezTo>
                    <a:cubicBezTo>
                      <a:pt x="44465" y="1502"/>
                      <a:pt x="45933" y="1602"/>
                      <a:pt x="47401" y="1668"/>
                    </a:cubicBezTo>
                    <a:cubicBezTo>
                      <a:pt x="48101" y="1702"/>
                      <a:pt x="48835" y="1802"/>
                      <a:pt x="49536" y="1835"/>
                    </a:cubicBezTo>
                    <a:cubicBezTo>
                      <a:pt x="50236" y="1902"/>
                      <a:pt x="50937" y="1969"/>
                      <a:pt x="51637" y="2035"/>
                    </a:cubicBezTo>
                    <a:cubicBezTo>
                      <a:pt x="53038" y="2169"/>
                      <a:pt x="54439" y="2269"/>
                      <a:pt x="55774" y="2436"/>
                    </a:cubicBezTo>
                    <a:cubicBezTo>
                      <a:pt x="57108" y="2602"/>
                      <a:pt x="58442" y="2736"/>
                      <a:pt x="59710" y="2903"/>
                    </a:cubicBezTo>
                    <a:cubicBezTo>
                      <a:pt x="64813" y="3570"/>
                      <a:pt x="69417" y="4404"/>
                      <a:pt x="73153" y="5471"/>
                    </a:cubicBezTo>
                    <a:cubicBezTo>
                      <a:pt x="76889" y="6505"/>
                      <a:pt x="79791" y="7773"/>
                      <a:pt x="81759" y="8707"/>
                    </a:cubicBezTo>
                    <a:cubicBezTo>
                      <a:pt x="82259" y="8940"/>
                      <a:pt x="82693" y="9141"/>
                      <a:pt x="83060" y="9341"/>
                    </a:cubicBezTo>
                    <a:cubicBezTo>
                      <a:pt x="83427" y="9541"/>
                      <a:pt x="83727" y="9708"/>
                      <a:pt x="83994" y="9841"/>
                    </a:cubicBezTo>
                    <a:cubicBezTo>
                      <a:pt x="84432" y="10075"/>
                      <a:pt x="84717" y="10181"/>
                      <a:pt x="84803" y="10181"/>
                    </a:cubicBezTo>
                    <a:cubicBezTo>
                      <a:pt x="84815" y="10181"/>
                      <a:pt x="84824" y="10179"/>
                      <a:pt x="84828" y="10175"/>
                    </a:cubicBezTo>
                    <a:cubicBezTo>
                      <a:pt x="84828" y="10141"/>
                      <a:pt x="84594" y="9941"/>
                      <a:pt x="84127" y="9641"/>
                    </a:cubicBezTo>
                    <a:cubicBezTo>
                      <a:pt x="83894" y="9474"/>
                      <a:pt x="83593" y="9274"/>
                      <a:pt x="83226" y="9040"/>
                    </a:cubicBezTo>
                    <a:cubicBezTo>
                      <a:pt x="82860" y="8807"/>
                      <a:pt x="82459" y="8573"/>
                      <a:pt x="81992" y="8273"/>
                    </a:cubicBezTo>
                    <a:cubicBezTo>
                      <a:pt x="80058" y="7206"/>
                      <a:pt x="77155" y="5805"/>
                      <a:pt x="73386" y="4637"/>
                    </a:cubicBezTo>
                    <a:cubicBezTo>
                      <a:pt x="69617" y="3436"/>
                      <a:pt x="65013" y="2502"/>
                      <a:pt x="59876" y="1802"/>
                    </a:cubicBezTo>
                    <a:cubicBezTo>
                      <a:pt x="58576" y="1602"/>
                      <a:pt x="57241" y="1435"/>
                      <a:pt x="55907" y="1268"/>
                    </a:cubicBezTo>
                    <a:cubicBezTo>
                      <a:pt x="54573" y="1101"/>
                      <a:pt x="53172" y="1001"/>
                      <a:pt x="51771" y="835"/>
                    </a:cubicBezTo>
                    <a:cubicBezTo>
                      <a:pt x="51070" y="768"/>
                      <a:pt x="50370" y="701"/>
                      <a:pt x="49636" y="634"/>
                    </a:cubicBezTo>
                    <a:cubicBezTo>
                      <a:pt x="48935" y="568"/>
                      <a:pt x="48201" y="468"/>
                      <a:pt x="47468" y="468"/>
                    </a:cubicBezTo>
                    <a:cubicBezTo>
                      <a:pt x="46000" y="368"/>
                      <a:pt x="44532" y="301"/>
                      <a:pt x="43031" y="201"/>
                    </a:cubicBezTo>
                    <a:cubicBezTo>
                      <a:pt x="42297" y="167"/>
                      <a:pt x="41530" y="101"/>
                      <a:pt x="40796" y="101"/>
                    </a:cubicBezTo>
                    <a:cubicBezTo>
                      <a:pt x="40062" y="67"/>
                      <a:pt x="39328" y="67"/>
                      <a:pt x="38595" y="67"/>
                    </a:cubicBezTo>
                    <a:cubicBezTo>
                      <a:pt x="37127" y="34"/>
                      <a:pt x="35693" y="34"/>
                      <a:pt x="3429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9" name="Google Shape;1259;p22"/>
              <p:cNvSpPr/>
              <p:nvPr/>
            </p:nvSpPr>
            <p:spPr>
              <a:xfrm>
                <a:off x="-4027" y="4048672"/>
                <a:ext cx="897316" cy="70007"/>
              </a:xfrm>
              <a:custGeom>
                <a:avLst/>
                <a:gdLst/>
                <a:ahLst/>
                <a:cxnLst/>
                <a:rect l="l" t="t" r="r" b="b"/>
                <a:pathLst>
                  <a:path w="20482" h="2820" extrusionOk="0">
                    <a:moveTo>
                      <a:pt x="16289" y="0"/>
                    </a:moveTo>
                    <a:cubicBezTo>
                      <a:pt x="14567" y="0"/>
                      <a:pt x="12430" y="117"/>
                      <a:pt x="10141" y="387"/>
                    </a:cubicBezTo>
                    <a:cubicBezTo>
                      <a:pt x="4470" y="1154"/>
                      <a:pt x="0" y="2388"/>
                      <a:pt x="67" y="2722"/>
                    </a:cubicBezTo>
                    <a:cubicBezTo>
                      <a:pt x="79" y="2789"/>
                      <a:pt x="243" y="2819"/>
                      <a:pt x="537" y="2819"/>
                    </a:cubicBezTo>
                    <a:cubicBezTo>
                      <a:pt x="1845" y="2819"/>
                      <a:pt x="5726" y="2220"/>
                      <a:pt x="10274" y="1621"/>
                    </a:cubicBezTo>
                    <a:cubicBezTo>
                      <a:pt x="13076" y="1287"/>
                      <a:pt x="15612" y="1054"/>
                      <a:pt x="17446" y="920"/>
                    </a:cubicBezTo>
                    <a:cubicBezTo>
                      <a:pt x="19314" y="787"/>
                      <a:pt x="20448" y="653"/>
                      <a:pt x="20448" y="487"/>
                    </a:cubicBezTo>
                    <a:cubicBezTo>
                      <a:pt x="20482" y="320"/>
                      <a:pt x="19314" y="120"/>
                      <a:pt x="17446" y="20"/>
                    </a:cubicBezTo>
                    <a:cubicBezTo>
                      <a:pt x="17086" y="7"/>
                      <a:pt x="16699" y="0"/>
                      <a:pt x="16289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22"/>
              <p:cNvSpPr/>
              <p:nvPr/>
            </p:nvSpPr>
            <p:spPr>
              <a:xfrm>
                <a:off x="-6962" y="4207899"/>
                <a:ext cx="2069365" cy="111017"/>
              </a:xfrm>
              <a:custGeom>
                <a:avLst/>
                <a:gdLst/>
                <a:ahLst/>
                <a:cxnLst/>
                <a:rect l="l" t="t" r="r" b="b"/>
                <a:pathLst>
                  <a:path w="47235" h="4472" extrusionOk="0">
                    <a:moveTo>
                      <a:pt x="35991" y="1"/>
                    </a:moveTo>
                    <a:cubicBezTo>
                      <a:pt x="34955" y="1"/>
                      <a:pt x="33872" y="44"/>
                      <a:pt x="32724" y="44"/>
                    </a:cubicBezTo>
                    <a:cubicBezTo>
                      <a:pt x="29889" y="144"/>
                      <a:pt x="26753" y="344"/>
                      <a:pt x="23484" y="677"/>
                    </a:cubicBezTo>
                    <a:cubicBezTo>
                      <a:pt x="16946" y="1345"/>
                      <a:pt x="11075" y="2279"/>
                      <a:pt x="6839" y="3012"/>
                    </a:cubicBezTo>
                    <a:cubicBezTo>
                      <a:pt x="2636" y="3746"/>
                      <a:pt x="1" y="4247"/>
                      <a:pt x="34" y="4413"/>
                    </a:cubicBezTo>
                    <a:cubicBezTo>
                      <a:pt x="42" y="4452"/>
                      <a:pt x="190" y="4471"/>
                      <a:pt x="466" y="4471"/>
                    </a:cubicBezTo>
                    <a:cubicBezTo>
                      <a:pt x="1379" y="4471"/>
                      <a:pt x="3694" y="4264"/>
                      <a:pt x="6972" y="3880"/>
                    </a:cubicBezTo>
                    <a:cubicBezTo>
                      <a:pt x="11242" y="3379"/>
                      <a:pt x="17113" y="2579"/>
                      <a:pt x="23618" y="1912"/>
                    </a:cubicBezTo>
                    <a:cubicBezTo>
                      <a:pt x="26853" y="1578"/>
                      <a:pt x="29955" y="1345"/>
                      <a:pt x="32757" y="1211"/>
                    </a:cubicBezTo>
                    <a:cubicBezTo>
                      <a:pt x="34192" y="1144"/>
                      <a:pt x="35526" y="1044"/>
                      <a:pt x="36794" y="1044"/>
                    </a:cubicBezTo>
                    <a:cubicBezTo>
                      <a:pt x="37394" y="1044"/>
                      <a:pt x="38028" y="1011"/>
                      <a:pt x="38595" y="1011"/>
                    </a:cubicBezTo>
                    <a:lnTo>
                      <a:pt x="40263" y="1011"/>
                    </a:lnTo>
                    <a:cubicBezTo>
                      <a:pt x="43109" y="1011"/>
                      <a:pt x="45244" y="1100"/>
                      <a:pt x="46351" y="1100"/>
                    </a:cubicBezTo>
                    <a:cubicBezTo>
                      <a:pt x="46905" y="1100"/>
                      <a:pt x="47201" y="1078"/>
                      <a:pt x="47201" y="1011"/>
                    </a:cubicBezTo>
                    <a:cubicBezTo>
                      <a:pt x="47234" y="878"/>
                      <a:pt x="44599" y="377"/>
                      <a:pt x="40296" y="144"/>
                    </a:cubicBezTo>
                    <a:cubicBezTo>
                      <a:pt x="39762" y="110"/>
                      <a:pt x="39195" y="77"/>
                      <a:pt x="38595" y="44"/>
                    </a:cubicBezTo>
                    <a:cubicBezTo>
                      <a:pt x="38028" y="44"/>
                      <a:pt x="37394" y="44"/>
                      <a:pt x="36760" y="10"/>
                    </a:cubicBezTo>
                    <a:cubicBezTo>
                      <a:pt x="36507" y="4"/>
                      <a:pt x="36251" y="1"/>
                      <a:pt x="35991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22"/>
              <p:cNvSpPr/>
              <p:nvPr/>
            </p:nvSpPr>
            <p:spPr>
              <a:xfrm>
                <a:off x="-4027" y="3978342"/>
                <a:ext cx="302552" cy="4039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1627" extrusionOk="0">
                    <a:moveTo>
                      <a:pt x="5767" y="1"/>
                    </a:moveTo>
                    <a:cubicBezTo>
                      <a:pt x="5137" y="1"/>
                      <a:pt x="4287" y="84"/>
                      <a:pt x="3369" y="251"/>
                    </a:cubicBezTo>
                    <a:cubicBezTo>
                      <a:pt x="1501" y="518"/>
                      <a:pt x="0" y="985"/>
                      <a:pt x="67" y="1318"/>
                    </a:cubicBezTo>
                    <a:cubicBezTo>
                      <a:pt x="86" y="1526"/>
                      <a:pt x="596" y="1627"/>
                      <a:pt x="1375" y="1627"/>
                    </a:cubicBezTo>
                    <a:cubicBezTo>
                      <a:pt x="1971" y="1627"/>
                      <a:pt x="2726" y="1568"/>
                      <a:pt x="3536" y="1452"/>
                    </a:cubicBezTo>
                    <a:cubicBezTo>
                      <a:pt x="5438" y="1151"/>
                      <a:pt x="6905" y="584"/>
                      <a:pt x="6839" y="251"/>
                    </a:cubicBezTo>
                    <a:cubicBezTo>
                      <a:pt x="6805" y="84"/>
                      <a:pt x="6397" y="1"/>
                      <a:pt x="5767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22"/>
              <p:cNvSpPr/>
              <p:nvPr/>
            </p:nvSpPr>
            <p:spPr>
              <a:xfrm>
                <a:off x="2231860" y="4237888"/>
                <a:ext cx="1353291" cy="210094"/>
              </a:xfrm>
              <a:custGeom>
                <a:avLst/>
                <a:gdLst/>
                <a:ahLst/>
                <a:cxnLst/>
                <a:rect l="l" t="t" r="r" b="b"/>
                <a:pathLst>
                  <a:path w="30890" h="8463" extrusionOk="0">
                    <a:moveTo>
                      <a:pt x="504" y="0"/>
                    </a:moveTo>
                    <a:cubicBezTo>
                      <a:pt x="179" y="0"/>
                      <a:pt x="1" y="29"/>
                      <a:pt x="1" y="70"/>
                    </a:cubicBezTo>
                    <a:cubicBezTo>
                      <a:pt x="1" y="170"/>
                      <a:pt x="434" y="303"/>
                      <a:pt x="1235" y="504"/>
                    </a:cubicBezTo>
                    <a:cubicBezTo>
                      <a:pt x="1602" y="604"/>
                      <a:pt x="2102" y="704"/>
                      <a:pt x="2669" y="804"/>
                    </a:cubicBezTo>
                    <a:cubicBezTo>
                      <a:pt x="2936" y="870"/>
                      <a:pt x="3236" y="937"/>
                      <a:pt x="3570" y="971"/>
                    </a:cubicBezTo>
                    <a:cubicBezTo>
                      <a:pt x="3870" y="1071"/>
                      <a:pt x="4237" y="1137"/>
                      <a:pt x="4571" y="1204"/>
                    </a:cubicBezTo>
                    <a:cubicBezTo>
                      <a:pt x="5305" y="1371"/>
                      <a:pt x="6072" y="1504"/>
                      <a:pt x="6906" y="1704"/>
                    </a:cubicBezTo>
                    <a:cubicBezTo>
                      <a:pt x="7740" y="1871"/>
                      <a:pt x="8607" y="2105"/>
                      <a:pt x="9541" y="2305"/>
                    </a:cubicBezTo>
                    <a:cubicBezTo>
                      <a:pt x="11409" y="2705"/>
                      <a:pt x="13444" y="3239"/>
                      <a:pt x="15579" y="3773"/>
                    </a:cubicBezTo>
                    <a:cubicBezTo>
                      <a:pt x="16646" y="4039"/>
                      <a:pt x="17680" y="4340"/>
                      <a:pt x="18681" y="4606"/>
                    </a:cubicBezTo>
                    <a:cubicBezTo>
                      <a:pt x="18914" y="4673"/>
                      <a:pt x="19181" y="4740"/>
                      <a:pt x="19415" y="4807"/>
                    </a:cubicBezTo>
                    <a:cubicBezTo>
                      <a:pt x="19648" y="4907"/>
                      <a:pt x="19915" y="4973"/>
                      <a:pt x="20149" y="5040"/>
                    </a:cubicBezTo>
                    <a:cubicBezTo>
                      <a:pt x="20616" y="5174"/>
                      <a:pt x="21083" y="5340"/>
                      <a:pt x="21550" y="5474"/>
                    </a:cubicBezTo>
                    <a:cubicBezTo>
                      <a:pt x="23384" y="5974"/>
                      <a:pt x="24985" y="6575"/>
                      <a:pt x="26386" y="7008"/>
                    </a:cubicBezTo>
                    <a:cubicBezTo>
                      <a:pt x="26720" y="7142"/>
                      <a:pt x="27053" y="7242"/>
                      <a:pt x="27354" y="7342"/>
                    </a:cubicBezTo>
                    <a:cubicBezTo>
                      <a:pt x="27654" y="7442"/>
                      <a:pt x="27954" y="7542"/>
                      <a:pt x="28221" y="7675"/>
                    </a:cubicBezTo>
                    <a:cubicBezTo>
                      <a:pt x="28755" y="7875"/>
                      <a:pt x="29222" y="8009"/>
                      <a:pt x="29589" y="8142"/>
                    </a:cubicBezTo>
                    <a:cubicBezTo>
                      <a:pt x="30229" y="8356"/>
                      <a:pt x="30635" y="8463"/>
                      <a:pt x="30788" y="8463"/>
                    </a:cubicBezTo>
                    <a:cubicBezTo>
                      <a:pt x="30827" y="8463"/>
                      <a:pt x="30850" y="8456"/>
                      <a:pt x="30856" y="8443"/>
                    </a:cubicBezTo>
                    <a:cubicBezTo>
                      <a:pt x="30890" y="8342"/>
                      <a:pt x="30523" y="8109"/>
                      <a:pt x="29789" y="7709"/>
                    </a:cubicBezTo>
                    <a:cubicBezTo>
                      <a:pt x="29422" y="7509"/>
                      <a:pt x="28988" y="7275"/>
                      <a:pt x="28488" y="7008"/>
                    </a:cubicBezTo>
                    <a:cubicBezTo>
                      <a:pt x="28221" y="6875"/>
                      <a:pt x="27921" y="6741"/>
                      <a:pt x="27654" y="6608"/>
                    </a:cubicBezTo>
                    <a:cubicBezTo>
                      <a:pt x="27354" y="6474"/>
                      <a:pt x="27020" y="6341"/>
                      <a:pt x="26687" y="6208"/>
                    </a:cubicBezTo>
                    <a:cubicBezTo>
                      <a:pt x="25319" y="5641"/>
                      <a:pt x="23718" y="4973"/>
                      <a:pt x="21883" y="4373"/>
                    </a:cubicBezTo>
                    <a:cubicBezTo>
                      <a:pt x="21449" y="4206"/>
                      <a:pt x="20982" y="4073"/>
                      <a:pt x="20482" y="3906"/>
                    </a:cubicBezTo>
                    <a:cubicBezTo>
                      <a:pt x="20249" y="3839"/>
                      <a:pt x="20015" y="3739"/>
                      <a:pt x="19748" y="3672"/>
                    </a:cubicBezTo>
                    <a:cubicBezTo>
                      <a:pt x="19515" y="3606"/>
                      <a:pt x="19248" y="3506"/>
                      <a:pt x="19014" y="3439"/>
                    </a:cubicBezTo>
                    <a:cubicBezTo>
                      <a:pt x="18014" y="3172"/>
                      <a:pt x="16946" y="2872"/>
                      <a:pt x="15879" y="2572"/>
                    </a:cubicBezTo>
                    <a:cubicBezTo>
                      <a:pt x="13711" y="2038"/>
                      <a:pt x="11676" y="1504"/>
                      <a:pt x="9774" y="1171"/>
                    </a:cubicBezTo>
                    <a:cubicBezTo>
                      <a:pt x="8807" y="1004"/>
                      <a:pt x="7940" y="804"/>
                      <a:pt x="7073" y="670"/>
                    </a:cubicBezTo>
                    <a:cubicBezTo>
                      <a:pt x="6239" y="570"/>
                      <a:pt x="5438" y="437"/>
                      <a:pt x="4704" y="337"/>
                    </a:cubicBezTo>
                    <a:cubicBezTo>
                      <a:pt x="4371" y="303"/>
                      <a:pt x="4004" y="237"/>
                      <a:pt x="3703" y="203"/>
                    </a:cubicBezTo>
                    <a:cubicBezTo>
                      <a:pt x="3370" y="170"/>
                      <a:pt x="3036" y="137"/>
                      <a:pt x="2769" y="137"/>
                    </a:cubicBezTo>
                    <a:cubicBezTo>
                      <a:pt x="2202" y="70"/>
                      <a:pt x="1702" y="37"/>
                      <a:pt x="1268" y="37"/>
                    </a:cubicBezTo>
                    <a:cubicBezTo>
                      <a:pt x="963" y="11"/>
                      <a:pt x="705" y="0"/>
                      <a:pt x="504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22"/>
              <p:cNvSpPr/>
              <p:nvPr/>
            </p:nvSpPr>
            <p:spPr>
              <a:xfrm>
                <a:off x="1110981" y="3989092"/>
                <a:ext cx="2512153" cy="195993"/>
              </a:xfrm>
              <a:custGeom>
                <a:avLst/>
                <a:gdLst/>
                <a:ahLst/>
                <a:cxnLst/>
                <a:rect l="l" t="t" r="r" b="b"/>
                <a:pathLst>
                  <a:path w="57342" h="7895" extrusionOk="0">
                    <a:moveTo>
                      <a:pt x="16567" y="0"/>
                    </a:moveTo>
                    <a:cubicBezTo>
                      <a:pt x="13559" y="0"/>
                      <a:pt x="10834" y="90"/>
                      <a:pt x="8507" y="251"/>
                    </a:cubicBezTo>
                    <a:cubicBezTo>
                      <a:pt x="5838" y="452"/>
                      <a:pt x="3704" y="752"/>
                      <a:pt x="2236" y="1052"/>
                    </a:cubicBezTo>
                    <a:cubicBezTo>
                      <a:pt x="768" y="1352"/>
                      <a:pt x="1" y="1686"/>
                      <a:pt x="1" y="1786"/>
                    </a:cubicBezTo>
                    <a:cubicBezTo>
                      <a:pt x="6" y="1796"/>
                      <a:pt x="30" y="1801"/>
                      <a:pt x="71" y="1801"/>
                    </a:cubicBezTo>
                    <a:cubicBezTo>
                      <a:pt x="298" y="1801"/>
                      <a:pt x="1062" y="1660"/>
                      <a:pt x="2303" y="1519"/>
                    </a:cubicBezTo>
                    <a:cubicBezTo>
                      <a:pt x="3770" y="1352"/>
                      <a:pt x="5905" y="1219"/>
                      <a:pt x="8540" y="1152"/>
                    </a:cubicBezTo>
                    <a:cubicBezTo>
                      <a:pt x="9906" y="1109"/>
                      <a:pt x="11408" y="1086"/>
                      <a:pt x="13025" y="1086"/>
                    </a:cubicBezTo>
                    <a:cubicBezTo>
                      <a:pt x="17646" y="1086"/>
                      <a:pt x="23199" y="1274"/>
                      <a:pt x="29155" y="1719"/>
                    </a:cubicBezTo>
                    <a:cubicBezTo>
                      <a:pt x="37194" y="2320"/>
                      <a:pt x="44466" y="3320"/>
                      <a:pt x="49570" y="4588"/>
                    </a:cubicBezTo>
                    <a:cubicBezTo>
                      <a:pt x="52105" y="5222"/>
                      <a:pt x="54106" y="5956"/>
                      <a:pt x="55374" y="6623"/>
                    </a:cubicBezTo>
                    <a:cubicBezTo>
                      <a:pt x="56614" y="7259"/>
                      <a:pt x="57157" y="7895"/>
                      <a:pt x="57263" y="7895"/>
                    </a:cubicBezTo>
                    <a:cubicBezTo>
                      <a:pt x="57268" y="7895"/>
                      <a:pt x="57272" y="7893"/>
                      <a:pt x="57275" y="7890"/>
                    </a:cubicBezTo>
                    <a:cubicBezTo>
                      <a:pt x="57342" y="7857"/>
                      <a:pt x="56908" y="7056"/>
                      <a:pt x="55641" y="6222"/>
                    </a:cubicBezTo>
                    <a:cubicBezTo>
                      <a:pt x="54373" y="5388"/>
                      <a:pt x="52372" y="4488"/>
                      <a:pt x="49803" y="3754"/>
                    </a:cubicBezTo>
                    <a:cubicBezTo>
                      <a:pt x="44666" y="2220"/>
                      <a:pt x="37361" y="1085"/>
                      <a:pt x="29255" y="485"/>
                    </a:cubicBezTo>
                    <a:cubicBezTo>
                      <a:pt x="24724" y="148"/>
                      <a:pt x="20414" y="0"/>
                      <a:pt x="16567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4" name="Google Shape;1264;p22"/>
              <p:cNvSpPr/>
              <p:nvPr/>
            </p:nvSpPr>
            <p:spPr>
              <a:xfrm>
                <a:off x="4032276" y="4251889"/>
                <a:ext cx="5000868" cy="148081"/>
              </a:xfrm>
              <a:custGeom>
                <a:avLst/>
                <a:gdLst/>
                <a:ahLst/>
                <a:cxnLst/>
                <a:rect l="l" t="t" r="r" b="b"/>
                <a:pathLst>
                  <a:path w="114149" h="5965" extrusionOk="0">
                    <a:moveTo>
                      <a:pt x="49818" y="1"/>
                    </a:moveTo>
                    <a:cubicBezTo>
                      <a:pt x="36833" y="1"/>
                      <a:pt x="25181" y="389"/>
                      <a:pt x="16413" y="1207"/>
                    </a:cubicBezTo>
                    <a:cubicBezTo>
                      <a:pt x="11209" y="1674"/>
                      <a:pt x="7039" y="2308"/>
                      <a:pt x="4204" y="3042"/>
                    </a:cubicBezTo>
                    <a:cubicBezTo>
                      <a:pt x="2769" y="3375"/>
                      <a:pt x="1702" y="3776"/>
                      <a:pt x="1002" y="4143"/>
                    </a:cubicBezTo>
                    <a:cubicBezTo>
                      <a:pt x="301" y="4476"/>
                      <a:pt x="1" y="4776"/>
                      <a:pt x="34" y="4810"/>
                    </a:cubicBezTo>
                    <a:cubicBezTo>
                      <a:pt x="37" y="4812"/>
                      <a:pt x="41" y="4813"/>
                      <a:pt x="46" y="4813"/>
                    </a:cubicBezTo>
                    <a:cubicBezTo>
                      <a:pt x="118" y="4813"/>
                      <a:pt x="452" y="4623"/>
                      <a:pt x="1102" y="4376"/>
                    </a:cubicBezTo>
                    <a:cubicBezTo>
                      <a:pt x="1802" y="4109"/>
                      <a:pt x="2870" y="3776"/>
                      <a:pt x="4304" y="3509"/>
                    </a:cubicBezTo>
                    <a:cubicBezTo>
                      <a:pt x="7139" y="2908"/>
                      <a:pt x="11309" y="2441"/>
                      <a:pt x="16479" y="2074"/>
                    </a:cubicBezTo>
                    <a:cubicBezTo>
                      <a:pt x="24613" y="1525"/>
                      <a:pt x="35208" y="1242"/>
                      <a:pt x="47041" y="1242"/>
                    </a:cubicBezTo>
                    <a:cubicBezTo>
                      <a:pt x="50300" y="1242"/>
                      <a:pt x="53653" y="1264"/>
                      <a:pt x="57075" y="1307"/>
                    </a:cubicBezTo>
                    <a:cubicBezTo>
                      <a:pt x="65014" y="1407"/>
                      <a:pt x="72553" y="1574"/>
                      <a:pt x="79424" y="1874"/>
                    </a:cubicBezTo>
                    <a:cubicBezTo>
                      <a:pt x="86296" y="2141"/>
                      <a:pt x="92467" y="2475"/>
                      <a:pt x="97637" y="2975"/>
                    </a:cubicBezTo>
                    <a:cubicBezTo>
                      <a:pt x="98905" y="3108"/>
                      <a:pt x="100139" y="3242"/>
                      <a:pt x="101273" y="3409"/>
                    </a:cubicBezTo>
                    <a:cubicBezTo>
                      <a:pt x="101840" y="3509"/>
                      <a:pt x="102407" y="3609"/>
                      <a:pt x="102941" y="3742"/>
                    </a:cubicBezTo>
                    <a:cubicBezTo>
                      <a:pt x="103475" y="3876"/>
                      <a:pt x="104008" y="3942"/>
                      <a:pt x="104509" y="4042"/>
                    </a:cubicBezTo>
                    <a:cubicBezTo>
                      <a:pt x="106544" y="4443"/>
                      <a:pt x="108312" y="4710"/>
                      <a:pt x="109713" y="5010"/>
                    </a:cubicBezTo>
                    <a:cubicBezTo>
                      <a:pt x="110446" y="5177"/>
                      <a:pt x="111080" y="5277"/>
                      <a:pt x="111614" y="5410"/>
                    </a:cubicBezTo>
                    <a:cubicBezTo>
                      <a:pt x="112148" y="5544"/>
                      <a:pt x="112615" y="5644"/>
                      <a:pt x="112982" y="5744"/>
                    </a:cubicBezTo>
                    <a:cubicBezTo>
                      <a:pt x="113585" y="5875"/>
                      <a:pt x="113961" y="5965"/>
                      <a:pt x="114094" y="5965"/>
                    </a:cubicBezTo>
                    <a:cubicBezTo>
                      <a:pt x="114131" y="5965"/>
                      <a:pt x="114149" y="5958"/>
                      <a:pt x="114149" y="5944"/>
                    </a:cubicBezTo>
                    <a:cubicBezTo>
                      <a:pt x="114149" y="5910"/>
                      <a:pt x="113782" y="5777"/>
                      <a:pt x="113048" y="5510"/>
                    </a:cubicBezTo>
                    <a:cubicBezTo>
                      <a:pt x="112681" y="5377"/>
                      <a:pt x="112248" y="5243"/>
                      <a:pt x="111714" y="5043"/>
                    </a:cubicBezTo>
                    <a:cubicBezTo>
                      <a:pt x="111180" y="4876"/>
                      <a:pt x="110546" y="4743"/>
                      <a:pt x="109846" y="4543"/>
                    </a:cubicBezTo>
                    <a:cubicBezTo>
                      <a:pt x="108412" y="4176"/>
                      <a:pt x="106644" y="3842"/>
                      <a:pt x="104676" y="3375"/>
                    </a:cubicBezTo>
                    <a:cubicBezTo>
                      <a:pt x="104175" y="3242"/>
                      <a:pt x="103642" y="3142"/>
                      <a:pt x="103108" y="3008"/>
                    </a:cubicBezTo>
                    <a:cubicBezTo>
                      <a:pt x="102574" y="2875"/>
                      <a:pt x="102007" y="2742"/>
                      <a:pt x="101407" y="2641"/>
                    </a:cubicBezTo>
                    <a:cubicBezTo>
                      <a:pt x="100239" y="2408"/>
                      <a:pt x="99005" y="2241"/>
                      <a:pt x="97704" y="2108"/>
                    </a:cubicBezTo>
                    <a:cubicBezTo>
                      <a:pt x="92534" y="1474"/>
                      <a:pt x="86329" y="1040"/>
                      <a:pt x="79458" y="707"/>
                    </a:cubicBezTo>
                    <a:cubicBezTo>
                      <a:pt x="72586" y="373"/>
                      <a:pt x="65014" y="140"/>
                      <a:pt x="57075" y="40"/>
                    </a:cubicBezTo>
                    <a:cubicBezTo>
                      <a:pt x="54618" y="14"/>
                      <a:pt x="52196" y="1"/>
                      <a:pt x="49818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5" name="Google Shape;1265;p22"/>
              <p:cNvSpPr/>
              <p:nvPr/>
            </p:nvSpPr>
            <p:spPr>
              <a:xfrm>
                <a:off x="4020578" y="4157008"/>
                <a:ext cx="5011119" cy="124870"/>
              </a:xfrm>
              <a:custGeom>
                <a:avLst/>
                <a:gdLst/>
                <a:ahLst/>
                <a:cxnLst/>
                <a:rect l="l" t="t" r="r" b="b"/>
                <a:pathLst>
                  <a:path w="114383" h="5030" extrusionOk="0">
                    <a:moveTo>
                      <a:pt x="51252" y="1"/>
                    </a:moveTo>
                    <a:cubicBezTo>
                      <a:pt x="37672" y="1"/>
                      <a:pt x="25505" y="420"/>
                      <a:pt x="16413" y="1326"/>
                    </a:cubicBezTo>
                    <a:cubicBezTo>
                      <a:pt x="11209" y="1860"/>
                      <a:pt x="7039" y="2527"/>
                      <a:pt x="4204" y="3295"/>
                    </a:cubicBezTo>
                    <a:cubicBezTo>
                      <a:pt x="2803" y="3661"/>
                      <a:pt x="1702" y="4062"/>
                      <a:pt x="1002" y="4395"/>
                    </a:cubicBezTo>
                    <a:cubicBezTo>
                      <a:pt x="668" y="4562"/>
                      <a:pt x="401" y="4696"/>
                      <a:pt x="234" y="4829"/>
                    </a:cubicBezTo>
                    <a:cubicBezTo>
                      <a:pt x="68" y="4929"/>
                      <a:pt x="1" y="4996"/>
                      <a:pt x="1" y="5029"/>
                    </a:cubicBezTo>
                    <a:cubicBezTo>
                      <a:pt x="34" y="5029"/>
                      <a:pt x="134" y="4996"/>
                      <a:pt x="301" y="4929"/>
                    </a:cubicBezTo>
                    <a:cubicBezTo>
                      <a:pt x="468" y="4862"/>
                      <a:pt x="735" y="4762"/>
                      <a:pt x="1102" y="4629"/>
                    </a:cubicBezTo>
                    <a:cubicBezTo>
                      <a:pt x="1836" y="4362"/>
                      <a:pt x="2903" y="4062"/>
                      <a:pt x="4304" y="3762"/>
                    </a:cubicBezTo>
                    <a:cubicBezTo>
                      <a:pt x="7139" y="3161"/>
                      <a:pt x="11309" y="2627"/>
                      <a:pt x="16479" y="2227"/>
                    </a:cubicBezTo>
                    <a:cubicBezTo>
                      <a:pt x="25153" y="1528"/>
                      <a:pt x="36665" y="1227"/>
                      <a:pt x="49502" y="1227"/>
                    </a:cubicBezTo>
                    <a:cubicBezTo>
                      <a:pt x="51970" y="1227"/>
                      <a:pt x="54487" y="1238"/>
                      <a:pt x="57042" y="1260"/>
                    </a:cubicBezTo>
                    <a:cubicBezTo>
                      <a:pt x="72920" y="1427"/>
                      <a:pt x="87263" y="1994"/>
                      <a:pt x="97637" y="2594"/>
                    </a:cubicBezTo>
                    <a:cubicBezTo>
                      <a:pt x="102808" y="2894"/>
                      <a:pt x="107011" y="3228"/>
                      <a:pt x="109913" y="3561"/>
                    </a:cubicBezTo>
                    <a:cubicBezTo>
                      <a:pt x="111347" y="3695"/>
                      <a:pt x="112448" y="3828"/>
                      <a:pt x="113215" y="3962"/>
                    </a:cubicBezTo>
                    <a:cubicBezTo>
                      <a:pt x="113768" y="4034"/>
                      <a:pt x="114130" y="4089"/>
                      <a:pt x="114290" y="4089"/>
                    </a:cubicBezTo>
                    <a:cubicBezTo>
                      <a:pt x="114351" y="4089"/>
                      <a:pt x="114383" y="4080"/>
                      <a:pt x="114383" y="4062"/>
                    </a:cubicBezTo>
                    <a:cubicBezTo>
                      <a:pt x="114383" y="4028"/>
                      <a:pt x="114016" y="3895"/>
                      <a:pt x="113282" y="3695"/>
                    </a:cubicBezTo>
                    <a:cubicBezTo>
                      <a:pt x="112515" y="3528"/>
                      <a:pt x="111414" y="3295"/>
                      <a:pt x="109980" y="3061"/>
                    </a:cubicBezTo>
                    <a:cubicBezTo>
                      <a:pt x="107077" y="2627"/>
                      <a:pt x="102874" y="2160"/>
                      <a:pt x="97704" y="1727"/>
                    </a:cubicBezTo>
                    <a:cubicBezTo>
                      <a:pt x="87330" y="893"/>
                      <a:pt x="72953" y="192"/>
                      <a:pt x="57075" y="25"/>
                    </a:cubicBezTo>
                    <a:cubicBezTo>
                      <a:pt x="55109" y="9"/>
                      <a:pt x="53166" y="1"/>
                      <a:pt x="51252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6" name="Google Shape;1266;p22"/>
              <p:cNvSpPr/>
              <p:nvPr/>
            </p:nvSpPr>
            <p:spPr>
              <a:xfrm>
                <a:off x="4020578" y="4070120"/>
                <a:ext cx="5012565" cy="115188"/>
              </a:xfrm>
              <a:custGeom>
                <a:avLst/>
                <a:gdLst/>
                <a:ahLst/>
                <a:cxnLst/>
                <a:rect l="l" t="t" r="r" b="b"/>
                <a:pathLst>
                  <a:path w="114416" h="4640" extrusionOk="0">
                    <a:moveTo>
                      <a:pt x="48494" y="1"/>
                    </a:moveTo>
                    <a:cubicBezTo>
                      <a:pt x="36055" y="1"/>
                      <a:pt x="24908" y="368"/>
                      <a:pt x="16446" y="1157"/>
                    </a:cubicBezTo>
                    <a:cubicBezTo>
                      <a:pt x="11242" y="1624"/>
                      <a:pt x="7073" y="2258"/>
                      <a:pt x="4237" y="2958"/>
                    </a:cubicBezTo>
                    <a:cubicBezTo>
                      <a:pt x="2803" y="3325"/>
                      <a:pt x="1736" y="3692"/>
                      <a:pt x="1035" y="4026"/>
                    </a:cubicBezTo>
                    <a:cubicBezTo>
                      <a:pt x="668" y="4193"/>
                      <a:pt x="401" y="4326"/>
                      <a:pt x="234" y="4426"/>
                    </a:cubicBezTo>
                    <a:cubicBezTo>
                      <a:pt x="68" y="4526"/>
                      <a:pt x="1" y="4593"/>
                      <a:pt x="1" y="4626"/>
                    </a:cubicBezTo>
                    <a:cubicBezTo>
                      <a:pt x="10" y="4635"/>
                      <a:pt x="24" y="4639"/>
                      <a:pt x="42" y="4639"/>
                    </a:cubicBezTo>
                    <a:cubicBezTo>
                      <a:pt x="93" y="4639"/>
                      <a:pt x="179" y="4608"/>
                      <a:pt x="301" y="4560"/>
                    </a:cubicBezTo>
                    <a:cubicBezTo>
                      <a:pt x="501" y="4459"/>
                      <a:pt x="768" y="4359"/>
                      <a:pt x="1102" y="4259"/>
                    </a:cubicBezTo>
                    <a:cubicBezTo>
                      <a:pt x="1836" y="4026"/>
                      <a:pt x="2903" y="3726"/>
                      <a:pt x="4337" y="3425"/>
                    </a:cubicBezTo>
                    <a:cubicBezTo>
                      <a:pt x="7173" y="2858"/>
                      <a:pt x="11342" y="2391"/>
                      <a:pt x="16513" y="2024"/>
                    </a:cubicBezTo>
                    <a:cubicBezTo>
                      <a:pt x="24368" y="1467"/>
                      <a:pt x="34552" y="1217"/>
                      <a:pt x="45939" y="1217"/>
                    </a:cubicBezTo>
                    <a:cubicBezTo>
                      <a:pt x="49543" y="1217"/>
                      <a:pt x="53266" y="1242"/>
                      <a:pt x="57075" y="1291"/>
                    </a:cubicBezTo>
                    <a:cubicBezTo>
                      <a:pt x="72920" y="1491"/>
                      <a:pt x="87263" y="2024"/>
                      <a:pt x="97637" y="2591"/>
                    </a:cubicBezTo>
                    <a:cubicBezTo>
                      <a:pt x="102808" y="2858"/>
                      <a:pt x="107011" y="3125"/>
                      <a:pt x="109913" y="3392"/>
                    </a:cubicBezTo>
                    <a:cubicBezTo>
                      <a:pt x="111347" y="3492"/>
                      <a:pt x="112481" y="3626"/>
                      <a:pt x="113249" y="3692"/>
                    </a:cubicBezTo>
                    <a:cubicBezTo>
                      <a:pt x="113767" y="3739"/>
                      <a:pt x="114136" y="3787"/>
                      <a:pt x="114308" y="3787"/>
                    </a:cubicBezTo>
                    <a:cubicBezTo>
                      <a:pt x="114379" y="3787"/>
                      <a:pt x="114416" y="3779"/>
                      <a:pt x="114416" y="3759"/>
                    </a:cubicBezTo>
                    <a:cubicBezTo>
                      <a:pt x="114416" y="3726"/>
                      <a:pt x="114049" y="3592"/>
                      <a:pt x="113282" y="3459"/>
                    </a:cubicBezTo>
                    <a:cubicBezTo>
                      <a:pt x="112515" y="3292"/>
                      <a:pt x="111414" y="3092"/>
                      <a:pt x="109980" y="2892"/>
                    </a:cubicBezTo>
                    <a:cubicBezTo>
                      <a:pt x="107077" y="2525"/>
                      <a:pt x="102874" y="2091"/>
                      <a:pt x="97704" y="1691"/>
                    </a:cubicBezTo>
                    <a:cubicBezTo>
                      <a:pt x="87330" y="924"/>
                      <a:pt x="72953" y="256"/>
                      <a:pt x="57108" y="56"/>
                    </a:cubicBezTo>
                    <a:cubicBezTo>
                      <a:pt x="54182" y="19"/>
                      <a:pt x="51305" y="1"/>
                      <a:pt x="48494" y="1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7" name="Google Shape;1267;p22"/>
              <p:cNvSpPr/>
              <p:nvPr/>
            </p:nvSpPr>
            <p:spPr>
              <a:xfrm>
                <a:off x="4312879" y="3984648"/>
                <a:ext cx="4721754" cy="91679"/>
              </a:xfrm>
              <a:custGeom>
                <a:avLst/>
                <a:gdLst/>
                <a:ahLst/>
                <a:cxnLst/>
                <a:rect l="l" t="t" r="r" b="b"/>
                <a:pathLst>
                  <a:path w="107778" h="3693" extrusionOk="0">
                    <a:moveTo>
                      <a:pt x="42920" y="0"/>
                    </a:moveTo>
                    <a:cubicBezTo>
                      <a:pt x="32426" y="0"/>
                      <a:pt x="23044" y="182"/>
                      <a:pt x="15745" y="531"/>
                    </a:cubicBezTo>
                    <a:cubicBezTo>
                      <a:pt x="10841" y="764"/>
                      <a:pt x="6905" y="1064"/>
                      <a:pt x="4170" y="1398"/>
                    </a:cubicBezTo>
                    <a:cubicBezTo>
                      <a:pt x="2836" y="1565"/>
                      <a:pt x="1768" y="1731"/>
                      <a:pt x="1068" y="1898"/>
                    </a:cubicBezTo>
                    <a:cubicBezTo>
                      <a:pt x="367" y="2065"/>
                      <a:pt x="0" y="2198"/>
                      <a:pt x="0" y="2232"/>
                    </a:cubicBezTo>
                    <a:cubicBezTo>
                      <a:pt x="9" y="2240"/>
                      <a:pt x="38" y="2244"/>
                      <a:pt x="88" y="2244"/>
                    </a:cubicBezTo>
                    <a:cubicBezTo>
                      <a:pt x="238" y="2244"/>
                      <a:pt x="576" y="2207"/>
                      <a:pt x="1101" y="2132"/>
                    </a:cubicBezTo>
                    <a:cubicBezTo>
                      <a:pt x="1802" y="2065"/>
                      <a:pt x="2869" y="1965"/>
                      <a:pt x="4237" y="1865"/>
                    </a:cubicBezTo>
                    <a:cubicBezTo>
                      <a:pt x="6939" y="1698"/>
                      <a:pt x="10908" y="1531"/>
                      <a:pt x="15778" y="1398"/>
                    </a:cubicBezTo>
                    <a:cubicBezTo>
                      <a:pt x="21208" y="1268"/>
                      <a:pt x="27809" y="1200"/>
                      <a:pt x="35171" y="1200"/>
                    </a:cubicBezTo>
                    <a:cubicBezTo>
                      <a:pt x="41016" y="1200"/>
                      <a:pt x="47340" y="1243"/>
                      <a:pt x="53939" y="1331"/>
                    </a:cubicBezTo>
                    <a:cubicBezTo>
                      <a:pt x="68816" y="1498"/>
                      <a:pt x="82292" y="1865"/>
                      <a:pt x="92066" y="2365"/>
                    </a:cubicBezTo>
                    <a:cubicBezTo>
                      <a:pt x="96936" y="2632"/>
                      <a:pt x="100872" y="2899"/>
                      <a:pt x="103574" y="3166"/>
                    </a:cubicBezTo>
                    <a:cubicBezTo>
                      <a:pt x="104942" y="3299"/>
                      <a:pt x="105976" y="3466"/>
                      <a:pt x="106677" y="3566"/>
                    </a:cubicBezTo>
                    <a:cubicBezTo>
                      <a:pt x="107181" y="3638"/>
                      <a:pt x="107530" y="3693"/>
                      <a:pt x="107686" y="3693"/>
                    </a:cubicBezTo>
                    <a:cubicBezTo>
                      <a:pt x="107746" y="3693"/>
                      <a:pt x="107777" y="3685"/>
                      <a:pt x="107777" y="3666"/>
                    </a:cubicBezTo>
                    <a:cubicBezTo>
                      <a:pt x="107777" y="3633"/>
                      <a:pt x="107444" y="3499"/>
                      <a:pt x="106743" y="3299"/>
                    </a:cubicBezTo>
                    <a:cubicBezTo>
                      <a:pt x="106043" y="3132"/>
                      <a:pt x="104975" y="2899"/>
                      <a:pt x="103641" y="2699"/>
                    </a:cubicBezTo>
                    <a:cubicBezTo>
                      <a:pt x="100939" y="2265"/>
                      <a:pt x="96970" y="1865"/>
                      <a:pt x="92100" y="1498"/>
                    </a:cubicBezTo>
                    <a:cubicBezTo>
                      <a:pt x="82359" y="764"/>
                      <a:pt x="68850" y="264"/>
                      <a:pt x="53939" y="64"/>
                    </a:cubicBezTo>
                    <a:cubicBezTo>
                      <a:pt x="50163" y="21"/>
                      <a:pt x="46478" y="0"/>
                      <a:pt x="42920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8" name="Google Shape;1268;p22"/>
              <p:cNvSpPr/>
              <p:nvPr/>
            </p:nvSpPr>
            <p:spPr>
              <a:xfrm>
                <a:off x="3289" y="4327357"/>
                <a:ext cx="2819042" cy="172534"/>
              </a:xfrm>
              <a:custGeom>
                <a:avLst/>
                <a:gdLst/>
                <a:ahLst/>
                <a:cxnLst/>
                <a:rect l="l" t="t" r="r" b="b"/>
                <a:pathLst>
                  <a:path w="64347" h="6950" extrusionOk="0">
                    <a:moveTo>
                      <a:pt x="39810" y="0"/>
                    </a:moveTo>
                    <a:cubicBezTo>
                      <a:pt x="39111" y="0"/>
                      <a:pt x="38416" y="2"/>
                      <a:pt x="37727" y="2"/>
                    </a:cubicBezTo>
                    <a:cubicBezTo>
                      <a:pt x="36159" y="68"/>
                      <a:pt x="34658" y="135"/>
                      <a:pt x="33157" y="169"/>
                    </a:cubicBezTo>
                    <a:cubicBezTo>
                      <a:pt x="32390" y="202"/>
                      <a:pt x="31656" y="269"/>
                      <a:pt x="30956" y="335"/>
                    </a:cubicBezTo>
                    <a:cubicBezTo>
                      <a:pt x="30222" y="402"/>
                      <a:pt x="29488" y="469"/>
                      <a:pt x="28787" y="535"/>
                    </a:cubicBezTo>
                    <a:cubicBezTo>
                      <a:pt x="27353" y="669"/>
                      <a:pt x="25985" y="769"/>
                      <a:pt x="24651" y="902"/>
                    </a:cubicBezTo>
                    <a:cubicBezTo>
                      <a:pt x="23317" y="1103"/>
                      <a:pt x="22016" y="1236"/>
                      <a:pt x="20748" y="1403"/>
                    </a:cubicBezTo>
                    <a:cubicBezTo>
                      <a:pt x="18247" y="1703"/>
                      <a:pt x="15912" y="2037"/>
                      <a:pt x="13810" y="2337"/>
                    </a:cubicBezTo>
                    <a:cubicBezTo>
                      <a:pt x="11675" y="2637"/>
                      <a:pt x="9740" y="2837"/>
                      <a:pt x="8073" y="3037"/>
                    </a:cubicBezTo>
                    <a:cubicBezTo>
                      <a:pt x="7205" y="3137"/>
                      <a:pt x="6438" y="3237"/>
                      <a:pt x="5704" y="3337"/>
                    </a:cubicBezTo>
                    <a:cubicBezTo>
                      <a:pt x="4970" y="3438"/>
                      <a:pt x="4303" y="3504"/>
                      <a:pt x="3736" y="3571"/>
                    </a:cubicBezTo>
                    <a:cubicBezTo>
                      <a:pt x="1334" y="3771"/>
                      <a:pt x="0" y="3938"/>
                      <a:pt x="34" y="4038"/>
                    </a:cubicBezTo>
                    <a:cubicBezTo>
                      <a:pt x="34" y="4071"/>
                      <a:pt x="367" y="4088"/>
                      <a:pt x="997" y="4088"/>
                    </a:cubicBezTo>
                    <a:cubicBezTo>
                      <a:pt x="1626" y="4088"/>
                      <a:pt x="2552" y="4071"/>
                      <a:pt x="3736" y="4038"/>
                    </a:cubicBezTo>
                    <a:cubicBezTo>
                      <a:pt x="4337" y="4038"/>
                      <a:pt x="5004" y="3971"/>
                      <a:pt x="5738" y="3938"/>
                    </a:cubicBezTo>
                    <a:cubicBezTo>
                      <a:pt x="6471" y="3871"/>
                      <a:pt x="7272" y="3804"/>
                      <a:pt x="8106" y="3738"/>
                    </a:cubicBezTo>
                    <a:cubicBezTo>
                      <a:pt x="9807" y="3604"/>
                      <a:pt x="11775" y="3438"/>
                      <a:pt x="13910" y="3204"/>
                    </a:cubicBezTo>
                    <a:cubicBezTo>
                      <a:pt x="16045" y="2971"/>
                      <a:pt x="18380" y="2704"/>
                      <a:pt x="20882" y="2437"/>
                    </a:cubicBezTo>
                    <a:cubicBezTo>
                      <a:pt x="22116" y="2303"/>
                      <a:pt x="23417" y="2170"/>
                      <a:pt x="24751" y="2003"/>
                    </a:cubicBezTo>
                    <a:cubicBezTo>
                      <a:pt x="26085" y="1870"/>
                      <a:pt x="27453" y="1803"/>
                      <a:pt x="28887" y="1670"/>
                    </a:cubicBezTo>
                    <a:cubicBezTo>
                      <a:pt x="29588" y="1603"/>
                      <a:pt x="30288" y="1570"/>
                      <a:pt x="31022" y="1503"/>
                    </a:cubicBezTo>
                    <a:cubicBezTo>
                      <a:pt x="31723" y="1436"/>
                      <a:pt x="32457" y="1369"/>
                      <a:pt x="33191" y="1369"/>
                    </a:cubicBezTo>
                    <a:cubicBezTo>
                      <a:pt x="34692" y="1303"/>
                      <a:pt x="36193" y="1269"/>
                      <a:pt x="37727" y="1236"/>
                    </a:cubicBezTo>
                    <a:cubicBezTo>
                      <a:pt x="40796" y="1236"/>
                      <a:pt x="43998" y="1236"/>
                      <a:pt x="47234" y="1436"/>
                    </a:cubicBezTo>
                    <a:cubicBezTo>
                      <a:pt x="48068" y="1503"/>
                      <a:pt x="48868" y="1536"/>
                      <a:pt x="49669" y="1570"/>
                    </a:cubicBezTo>
                    <a:cubicBezTo>
                      <a:pt x="50470" y="1636"/>
                      <a:pt x="51270" y="1736"/>
                      <a:pt x="52071" y="1803"/>
                    </a:cubicBezTo>
                    <a:cubicBezTo>
                      <a:pt x="53638" y="1936"/>
                      <a:pt x="55206" y="2070"/>
                      <a:pt x="56741" y="2237"/>
                    </a:cubicBezTo>
                    <a:cubicBezTo>
                      <a:pt x="58242" y="2403"/>
                      <a:pt x="59743" y="2570"/>
                      <a:pt x="61044" y="3071"/>
                    </a:cubicBezTo>
                    <a:cubicBezTo>
                      <a:pt x="61678" y="3304"/>
                      <a:pt x="62278" y="3638"/>
                      <a:pt x="62745" y="4038"/>
                    </a:cubicBezTo>
                    <a:cubicBezTo>
                      <a:pt x="62978" y="4238"/>
                      <a:pt x="63145" y="4472"/>
                      <a:pt x="63145" y="4572"/>
                    </a:cubicBezTo>
                    <a:cubicBezTo>
                      <a:pt x="63145" y="4605"/>
                      <a:pt x="63145" y="4638"/>
                      <a:pt x="63112" y="4705"/>
                    </a:cubicBezTo>
                    <a:cubicBezTo>
                      <a:pt x="63079" y="4772"/>
                      <a:pt x="62978" y="4839"/>
                      <a:pt x="62878" y="4939"/>
                    </a:cubicBezTo>
                    <a:cubicBezTo>
                      <a:pt x="62445" y="5239"/>
                      <a:pt x="61778" y="5439"/>
                      <a:pt x="61177" y="5572"/>
                    </a:cubicBezTo>
                    <a:cubicBezTo>
                      <a:pt x="60844" y="5639"/>
                      <a:pt x="60543" y="5706"/>
                      <a:pt x="60210" y="5706"/>
                    </a:cubicBezTo>
                    <a:cubicBezTo>
                      <a:pt x="59876" y="5739"/>
                      <a:pt x="59543" y="5739"/>
                      <a:pt x="59209" y="5773"/>
                    </a:cubicBezTo>
                    <a:cubicBezTo>
                      <a:pt x="58542" y="5806"/>
                      <a:pt x="57875" y="5839"/>
                      <a:pt x="57241" y="5873"/>
                    </a:cubicBezTo>
                    <a:cubicBezTo>
                      <a:pt x="56607" y="5906"/>
                      <a:pt x="55940" y="5906"/>
                      <a:pt x="55340" y="5906"/>
                    </a:cubicBezTo>
                    <a:cubicBezTo>
                      <a:pt x="54804" y="5934"/>
                      <a:pt x="54280" y="5944"/>
                      <a:pt x="53766" y="5944"/>
                    </a:cubicBezTo>
                    <a:cubicBezTo>
                      <a:pt x="53063" y="5944"/>
                      <a:pt x="52378" y="5925"/>
                      <a:pt x="51704" y="5906"/>
                    </a:cubicBezTo>
                    <a:cubicBezTo>
                      <a:pt x="51481" y="5912"/>
                      <a:pt x="51259" y="5915"/>
                      <a:pt x="51039" y="5915"/>
                    </a:cubicBezTo>
                    <a:cubicBezTo>
                      <a:pt x="50105" y="5915"/>
                      <a:pt x="49198" y="5866"/>
                      <a:pt x="48335" y="5839"/>
                    </a:cubicBezTo>
                    <a:cubicBezTo>
                      <a:pt x="44065" y="5639"/>
                      <a:pt x="40596" y="5372"/>
                      <a:pt x="38194" y="5239"/>
                    </a:cubicBezTo>
                    <a:cubicBezTo>
                      <a:pt x="36585" y="5125"/>
                      <a:pt x="35453" y="5058"/>
                      <a:pt x="34882" y="5058"/>
                    </a:cubicBezTo>
                    <a:cubicBezTo>
                      <a:pt x="34613" y="5058"/>
                      <a:pt x="34469" y="5073"/>
                      <a:pt x="34458" y="5105"/>
                    </a:cubicBezTo>
                    <a:cubicBezTo>
                      <a:pt x="34458" y="5205"/>
                      <a:pt x="35759" y="5406"/>
                      <a:pt x="38161" y="5706"/>
                    </a:cubicBezTo>
                    <a:cubicBezTo>
                      <a:pt x="40529" y="6006"/>
                      <a:pt x="43998" y="6406"/>
                      <a:pt x="48301" y="6707"/>
                    </a:cubicBezTo>
                    <a:cubicBezTo>
                      <a:pt x="49369" y="6773"/>
                      <a:pt x="50503" y="6873"/>
                      <a:pt x="51670" y="6873"/>
                    </a:cubicBezTo>
                    <a:cubicBezTo>
                      <a:pt x="52615" y="6900"/>
                      <a:pt x="53603" y="6949"/>
                      <a:pt x="54617" y="6949"/>
                    </a:cubicBezTo>
                    <a:cubicBezTo>
                      <a:pt x="54857" y="6949"/>
                      <a:pt x="55098" y="6946"/>
                      <a:pt x="55340" y="6940"/>
                    </a:cubicBezTo>
                    <a:lnTo>
                      <a:pt x="57274" y="6940"/>
                    </a:lnTo>
                    <a:cubicBezTo>
                      <a:pt x="57942" y="6907"/>
                      <a:pt x="58609" y="6873"/>
                      <a:pt x="59276" y="6873"/>
                    </a:cubicBezTo>
                    <a:cubicBezTo>
                      <a:pt x="59609" y="6840"/>
                      <a:pt x="59943" y="6840"/>
                      <a:pt x="60310" y="6807"/>
                    </a:cubicBezTo>
                    <a:cubicBezTo>
                      <a:pt x="60643" y="6807"/>
                      <a:pt x="61044" y="6773"/>
                      <a:pt x="61377" y="6673"/>
                    </a:cubicBezTo>
                    <a:cubicBezTo>
                      <a:pt x="62111" y="6540"/>
                      <a:pt x="62845" y="6373"/>
                      <a:pt x="63579" y="5873"/>
                    </a:cubicBezTo>
                    <a:cubicBezTo>
                      <a:pt x="63746" y="5706"/>
                      <a:pt x="63946" y="5572"/>
                      <a:pt x="64079" y="5306"/>
                    </a:cubicBezTo>
                    <a:cubicBezTo>
                      <a:pt x="64246" y="5072"/>
                      <a:pt x="64346" y="4738"/>
                      <a:pt x="64279" y="4438"/>
                    </a:cubicBezTo>
                    <a:cubicBezTo>
                      <a:pt x="64246" y="4138"/>
                      <a:pt x="64113" y="3871"/>
                      <a:pt x="63979" y="3671"/>
                    </a:cubicBezTo>
                    <a:cubicBezTo>
                      <a:pt x="63846" y="3471"/>
                      <a:pt x="63712" y="3304"/>
                      <a:pt x="63546" y="3171"/>
                    </a:cubicBezTo>
                    <a:cubicBezTo>
                      <a:pt x="62912" y="2637"/>
                      <a:pt x="62211" y="2270"/>
                      <a:pt x="61444" y="1970"/>
                    </a:cubicBezTo>
                    <a:cubicBezTo>
                      <a:pt x="59976" y="1403"/>
                      <a:pt x="58409" y="1203"/>
                      <a:pt x="56874" y="1036"/>
                    </a:cubicBezTo>
                    <a:cubicBezTo>
                      <a:pt x="55340" y="836"/>
                      <a:pt x="53772" y="702"/>
                      <a:pt x="52171" y="569"/>
                    </a:cubicBezTo>
                    <a:cubicBezTo>
                      <a:pt x="51370" y="502"/>
                      <a:pt x="50570" y="402"/>
                      <a:pt x="49769" y="335"/>
                    </a:cubicBezTo>
                    <a:cubicBezTo>
                      <a:pt x="48968" y="302"/>
                      <a:pt x="48135" y="235"/>
                      <a:pt x="47334" y="202"/>
                    </a:cubicBezTo>
                    <a:cubicBezTo>
                      <a:pt x="44765" y="20"/>
                      <a:pt x="42257" y="0"/>
                      <a:pt x="39810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9" name="Google Shape;1269;p22"/>
              <p:cNvSpPr/>
              <p:nvPr/>
            </p:nvSpPr>
            <p:spPr>
              <a:xfrm>
                <a:off x="3878853" y="4329542"/>
                <a:ext cx="4482070" cy="199916"/>
              </a:xfrm>
              <a:custGeom>
                <a:avLst/>
                <a:gdLst/>
                <a:ahLst/>
                <a:cxnLst/>
                <a:rect l="l" t="t" r="r" b="b"/>
                <a:pathLst>
                  <a:path w="102307" h="8053" extrusionOk="0">
                    <a:moveTo>
                      <a:pt x="90534" y="0"/>
                    </a:moveTo>
                    <a:cubicBezTo>
                      <a:pt x="90112" y="0"/>
                      <a:pt x="89743" y="21"/>
                      <a:pt x="89431" y="47"/>
                    </a:cubicBezTo>
                    <a:cubicBezTo>
                      <a:pt x="88630" y="147"/>
                      <a:pt x="88230" y="247"/>
                      <a:pt x="88230" y="281"/>
                    </a:cubicBezTo>
                    <a:cubicBezTo>
                      <a:pt x="88230" y="309"/>
                      <a:pt x="88307" y="319"/>
                      <a:pt x="88455" y="319"/>
                    </a:cubicBezTo>
                    <a:cubicBezTo>
                      <a:pt x="88656" y="319"/>
                      <a:pt x="88988" y="300"/>
                      <a:pt x="89431" y="281"/>
                    </a:cubicBezTo>
                    <a:cubicBezTo>
                      <a:pt x="90198" y="314"/>
                      <a:pt x="91366" y="347"/>
                      <a:pt x="92833" y="681"/>
                    </a:cubicBezTo>
                    <a:cubicBezTo>
                      <a:pt x="94301" y="981"/>
                      <a:pt x="96036" y="1448"/>
                      <a:pt x="98004" y="2249"/>
                    </a:cubicBezTo>
                    <a:cubicBezTo>
                      <a:pt x="98271" y="2349"/>
                      <a:pt x="98504" y="2449"/>
                      <a:pt x="98771" y="2516"/>
                    </a:cubicBezTo>
                    <a:cubicBezTo>
                      <a:pt x="99004" y="2649"/>
                      <a:pt x="99271" y="2749"/>
                      <a:pt x="99505" y="2849"/>
                    </a:cubicBezTo>
                    <a:cubicBezTo>
                      <a:pt x="100005" y="3083"/>
                      <a:pt x="100505" y="3383"/>
                      <a:pt x="100906" y="3716"/>
                    </a:cubicBezTo>
                    <a:cubicBezTo>
                      <a:pt x="101006" y="3817"/>
                      <a:pt x="101073" y="3917"/>
                      <a:pt x="101173" y="4017"/>
                    </a:cubicBezTo>
                    <a:cubicBezTo>
                      <a:pt x="101239" y="4117"/>
                      <a:pt x="101339" y="4217"/>
                      <a:pt x="101339" y="4317"/>
                    </a:cubicBezTo>
                    <a:cubicBezTo>
                      <a:pt x="101439" y="4517"/>
                      <a:pt x="101439" y="4717"/>
                      <a:pt x="101373" y="4917"/>
                    </a:cubicBezTo>
                    <a:cubicBezTo>
                      <a:pt x="101273" y="5151"/>
                      <a:pt x="101106" y="5351"/>
                      <a:pt x="100906" y="5518"/>
                    </a:cubicBezTo>
                    <a:cubicBezTo>
                      <a:pt x="100672" y="5718"/>
                      <a:pt x="100439" y="5885"/>
                      <a:pt x="100139" y="6018"/>
                    </a:cubicBezTo>
                    <a:cubicBezTo>
                      <a:pt x="99038" y="6619"/>
                      <a:pt x="97670" y="6952"/>
                      <a:pt x="96302" y="7052"/>
                    </a:cubicBezTo>
                    <a:cubicBezTo>
                      <a:pt x="96069" y="7063"/>
                      <a:pt x="95835" y="7071"/>
                      <a:pt x="95601" y="7071"/>
                    </a:cubicBezTo>
                    <a:cubicBezTo>
                      <a:pt x="95131" y="7071"/>
                      <a:pt x="94657" y="7041"/>
                      <a:pt x="94168" y="6952"/>
                    </a:cubicBezTo>
                    <a:cubicBezTo>
                      <a:pt x="93801" y="6885"/>
                      <a:pt x="93434" y="6819"/>
                      <a:pt x="93067" y="6752"/>
                    </a:cubicBezTo>
                    <a:cubicBezTo>
                      <a:pt x="92700" y="6652"/>
                      <a:pt x="92300" y="6585"/>
                      <a:pt x="91933" y="6485"/>
                    </a:cubicBezTo>
                    <a:cubicBezTo>
                      <a:pt x="88930" y="5751"/>
                      <a:pt x="85762" y="4417"/>
                      <a:pt x="82159" y="3850"/>
                    </a:cubicBezTo>
                    <a:cubicBezTo>
                      <a:pt x="75121" y="2816"/>
                      <a:pt x="67315" y="2015"/>
                      <a:pt x="59109" y="1548"/>
                    </a:cubicBezTo>
                    <a:cubicBezTo>
                      <a:pt x="54248" y="1272"/>
                      <a:pt x="49515" y="1147"/>
                      <a:pt x="44987" y="1147"/>
                    </a:cubicBezTo>
                    <a:cubicBezTo>
                      <a:pt x="41872" y="1147"/>
                      <a:pt x="38855" y="1206"/>
                      <a:pt x="35959" y="1315"/>
                    </a:cubicBezTo>
                    <a:cubicBezTo>
                      <a:pt x="28821" y="1582"/>
                      <a:pt x="22450" y="2149"/>
                      <a:pt x="17113" y="2849"/>
                    </a:cubicBezTo>
                    <a:cubicBezTo>
                      <a:pt x="16445" y="2949"/>
                      <a:pt x="15778" y="3016"/>
                      <a:pt x="15144" y="3116"/>
                    </a:cubicBezTo>
                    <a:cubicBezTo>
                      <a:pt x="14511" y="3216"/>
                      <a:pt x="13910" y="3316"/>
                      <a:pt x="13310" y="3383"/>
                    </a:cubicBezTo>
                    <a:cubicBezTo>
                      <a:pt x="12109" y="3583"/>
                      <a:pt x="10975" y="3750"/>
                      <a:pt x="9907" y="3917"/>
                    </a:cubicBezTo>
                    <a:cubicBezTo>
                      <a:pt x="7806" y="4317"/>
                      <a:pt x="6005" y="4650"/>
                      <a:pt x="4537" y="4984"/>
                    </a:cubicBezTo>
                    <a:cubicBezTo>
                      <a:pt x="3069" y="5318"/>
                      <a:pt x="1935" y="5584"/>
                      <a:pt x="1168" y="5751"/>
                    </a:cubicBezTo>
                    <a:cubicBezTo>
                      <a:pt x="401" y="5951"/>
                      <a:pt x="0" y="6085"/>
                      <a:pt x="0" y="6118"/>
                    </a:cubicBezTo>
                    <a:cubicBezTo>
                      <a:pt x="10" y="6137"/>
                      <a:pt x="48" y="6145"/>
                      <a:pt x="114" y="6145"/>
                    </a:cubicBezTo>
                    <a:cubicBezTo>
                      <a:pt x="286" y="6145"/>
                      <a:pt x="648" y="6090"/>
                      <a:pt x="1201" y="6018"/>
                    </a:cubicBezTo>
                    <a:cubicBezTo>
                      <a:pt x="2002" y="5918"/>
                      <a:pt x="3136" y="5718"/>
                      <a:pt x="4637" y="5451"/>
                    </a:cubicBezTo>
                    <a:cubicBezTo>
                      <a:pt x="6105" y="5218"/>
                      <a:pt x="7906" y="4951"/>
                      <a:pt x="10041" y="4617"/>
                    </a:cubicBezTo>
                    <a:cubicBezTo>
                      <a:pt x="11075" y="4484"/>
                      <a:pt x="12209" y="4350"/>
                      <a:pt x="13410" y="4183"/>
                    </a:cubicBezTo>
                    <a:cubicBezTo>
                      <a:pt x="14010" y="4117"/>
                      <a:pt x="14611" y="4017"/>
                      <a:pt x="15245" y="3950"/>
                    </a:cubicBezTo>
                    <a:cubicBezTo>
                      <a:pt x="15878" y="3883"/>
                      <a:pt x="16545" y="3817"/>
                      <a:pt x="17213" y="3750"/>
                    </a:cubicBezTo>
                    <a:cubicBezTo>
                      <a:pt x="22550" y="3149"/>
                      <a:pt x="28921" y="2649"/>
                      <a:pt x="35993" y="2449"/>
                    </a:cubicBezTo>
                    <a:cubicBezTo>
                      <a:pt x="38308" y="2383"/>
                      <a:pt x="40702" y="2350"/>
                      <a:pt x="43161" y="2350"/>
                    </a:cubicBezTo>
                    <a:cubicBezTo>
                      <a:pt x="48214" y="2350"/>
                      <a:pt x="53545" y="2491"/>
                      <a:pt x="59042" y="2782"/>
                    </a:cubicBezTo>
                    <a:cubicBezTo>
                      <a:pt x="67215" y="3249"/>
                      <a:pt x="74954" y="4017"/>
                      <a:pt x="81992" y="4984"/>
                    </a:cubicBezTo>
                    <a:cubicBezTo>
                      <a:pt x="85428" y="5484"/>
                      <a:pt x="88564" y="6785"/>
                      <a:pt x="91699" y="7486"/>
                    </a:cubicBezTo>
                    <a:cubicBezTo>
                      <a:pt x="92066" y="7586"/>
                      <a:pt x="92466" y="7686"/>
                      <a:pt x="92867" y="7753"/>
                    </a:cubicBezTo>
                    <a:cubicBezTo>
                      <a:pt x="93234" y="7819"/>
                      <a:pt x="93634" y="7886"/>
                      <a:pt x="94034" y="7919"/>
                    </a:cubicBezTo>
                    <a:cubicBezTo>
                      <a:pt x="94546" y="8008"/>
                      <a:pt x="95072" y="8053"/>
                      <a:pt x="95593" y="8053"/>
                    </a:cubicBezTo>
                    <a:cubicBezTo>
                      <a:pt x="95854" y="8053"/>
                      <a:pt x="96113" y="8042"/>
                      <a:pt x="96369" y="8020"/>
                    </a:cubicBezTo>
                    <a:cubicBezTo>
                      <a:pt x="97904" y="7853"/>
                      <a:pt x="99305" y="7486"/>
                      <a:pt x="100572" y="6819"/>
                    </a:cubicBezTo>
                    <a:cubicBezTo>
                      <a:pt x="100906" y="6619"/>
                      <a:pt x="101206" y="6418"/>
                      <a:pt x="101473" y="6185"/>
                    </a:cubicBezTo>
                    <a:cubicBezTo>
                      <a:pt x="101740" y="5918"/>
                      <a:pt x="102007" y="5618"/>
                      <a:pt x="102140" y="5251"/>
                    </a:cubicBezTo>
                    <a:cubicBezTo>
                      <a:pt x="102307" y="4851"/>
                      <a:pt x="102273" y="4384"/>
                      <a:pt x="102107" y="4017"/>
                    </a:cubicBezTo>
                    <a:cubicBezTo>
                      <a:pt x="102040" y="3817"/>
                      <a:pt x="101906" y="3683"/>
                      <a:pt x="101806" y="3516"/>
                    </a:cubicBezTo>
                    <a:cubicBezTo>
                      <a:pt x="101673" y="3383"/>
                      <a:pt x="101573" y="3249"/>
                      <a:pt x="101439" y="3149"/>
                    </a:cubicBezTo>
                    <a:cubicBezTo>
                      <a:pt x="100906" y="2716"/>
                      <a:pt x="100372" y="2416"/>
                      <a:pt x="99838" y="2182"/>
                    </a:cubicBezTo>
                    <a:cubicBezTo>
                      <a:pt x="99571" y="2082"/>
                      <a:pt x="99305" y="1982"/>
                      <a:pt x="99038" y="1848"/>
                    </a:cubicBezTo>
                    <a:cubicBezTo>
                      <a:pt x="98771" y="1782"/>
                      <a:pt x="98504" y="1682"/>
                      <a:pt x="98237" y="1582"/>
                    </a:cubicBezTo>
                    <a:cubicBezTo>
                      <a:pt x="96236" y="848"/>
                      <a:pt x="94401" y="447"/>
                      <a:pt x="92900" y="214"/>
                    </a:cubicBezTo>
                    <a:cubicBezTo>
                      <a:pt x="91985" y="51"/>
                      <a:pt x="91194" y="0"/>
                      <a:pt x="90534" y="0"/>
                    </a:cubicBezTo>
                    <a:close/>
                  </a:path>
                </a:pathLst>
              </a:custGeom>
              <a:solidFill>
                <a:srgbClr val="191919">
                  <a:alpha val="257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70" name="Google Shape;1270;p22"/>
            <p:cNvSpPr/>
            <p:nvPr/>
          </p:nvSpPr>
          <p:spPr>
            <a:xfrm>
              <a:off x="-5225" y="4474025"/>
              <a:ext cx="9144064" cy="677188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2"/>
            <p:cNvSpPr/>
            <p:nvPr/>
          </p:nvSpPr>
          <p:spPr>
            <a:xfrm>
              <a:off x="786138" y="776478"/>
              <a:ext cx="2958845" cy="3361403"/>
            </a:xfrm>
            <a:custGeom>
              <a:avLst/>
              <a:gdLst/>
              <a:ahLst/>
              <a:cxnLst/>
              <a:rect l="l" t="t" r="r" b="b"/>
              <a:pathLst>
                <a:path w="139667" h="158669" extrusionOk="0">
                  <a:moveTo>
                    <a:pt x="71585" y="7065"/>
                  </a:moveTo>
                  <a:cubicBezTo>
                    <a:pt x="93901" y="7065"/>
                    <a:pt x="113381" y="10034"/>
                    <a:pt x="121487" y="11502"/>
                  </a:cubicBezTo>
                  <a:cubicBezTo>
                    <a:pt x="129326" y="36720"/>
                    <a:pt x="128025" y="112174"/>
                    <a:pt x="126591" y="146498"/>
                  </a:cubicBezTo>
                  <a:cubicBezTo>
                    <a:pt x="121120" y="147532"/>
                    <a:pt x="115550" y="148433"/>
                    <a:pt x="109846" y="149167"/>
                  </a:cubicBezTo>
                  <a:cubicBezTo>
                    <a:pt x="109779" y="149167"/>
                    <a:pt x="109679" y="149167"/>
                    <a:pt x="109579" y="149200"/>
                  </a:cubicBezTo>
                  <a:cubicBezTo>
                    <a:pt x="97214" y="150979"/>
                    <a:pt x="84598" y="151676"/>
                    <a:pt x="72026" y="151676"/>
                  </a:cubicBezTo>
                  <a:cubicBezTo>
                    <a:pt x="65740" y="151676"/>
                    <a:pt x="59465" y="151502"/>
                    <a:pt x="53238" y="151202"/>
                  </a:cubicBezTo>
                  <a:cubicBezTo>
                    <a:pt x="45833" y="150835"/>
                    <a:pt x="38428" y="150268"/>
                    <a:pt x="31023" y="149434"/>
                  </a:cubicBezTo>
                  <a:cubicBezTo>
                    <a:pt x="29788" y="149300"/>
                    <a:pt x="14778" y="147733"/>
                    <a:pt x="14711" y="147165"/>
                  </a:cubicBezTo>
                  <a:cubicBezTo>
                    <a:pt x="9074" y="96763"/>
                    <a:pt x="17847" y="30382"/>
                    <a:pt x="20348" y="13903"/>
                  </a:cubicBezTo>
                  <a:cubicBezTo>
                    <a:pt x="34625" y="9367"/>
                    <a:pt x="51837" y="7065"/>
                    <a:pt x="71585" y="7065"/>
                  </a:cubicBezTo>
                  <a:close/>
                  <a:moveTo>
                    <a:pt x="71568" y="1"/>
                  </a:moveTo>
                  <a:cubicBezTo>
                    <a:pt x="52734" y="1"/>
                    <a:pt x="31847" y="2055"/>
                    <a:pt x="13543" y="8700"/>
                  </a:cubicBezTo>
                  <a:cubicBezTo>
                    <a:pt x="13543" y="8700"/>
                    <a:pt x="0" y="88557"/>
                    <a:pt x="7773" y="153070"/>
                  </a:cubicBezTo>
                  <a:cubicBezTo>
                    <a:pt x="7773" y="153070"/>
                    <a:pt x="7873" y="153070"/>
                    <a:pt x="8106" y="153136"/>
                  </a:cubicBezTo>
                  <a:lnTo>
                    <a:pt x="8140" y="153136"/>
                  </a:lnTo>
                  <a:cubicBezTo>
                    <a:pt x="12376" y="154037"/>
                    <a:pt x="16145" y="154571"/>
                    <a:pt x="19981" y="155138"/>
                  </a:cubicBezTo>
                  <a:cubicBezTo>
                    <a:pt x="23417" y="155672"/>
                    <a:pt x="26886" y="156072"/>
                    <a:pt x="30355" y="156472"/>
                  </a:cubicBezTo>
                  <a:cubicBezTo>
                    <a:pt x="39662" y="157506"/>
                    <a:pt x="49035" y="158173"/>
                    <a:pt x="58375" y="158474"/>
                  </a:cubicBezTo>
                  <a:cubicBezTo>
                    <a:pt x="62223" y="158596"/>
                    <a:pt x="66071" y="158668"/>
                    <a:pt x="69919" y="158668"/>
                  </a:cubicBezTo>
                  <a:cubicBezTo>
                    <a:pt x="72375" y="158668"/>
                    <a:pt x="74832" y="158639"/>
                    <a:pt x="77289" y="158574"/>
                  </a:cubicBezTo>
                  <a:lnTo>
                    <a:pt x="77856" y="158574"/>
                  </a:lnTo>
                  <a:cubicBezTo>
                    <a:pt x="78356" y="158540"/>
                    <a:pt x="78857" y="158540"/>
                    <a:pt x="79390" y="158540"/>
                  </a:cubicBezTo>
                  <a:cubicBezTo>
                    <a:pt x="88831" y="158307"/>
                    <a:pt x="98304" y="157606"/>
                    <a:pt x="107744" y="156505"/>
                  </a:cubicBezTo>
                  <a:cubicBezTo>
                    <a:pt x="116484" y="155505"/>
                    <a:pt x="125090" y="153203"/>
                    <a:pt x="133796" y="152236"/>
                  </a:cubicBezTo>
                  <a:lnTo>
                    <a:pt x="133896" y="152236"/>
                  </a:lnTo>
                  <a:cubicBezTo>
                    <a:pt x="133896" y="152236"/>
                    <a:pt x="139667" y="33751"/>
                    <a:pt x="127225" y="5397"/>
                  </a:cubicBezTo>
                  <a:cubicBezTo>
                    <a:pt x="127225" y="5397"/>
                    <a:pt x="102093" y="1"/>
                    <a:pt x="715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2"/>
            <p:cNvSpPr/>
            <p:nvPr/>
          </p:nvSpPr>
          <p:spPr>
            <a:xfrm>
              <a:off x="70494" y="4675726"/>
              <a:ext cx="2085444" cy="416439"/>
            </a:xfrm>
            <a:custGeom>
              <a:avLst/>
              <a:gdLst/>
              <a:ahLst/>
              <a:cxnLst/>
              <a:rect l="l" t="t" r="r" b="b"/>
              <a:pathLst>
                <a:path w="47602" h="16775" extrusionOk="0">
                  <a:moveTo>
                    <a:pt x="40408" y="0"/>
                  </a:moveTo>
                  <a:cubicBezTo>
                    <a:pt x="40382" y="0"/>
                    <a:pt x="40367" y="4"/>
                    <a:pt x="40363" y="12"/>
                  </a:cubicBezTo>
                  <a:cubicBezTo>
                    <a:pt x="40329" y="112"/>
                    <a:pt x="41163" y="446"/>
                    <a:pt x="42398" y="1413"/>
                  </a:cubicBezTo>
                  <a:cubicBezTo>
                    <a:pt x="42998" y="1913"/>
                    <a:pt x="43698" y="2547"/>
                    <a:pt x="44366" y="3415"/>
                  </a:cubicBezTo>
                  <a:cubicBezTo>
                    <a:pt x="45033" y="4282"/>
                    <a:pt x="45667" y="5383"/>
                    <a:pt x="46067" y="6684"/>
                  </a:cubicBezTo>
                  <a:cubicBezTo>
                    <a:pt x="46434" y="7984"/>
                    <a:pt x="46567" y="9519"/>
                    <a:pt x="46000" y="10920"/>
                  </a:cubicBezTo>
                  <a:cubicBezTo>
                    <a:pt x="45500" y="12388"/>
                    <a:pt x="44199" y="13555"/>
                    <a:pt x="42564" y="14289"/>
                  </a:cubicBezTo>
                  <a:cubicBezTo>
                    <a:pt x="41764" y="14656"/>
                    <a:pt x="40896" y="14923"/>
                    <a:pt x="39962" y="15123"/>
                  </a:cubicBezTo>
                  <a:cubicBezTo>
                    <a:pt x="39028" y="15323"/>
                    <a:pt x="38061" y="15423"/>
                    <a:pt x="37060" y="15490"/>
                  </a:cubicBezTo>
                  <a:cubicBezTo>
                    <a:pt x="36560" y="15523"/>
                    <a:pt x="36060" y="15540"/>
                    <a:pt x="35555" y="15540"/>
                  </a:cubicBezTo>
                  <a:cubicBezTo>
                    <a:pt x="35051" y="15540"/>
                    <a:pt x="34542" y="15523"/>
                    <a:pt x="34025" y="15490"/>
                  </a:cubicBezTo>
                  <a:cubicBezTo>
                    <a:pt x="32991" y="15423"/>
                    <a:pt x="31923" y="15323"/>
                    <a:pt x="30856" y="15223"/>
                  </a:cubicBezTo>
                  <a:cubicBezTo>
                    <a:pt x="28721" y="14956"/>
                    <a:pt x="26620" y="14656"/>
                    <a:pt x="24618" y="14322"/>
                  </a:cubicBezTo>
                  <a:cubicBezTo>
                    <a:pt x="23617" y="14189"/>
                    <a:pt x="22617" y="13989"/>
                    <a:pt x="21683" y="13789"/>
                  </a:cubicBezTo>
                  <a:cubicBezTo>
                    <a:pt x="21182" y="13689"/>
                    <a:pt x="20715" y="13588"/>
                    <a:pt x="20248" y="13488"/>
                  </a:cubicBezTo>
                  <a:cubicBezTo>
                    <a:pt x="19781" y="13388"/>
                    <a:pt x="19314" y="13288"/>
                    <a:pt x="18847" y="13188"/>
                  </a:cubicBezTo>
                  <a:cubicBezTo>
                    <a:pt x="15211" y="12354"/>
                    <a:pt x="11909" y="11520"/>
                    <a:pt x="9140" y="10887"/>
                  </a:cubicBezTo>
                  <a:cubicBezTo>
                    <a:pt x="7739" y="10586"/>
                    <a:pt x="6472" y="10319"/>
                    <a:pt x="5371" y="10119"/>
                  </a:cubicBezTo>
                  <a:cubicBezTo>
                    <a:pt x="4237" y="9886"/>
                    <a:pt x="3303" y="9719"/>
                    <a:pt x="2502" y="9619"/>
                  </a:cubicBezTo>
                  <a:cubicBezTo>
                    <a:pt x="1302" y="9469"/>
                    <a:pt x="513" y="9394"/>
                    <a:pt x="194" y="9394"/>
                  </a:cubicBezTo>
                  <a:cubicBezTo>
                    <a:pt x="88" y="9394"/>
                    <a:pt x="34" y="9402"/>
                    <a:pt x="34" y="9419"/>
                  </a:cubicBezTo>
                  <a:cubicBezTo>
                    <a:pt x="1" y="9619"/>
                    <a:pt x="3436" y="10253"/>
                    <a:pt x="8907" y="11754"/>
                  </a:cubicBezTo>
                  <a:cubicBezTo>
                    <a:pt x="11676" y="12454"/>
                    <a:pt x="14911" y="13422"/>
                    <a:pt x="18581" y="14289"/>
                  </a:cubicBezTo>
                  <a:cubicBezTo>
                    <a:pt x="19048" y="14422"/>
                    <a:pt x="19515" y="14522"/>
                    <a:pt x="19982" y="14656"/>
                  </a:cubicBezTo>
                  <a:cubicBezTo>
                    <a:pt x="20449" y="14756"/>
                    <a:pt x="20949" y="14856"/>
                    <a:pt x="21416" y="14956"/>
                  </a:cubicBezTo>
                  <a:cubicBezTo>
                    <a:pt x="22383" y="15156"/>
                    <a:pt x="23384" y="15390"/>
                    <a:pt x="24418" y="15523"/>
                  </a:cubicBezTo>
                  <a:cubicBezTo>
                    <a:pt x="26453" y="15890"/>
                    <a:pt x="28521" y="16190"/>
                    <a:pt x="30723" y="16457"/>
                  </a:cubicBezTo>
                  <a:cubicBezTo>
                    <a:pt x="31790" y="16591"/>
                    <a:pt x="32891" y="16657"/>
                    <a:pt x="33958" y="16724"/>
                  </a:cubicBezTo>
                  <a:cubicBezTo>
                    <a:pt x="34492" y="16757"/>
                    <a:pt x="35026" y="16774"/>
                    <a:pt x="35555" y="16774"/>
                  </a:cubicBezTo>
                  <a:cubicBezTo>
                    <a:pt x="36085" y="16774"/>
                    <a:pt x="36610" y="16757"/>
                    <a:pt x="37127" y="16724"/>
                  </a:cubicBezTo>
                  <a:cubicBezTo>
                    <a:pt x="38195" y="16657"/>
                    <a:pt x="39229" y="16524"/>
                    <a:pt x="40229" y="16290"/>
                  </a:cubicBezTo>
                  <a:cubicBezTo>
                    <a:pt x="41197" y="16057"/>
                    <a:pt x="42164" y="15757"/>
                    <a:pt x="43065" y="15323"/>
                  </a:cubicBezTo>
                  <a:cubicBezTo>
                    <a:pt x="43965" y="14889"/>
                    <a:pt x="44799" y="14356"/>
                    <a:pt x="45466" y="13655"/>
                  </a:cubicBezTo>
                  <a:cubicBezTo>
                    <a:pt x="46167" y="12988"/>
                    <a:pt x="46667" y="12154"/>
                    <a:pt x="46967" y="11287"/>
                  </a:cubicBezTo>
                  <a:cubicBezTo>
                    <a:pt x="47601" y="9552"/>
                    <a:pt x="47368" y="7818"/>
                    <a:pt x="46901" y="6417"/>
                  </a:cubicBezTo>
                  <a:cubicBezTo>
                    <a:pt x="46400" y="5016"/>
                    <a:pt x="45667" y="3882"/>
                    <a:pt x="44899" y="2981"/>
                  </a:cubicBezTo>
                  <a:cubicBezTo>
                    <a:pt x="44132" y="2114"/>
                    <a:pt x="43365" y="1480"/>
                    <a:pt x="42664" y="1013"/>
                  </a:cubicBezTo>
                  <a:cubicBezTo>
                    <a:pt x="41454" y="245"/>
                    <a:pt x="40610" y="0"/>
                    <a:pt x="4040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2"/>
            <p:cNvSpPr/>
            <p:nvPr/>
          </p:nvSpPr>
          <p:spPr>
            <a:xfrm>
              <a:off x="76364" y="4682603"/>
              <a:ext cx="1702544" cy="296336"/>
            </a:xfrm>
            <a:custGeom>
              <a:avLst/>
              <a:gdLst/>
              <a:ahLst/>
              <a:cxnLst/>
              <a:rect l="l" t="t" r="r" b="b"/>
              <a:pathLst>
                <a:path w="38862" h="11937" extrusionOk="0">
                  <a:moveTo>
                    <a:pt x="33301" y="0"/>
                  </a:moveTo>
                  <a:cubicBezTo>
                    <a:pt x="33296" y="0"/>
                    <a:pt x="33293" y="1"/>
                    <a:pt x="33290" y="2"/>
                  </a:cubicBezTo>
                  <a:cubicBezTo>
                    <a:pt x="33257" y="69"/>
                    <a:pt x="33724" y="602"/>
                    <a:pt x="34625" y="1503"/>
                  </a:cubicBezTo>
                  <a:cubicBezTo>
                    <a:pt x="35058" y="1970"/>
                    <a:pt x="35592" y="2537"/>
                    <a:pt x="36159" y="3204"/>
                  </a:cubicBezTo>
                  <a:cubicBezTo>
                    <a:pt x="36726" y="3905"/>
                    <a:pt x="37327" y="4739"/>
                    <a:pt x="37660" y="5706"/>
                  </a:cubicBezTo>
                  <a:cubicBezTo>
                    <a:pt x="37727" y="5973"/>
                    <a:pt x="37827" y="6206"/>
                    <a:pt x="37860" y="6473"/>
                  </a:cubicBezTo>
                  <a:cubicBezTo>
                    <a:pt x="37927" y="6740"/>
                    <a:pt x="37894" y="7007"/>
                    <a:pt x="37894" y="7307"/>
                  </a:cubicBezTo>
                  <a:cubicBezTo>
                    <a:pt x="37827" y="7841"/>
                    <a:pt x="37694" y="8375"/>
                    <a:pt x="37327" y="8908"/>
                  </a:cubicBezTo>
                  <a:cubicBezTo>
                    <a:pt x="37026" y="9442"/>
                    <a:pt x="36660" y="9909"/>
                    <a:pt x="36126" y="10243"/>
                  </a:cubicBezTo>
                  <a:cubicBezTo>
                    <a:pt x="35592" y="10543"/>
                    <a:pt x="34958" y="10710"/>
                    <a:pt x="34291" y="10743"/>
                  </a:cubicBezTo>
                  <a:cubicBezTo>
                    <a:pt x="34103" y="10761"/>
                    <a:pt x="33913" y="10769"/>
                    <a:pt x="33722" y="10769"/>
                  </a:cubicBezTo>
                  <a:cubicBezTo>
                    <a:pt x="33197" y="10769"/>
                    <a:pt x="32660" y="10707"/>
                    <a:pt x="32123" y="10610"/>
                  </a:cubicBezTo>
                  <a:cubicBezTo>
                    <a:pt x="31389" y="10443"/>
                    <a:pt x="30589" y="10209"/>
                    <a:pt x="29821" y="10042"/>
                  </a:cubicBezTo>
                  <a:cubicBezTo>
                    <a:pt x="28220" y="9642"/>
                    <a:pt x="26586" y="9209"/>
                    <a:pt x="24918" y="8742"/>
                  </a:cubicBezTo>
                  <a:cubicBezTo>
                    <a:pt x="23217" y="8308"/>
                    <a:pt x="21582" y="7874"/>
                    <a:pt x="19981" y="7474"/>
                  </a:cubicBezTo>
                  <a:cubicBezTo>
                    <a:pt x="18380" y="7074"/>
                    <a:pt x="16845" y="6673"/>
                    <a:pt x="15378" y="6340"/>
                  </a:cubicBezTo>
                  <a:cubicBezTo>
                    <a:pt x="12409" y="5673"/>
                    <a:pt x="9707" y="5206"/>
                    <a:pt x="7439" y="4905"/>
                  </a:cubicBezTo>
                  <a:cubicBezTo>
                    <a:pt x="6305" y="4805"/>
                    <a:pt x="5270" y="4705"/>
                    <a:pt x="4336" y="4605"/>
                  </a:cubicBezTo>
                  <a:cubicBezTo>
                    <a:pt x="3436" y="4572"/>
                    <a:pt x="2635" y="4572"/>
                    <a:pt x="2001" y="4572"/>
                  </a:cubicBezTo>
                  <a:cubicBezTo>
                    <a:pt x="734" y="4572"/>
                    <a:pt x="0" y="4639"/>
                    <a:pt x="0" y="4705"/>
                  </a:cubicBezTo>
                  <a:cubicBezTo>
                    <a:pt x="0" y="4805"/>
                    <a:pt x="701" y="4905"/>
                    <a:pt x="1968" y="5072"/>
                  </a:cubicBezTo>
                  <a:cubicBezTo>
                    <a:pt x="2602" y="5139"/>
                    <a:pt x="3402" y="5206"/>
                    <a:pt x="4270" y="5306"/>
                  </a:cubicBezTo>
                  <a:cubicBezTo>
                    <a:pt x="5170" y="5473"/>
                    <a:pt x="6204" y="5606"/>
                    <a:pt x="7305" y="5806"/>
                  </a:cubicBezTo>
                  <a:cubicBezTo>
                    <a:pt x="9540" y="6173"/>
                    <a:pt x="12209" y="6740"/>
                    <a:pt x="15111" y="7441"/>
                  </a:cubicBezTo>
                  <a:cubicBezTo>
                    <a:pt x="16579" y="7808"/>
                    <a:pt x="18113" y="8241"/>
                    <a:pt x="19681" y="8641"/>
                  </a:cubicBezTo>
                  <a:cubicBezTo>
                    <a:pt x="21282" y="9075"/>
                    <a:pt x="22916" y="9509"/>
                    <a:pt x="24618" y="9976"/>
                  </a:cubicBezTo>
                  <a:cubicBezTo>
                    <a:pt x="26285" y="10409"/>
                    <a:pt x="27920" y="10843"/>
                    <a:pt x="29554" y="11210"/>
                  </a:cubicBezTo>
                  <a:cubicBezTo>
                    <a:pt x="30355" y="11410"/>
                    <a:pt x="31122" y="11610"/>
                    <a:pt x="31923" y="11777"/>
                  </a:cubicBezTo>
                  <a:cubicBezTo>
                    <a:pt x="32533" y="11875"/>
                    <a:pt x="33126" y="11937"/>
                    <a:pt x="33727" y="11937"/>
                  </a:cubicBezTo>
                  <a:cubicBezTo>
                    <a:pt x="33947" y="11937"/>
                    <a:pt x="34168" y="11928"/>
                    <a:pt x="34391" y="11910"/>
                  </a:cubicBezTo>
                  <a:cubicBezTo>
                    <a:pt x="35192" y="11844"/>
                    <a:pt x="36026" y="11610"/>
                    <a:pt x="36726" y="11143"/>
                  </a:cubicBezTo>
                  <a:cubicBezTo>
                    <a:pt x="37427" y="10710"/>
                    <a:pt x="37927" y="10042"/>
                    <a:pt x="38227" y="9409"/>
                  </a:cubicBezTo>
                  <a:cubicBezTo>
                    <a:pt x="38628" y="8775"/>
                    <a:pt x="38794" y="8041"/>
                    <a:pt x="38861" y="7341"/>
                  </a:cubicBezTo>
                  <a:cubicBezTo>
                    <a:pt x="38828" y="7007"/>
                    <a:pt x="38861" y="6640"/>
                    <a:pt x="38761" y="6340"/>
                  </a:cubicBezTo>
                  <a:cubicBezTo>
                    <a:pt x="38728" y="6006"/>
                    <a:pt x="38594" y="5706"/>
                    <a:pt x="38494" y="5406"/>
                  </a:cubicBezTo>
                  <a:cubicBezTo>
                    <a:pt x="38027" y="4272"/>
                    <a:pt x="37327" y="3438"/>
                    <a:pt x="36693" y="2771"/>
                  </a:cubicBezTo>
                  <a:cubicBezTo>
                    <a:pt x="36059" y="2070"/>
                    <a:pt x="35425" y="1570"/>
                    <a:pt x="34958" y="1169"/>
                  </a:cubicBezTo>
                  <a:cubicBezTo>
                    <a:pt x="33996" y="400"/>
                    <a:pt x="33404" y="0"/>
                    <a:pt x="3330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2"/>
            <p:cNvSpPr/>
            <p:nvPr/>
          </p:nvSpPr>
          <p:spPr>
            <a:xfrm>
              <a:off x="2361932" y="4777881"/>
              <a:ext cx="6484187" cy="233653"/>
            </a:xfrm>
            <a:custGeom>
              <a:avLst/>
              <a:gdLst/>
              <a:ahLst/>
              <a:cxnLst/>
              <a:rect l="l" t="t" r="r" b="b"/>
              <a:pathLst>
                <a:path w="148007" h="9412" extrusionOk="0">
                  <a:moveTo>
                    <a:pt x="73753" y="33"/>
                  </a:moveTo>
                  <a:cubicBezTo>
                    <a:pt x="71185" y="67"/>
                    <a:pt x="68650" y="167"/>
                    <a:pt x="66148" y="200"/>
                  </a:cubicBezTo>
                  <a:cubicBezTo>
                    <a:pt x="64880" y="234"/>
                    <a:pt x="63646" y="267"/>
                    <a:pt x="62412" y="300"/>
                  </a:cubicBezTo>
                  <a:cubicBezTo>
                    <a:pt x="61144" y="334"/>
                    <a:pt x="59943" y="434"/>
                    <a:pt x="58709" y="500"/>
                  </a:cubicBezTo>
                  <a:cubicBezTo>
                    <a:pt x="53872" y="767"/>
                    <a:pt x="49202" y="1001"/>
                    <a:pt x="44733" y="1301"/>
                  </a:cubicBezTo>
                  <a:cubicBezTo>
                    <a:pt x="40296" y="1701"/>
                    <a:pt x="36060" y="2102"/>
                    <a:pt x="32124" y="2435"/>
                  </a:cubicBezTo>
                  <a:cubicBezTo>
                    <a:pt x="31123" y="2535"/>
                    <a:pt x="30155" y="2635"/>
                    <a:pt x="29188" y="2735"/>
                  </a:cubicBezTo>
                  <a:cubicBezTo>
                    <a:pt x="28254" y="2835"/>
                    <a:pt x="27320" y="2935"/>
                    <a:pt x="26386" y="3069"/>
                  </a:cubicBezTo>
                  <a:cubicBezTo>
                    <a:pt x="25485" y="3169"/>
                    <a:pt x="24585" y="3302"/>
                    <a:pt x="23718" y="3402"/>
                  </a:cubicBezTo>
                  <a:cubicBezTo>
                    <a:pt x="22817" y="3536"/>
                    <a:pt x="21983" y="3669"/>
                    <a:pt x="21149" y="3803"/>
                  </a:cubicBezTo>
                  <a:cubicBezTo>
                    <a:pt x="14444" y="4870"/>
                    <a:pt x="9140" y="6204"/>
                    <a:pt x="5538" y="7339"/>
                  </a:cubicBezTo>
                  <a:cubicBezTo>
                    <a:pt x="4637" y="7639"/>
                    <a:pt x="3837" y="7906"/>
                    <a:pt x="3136" y="8139"/>
                  </a:cubicBezTo>
                  <a:cubicBezTo>
                    <a:pt x="2469" y="8406"/>
                    <a:pt x="1902" y="8606"/>
                    <a:pt x="1435" y="8806"/>
                  </a:cubicBezTo>
                  <a:cubicBezTo>
                    <a:pt x="501" y="9140"/>
                    <a:pt x="1" y="9373"/>
                    <a:pt x="34" y="9407"/>
                  </a:cubicBezTo>
                  <a:cubicBezTo>
                    <a:pt x="34" y="9410"/>
                    <a:pt x="39" y="9412"/>
                    <a:pt x="49" y="9412"/>
                  </a:cubicBezTo>
                  <a:cubicBezTo>
                    <a:pt x="139" y="9412"/>
                    <a:pt x="631" y="9277"/>
                    <a:pt x="1502" y="9006"/>
                  </a:cubicBezTo>
                  <a:cubicBezTo>
                    <a:pt x="1969" y="8873"/>
                    <a:pt x="2569" y="8673"/>
                    <a:pt x="3270" y="8473"/>
                  </a:cubicBezTo>
                  <a:cubicBezTo>
                    <a:pt x="3970" y="8273"/>
                    <a:pt x="4771" y="8039"/>
                    <a:pt x="5671" y="7806"/>
                  </a:cubicBezTo>
                  <a:cubicBezTo>
                    <a:pt x="9307" y="6805"/>
                    <a:pt x="14611" y="5571"/>
                    <a:pt x="21282" y="4637"/>
                  </a:cubicBezTo>
                  <a:cubicBezTo>
                    <a:pt x="22116" y="4503"/>
                    <a:pt x="22950" y="4403"/>
                    <a:pt x="23818" y="4303"/>
                  </a:cubicBezTo>
                  <a:cubicBezTo>
                    <a:pt x="24718" y="4170"/>
                    <a:pt x="25586" y="4070"/>
                    <a:pt x="26520" y="3970"/>
                  </a:cubicBezTo>
                  <a:cubicBezTo>
                    <a:pt x="27420" y="3869"/>
                    <a:pt x="28354" y="3769"/>
                    <a:pt x="29288" y="3669"/>
                  </a:cubicBezTo>
                  <a:cubicBezTo>
                    <a:pt x="30256" y="3603"/>
                    <a:pt x="31223" y="3503"/>
                    <a:pt x="32224" y="3436"/>
                  </a:cubicBezTo>
                  <a:cubicBezTo>
                    <a:pt x="36160" y="3102"/>
                    <a:pt x="40363" y="2769"/>
                    <a:pt x="44833" y="2368"/>
                  </a:cubicBezTo>
                  <a:cubicBezTo>
                    <a:pt x="49269" y="2102"/>
                    <a:pt x="53939" y="1901"/>
                    <a:pt x="58776" y="1668"/>
                  </a:cubicBezTo>
                  <a:cubicBezTo>
                    <a:pt x="59977" y="1601"/>
                    <a:pt x="61211" y="1501"/>
                    <a:pt x="62445" y="1468"/>
                  </a:cubicBezTo>
                  <a:cubicBezTo>
                    <a:pt x="63679" y="1434"/>
                    <a:pt x="64914" y="1434"/>
                    <a:pt x="66181" y="1401"/>
                  </a:cubicBezTo>
                  <a:cubicBezTo>
                    <a:pt x="68683" y="1334"/>
                    <a:pt x="71218" y="1234"/>
                    <a:pt x="73787" y="1234"/>
                  </a:cubicBezTo>
                  <a:cubicBezTo>
                    <a:pt x="76070" y="1234"/>
                    <a:pt x="78326" y="1221"/>
                    <a:pt x="80554" y="1221"/>
                  </a:cubicBezTo>
                  <a:cubicBezTo>
                    <a:pt x="83338" y="1221"/>
                    <a:pt x="86077" y="1242"/>
                    <a:pt x="88764" y="1334"/>
                  </a:cubicBezTo>
                  <a:cubicBezTo>
                    <a:pt x="89998" y="1368"/>
                    <a:pt x="91199" y="1401"/>
                    <a:pt x="92367" y="1401"/>
                  </a:cubicBezTo>
                  <a:cubicBezTo>
                    <a:pt x="93567" y="1434"/>
                    <a:pt x="94735" y="1468"/>
                    <a:pt x="95902" y="1534"/>
                  </a:cubicBezTo>
                  <a:cubicBezTo>
                    <a:pt x="98237" y="1635"/>
                    <a:pt x="100506" y="1735"/>
                    <a:pt x="102741" y="1835"/>
                  </a:cubicBezTo>
                  <a:cubicBezTo>
                    <a:pt x="103841" y="1901"/>
                    <a:pt x="104942" y="1935"/>
                    <a:pt x="106010" y="2001"/>
                  </a:cubicBezTo>
                  <a:cubicBezTo>
                    <a:pt x="107110" y="2102"/>
                    <a:pt x="108178" y="2168"/>
                    <a:pt x="109212" y="2268"/>
                  </a:cubicBezTo>
                  <a:cubicBezTo>
                    <a:pt x="111313" y="2402"/>
                    <a:pt x="113348" y="2569"/>
                    <a:pt x="115350" y="2735"/>
                  </a:cubicBezTo>
                  <a:cubicBezTo>
                    <a:pt x="119286" y="3102"/>
                    <a:pt x="122955" y="3503"/>
                    <a:pt x="126291" y="3836"/>
                  </a:cubicBezTo>
                  <a:cubicBezTo>
                    <a:pt x="132996" y="4603"/>
                    <a:pt x="138399" y="5237"/>
                    <a:pt x="142169" y="5637"/>
                  </a:cubicBezTo>
                  <a:cubicBezTo>
                    <a:pt x="144037" y="5838"/>
                    <a:pt x="145505" y="5971"/>
                    <a:pt x="146505" y="6071"/>
                  </a:cubicBezTo>
                  <a:cubicBezTo>
                    <a:pt x="147213" y="6120"/>
                    <a:pt x="147689" y="6151"/>
                    <a:pt x="147893" y="6151"/>
                  </a:cubicBezTo>
                  <a:cubicBezTo>
                    <a:pt x="147968" y="6151"/>
                    <a:pt x="148006" y="6147"/>
                    <a:pt x="148006" y="6138"/>
                  </a:cubicBezTo>
                  <a:cubicBezTo>
                    <a:pt x="148006" y="6104"/>
                    <a:pt x="147506" y="5971"/>
                    <a:pt x="146539" y="5838"/>
                  </a:cubicBezTo>
                  <a:cubicBezTo>
                    <a:pt x="145538" y="5671"/>
                    <a:pt x="144104" y="5437"/>
                    <a:pt x="142236" y="5170"/>
                  </a:cubicBezTo>
                  <a:cubicBezTo>
                    <a:pt x="138500" y="4637"/>
                    <a:pt x="133096" y="3903"/>
                    <a:pt x="126391" y="3002"/>
                  </a:cubicBezTo>
                  <a:cubicBezTo>
                    <a:pt x="123055" y="2635"/>
                    <a:pt x="119386" y="2168"/>
                    <a:pt x="115416" y="1735"/>
                  </a:cubicBezTo>
                  <a:cubicBezTo>
                    <a:pt x="113448" y="1568"/>
                    <a:pt x="111380" y="1401"/>
                    <a:pt x="109279" y="1201"/>
                  </a:cubicBezTo>
                  <a:cubicBezTo>
                    <a:pt x="108245" y="1134"/>
                    <a:pt x="107177" y="1034"/>
                    <a:pt x="106076" y="934"/>
                  </a:cubicBezTo>
                  <a:cubicBezTo>
                    <a:pt x="105009" y="834"/>
                    <a:pt x="103908" y="801"/>
                    <a:pt x="102774" y="734"/>
                  </a:cubicBezTo>
                  <a:cubicBezTo>
                    <a:pt x="100539" y="634"/>
                    <a:pt x="98271" y="500"/>
                    <a:pt x="95936" y="400"/>
                  </a:cubicBezTo>
                  <a:cubicBezTo>
                    <a:pt x="94768" y="334"/>
                    <a:pt x="93601" y="300"/>
                    <a:pt x="92400" y="267"/>
                  </a:cubicBezTo>
                  <a:cubicBezTo>
                    <a:pt x="91199" y="234"/>
                    <a:pt x="89998" y="200"/>
                    <a:pt x="88797" y="167"/>
                  </a:cubicBezTo>
                  <a:cubicBezTo>
                    <a:pt x="83927" y="0"/>
                    <a:pt x="78924" y="67"/>
                    <a:pt x="73753" y="33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2"/>
            <p:cNvSpPr/>
            <p:nvPr/>
          </p:nvSpPr>
          <p:spPr>
            <a:xfrm>
              <a:off x="2563589" y="4900939"/>
              <a:ext cx="2133678" cy="193412"/>
            </a:xfrm>
            <a:custGeom>
              <a:avLst/>
              <a:gdLst/>
              <a:ahLst/>
              <a:cxnLst/>
              <a:rect l="l" t="t" r="r" b="b"/>
              <a:pathLst>
                <a:path w="48703" h="7791" extrusionOk="0">
                  <a:moveTo>
                    <a:pt x="47628" y="0"/>
                  </a:moveTo>
                  <a:cubicBezTo>
                    <a:pt x="47373" y="0"/>
                    <a:pt x="47074" y="4"/>
                    <a:pt x="46734" y="13"/>
                  </a:cubicBezTo>
                  <a:cubicBezTo>
                    <a:pt x="46134" y="47"/>
                    <a:pt x="45367" y="80"/>
                    <a:pt x="44466" y="113"/>
                  </a:cubicBezTo>
                  <a:cubicBezTo>
                    <a:pt x="44032" y="113"/>
                    <a:pt x="43565" y="147"/>
                    <a:pt x="43065" y="180"/>
                  </a:cubicBezTo>
                  <a:cubicBezTo>
                    <a:pt x="42565" y="213"/>
                    <a:pt x="42031" y="247"/>
                    <a:pt x="41464" y="313"/>
                  </a:cubicBezTo>
                  <a:cubicBezTo>
                    <a:pt x="36994" y="614"/>
                    <a:pt x="30856" y="1281"/>
                    <a:pt x="24118" y="2282"/>
                  </a:cubicBezTo>
                  <a:cubicBezTo>
                    <a:pt x="20749" y="2849"/>
                    <a:pt x="17547" y="3349"/>
                    <a:pt x="14645" y="3949"/>
                  </a:cubicBezTo>
                  <a:cubicBezTo>
                    <a:pt x="13177" y="4250"/>
                    <a:pt x="11809" y="4483"/>
                    <a:pt x="10508" y="4783"/>
                  </a:cubicBezTo>
                  <a:cubicBezTo>
                    <a:pt x="9241" y="5084"/>
                    <a:pt x="8040" y="5384"/>
                    <a:pt x="6973" y="5651"/>
                  </a:cubicBezTo>
                  <a:cubicBezTo>
                    <a:pt x="6405" y="5784"/>
                    <a:pt x="5905" y="5884"/>
                    <a:pt x="5405" y="6018"/>
                  </a:cubicBezTo>
                  <a:cubicBezTo>
                    <a:pt x="4938" y="6151"/>
                    <a:pt x="4471" y="6284"/>
                    <a:pt x="4037" y="6418"/>
                  </a:cubicBezTo>
                  <a:cubicBezTo>
                    <a:pt x="3170" y="6651"/>
                    <a:pt x="2436" y="6885"/>
                    <a:pt x="1869" y="7052"/>
                  </a:cubicBezTo>
                  <a:cubicBezTo>
                    <a:pt x="668" y="7452"/>
                    <a:pt x="1" y="7685"/>
                    <a:pt x="34" y="7752"/>
                  </a:cubicBezTo>
                  <a:cubicBezTo>
                    <a:pt x="43" y="7778"/>
                    <a:pt x="95" y="7791"/>
                    <a:pt x="189" y="7791"/>
                  </a:cubicBezTo>
                  <a:cubicBezTo>
                    <a:pt x="455" y="7791"/>
                    <a:pt x="1057" y="7691"/>
                    <a:pt x="1969" y="7519"/>
                  </a:cubicBezTo>
                  <a:cubicBezTo>
                    <a:pt x="2569" y="7385"/>
                    <a:pt x="3337" y="7218"/>
                    <a:pt x="4204" y="7052"/>
                  </a:cubicBezTo>
                  <a:cubicBezTo>
                    <a:pt x="4638" y="6952"/>
                    <a:pt x="5071" y="6852"/>
                    <a:pt x="5572" y="6751"/>
                  </a:cubicBezTo>
                  <a:cubicBezTo>
                    <a:pt x="6072" y="6651"/>
                    <a:pt x="6606" y="6551"/>
                    <a:pt x="7139" y="6451"/>
                  </a:cubicBezTo>
                  <a:cubicBezTo>
                    <a:pt x="8240" y="6251"/>
                    <a:pt x="9441" y="6018"/>
                    <a:pt x="10709" y="5751"/>
                  </a:cubicBezTo>
                  <a:cubicBezTo>
                    <a:pt x="12009" y="5484"/>
                    <a:pt x="13377" y="5284"/>
                    <a:pt x="14845" y="5017"/>
                  </a:cubicBezTo>
                  <a:cubicBezTo>
                    <a:pt x="17714" y="4483"/>
                    <a:pt x="20949" y="4016"/>
                    <a:pt x="24285" y="3449"/>
                  </a:cubicBezTo>
                  <a:cubicBezTo>
                    <a:pt x="31023" y="2448"/>
                    <a:pt x="37127" y="1648"/>
                    <a:pt x="41531" y="1147"/>
                  </a:cubicBezTo>
                  <a:cubicBezTo>
                    <a:pt x="42098" y="1047"/>
                    <a:pt x="42631" y="981"/>
                    <a:pt x="43132" y="914"/>
                  </a:cubicBezTo>
                  <a:cubicBezTo>
                    <a:pt x="43632" y="881"/>
                    <a:pt x="44099" y="814"/>
                    <a:pt x="44533" y="780"/>
                  </a:cubicBezTo>
                  <a:cubicBezTo>
                    <a:pt x="45400" y="647"/>
                    <a:pt x="46167" y="580"/>
                    <a:pt x="46801" y="480"/>
                  </a:cubicBezTo>
                  <a:cubicBezTo>
                    <a:pt x="48035" y="313"/>
                    <a:pt x="48702" y="180"/>
                    <a:pt x="48702" y="80"/>
                  </a:cubicBezTo>
                  <a:cubicBezTo>
                    <a:pt x="48702" y="31"/>
                    <a:pt x="48327" y="0"/>
                    <a:pt x="4762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2"/>
            <p:cNvSpPr/>
            <p:nvPr/>
          </p:nvSpPr>
          <p:spPr>
            <a:xfrm>
              <a:off x="2506592" y="4672449"/>
              <a:ext cx="3958934" cy="180800"/>
            </a:xfrm>
            <a:custGeom>
              <a:avLst/>
              <a:gdLst/>
              <a:ahLst/>
              <a:cxnLst/>
              <a:rect l="l" t="t" r="r" b="b"/>
              <a:pathLst>
                <a:path w="90366" h="7283" extrusionOk="0">
                  <a:moveTo>
                    <a:pt x="63835" y="0"/>
                  </a:moveTo>
                  <a:cubicBezTo>
                    <a:pt x="58049" y="0"/>
                    <a:pt x="51610" y="123"/>
                    <a:pt x="44833" y="411"/>
                  </a:cubicBezTo>
                  <a:cubicBezTo>
                    <a:pt x="32257" y="945"/>
                    <a:pt x="20883" y="1979"/>
                    <a:pt x="12710" y="3313"/>
                  </a:cubicBezTo>
                  <a:cubicBezTo>
                    <a:pt x="8640" y="3980"/>
                    <a:pt x="5371" y="4781"/>
                    <a:pt x="3170" y="5548"/>
                  </a:cubicBezTo>
                  <a:cubicBezTo>
                    <a:pt x="2069" y="5948"/>
                    <a:pt x="1269" y="6349"/>
                    <a:pt x="735" y="6682"/>
                  </a:cubicBezTo>
                  <a:cubicBezTo>
                    <a:pt x="601" y="6749"/>
                    <a:pt x="501" y="6816"/>
                    <a:pt x="401" y="6882"/>
                  </a:cubicBezTo>
                  <a:cubicBezTo>
                    <a:pt x="301" y="6982"/>
                    <a:pt x="234" y="7049"/>
                    <a:pt x="168" y="7082"/>
                  </a:cubicBezTo>
                  <a:cubicBezTo>
                    <a:pt x="68" y="7182"/>
                    <a:pt x="1" y="7249"/>
                    <a:pt x="1" y="7283"/>
                  </a:cubicBezTo>
                  <a:cubicBezTo>
                    <a:pt x="34" y="7283"/>
                    <a:pt x="101" y="7249"/>
                    <a:pt x="234" y="7182"/>
                  </a:cubicBezTo>
                  <a:cubicBezTo>
                    <a:pt x="301" y="7149"/>
                    <a:pt x="401" y="7116"/>
                    <a:pt x="501" y="7049"/>
                  </a:cubicBezTo>
                  <a:cubicBezTo>
                    <a:pt x="601" y="7016"/>
                    <a:pt x="701" y="6949"/>
                    <a:pt x="868" y="6882"/>
                  </a:cubicBezTo>
                  <a:cubicBezTo>
                    <a:pt x="1402" y="6649"/>
                    <a:pt x="2236" y="6315"/>
                    <a:pt x="3337" y="5982"/>
                  </a:cubicBezTo>
                  <a:cubicBezTo>
                    <a:pt x="5505" y="5348"/>
                    <a:pt x="8774" y="4714"/>
                    <a:pt x="12843" y="4147"/>
                  </a:cubicBezTo>
                  <a:cubicBezTo>
                    <a:pt x="20983" y="3013"/>
                    <a:pt x="32324" y="2146"/>
                    <a:pt x="44900" y="1612"/>
                  </a:cubicBezTo>
                  <a:cubicBezTo>
                    <a:pt x="54481" y="1204"/>
                    <a:pt x="63381" y="1030"/>
                    <a:pt x="70708" y="1030"/>
                  </a:cubicBezTo>
                  <a:cubicBezTo>
                    <a:pt x="72972" y="1030"/>
                    <a:pt x="75085" y="1047"/>
                    <a:pt x="77023" y="1078"/>
                  </a:cubicBezTo>
                  <a:cubicBezTo>
                    <a:pt x="81159" y="1145"/>
                    <a:pt x="84495" y="1312"/>
                    <a:pt x="86763" y="1445"/>
                  </a:cubicBezTo>
                  <a:cubicBezTo>
                    <a:pt x="88574" y="1550"/>
                    <a:pt x="89745" y="1676"/>
                    <a:pt x="90162" y="1676"/>
                  </a:cubicBezTo>
                  <a:cubicBezTo>
                    <a:pt x="90275" y="1676"/>
                    <a:pt x="90332" y="1667"/>
                    <a:pt x="90332" y="1645"/>
                  </a:cubicBezTo>
                  <a:cubicBezTo>
                    <a:pt x="90365" y="1578"/>
                    <a:pt x="89098" y="1278"/>
                    <a:pt x="86830" y="978"/>
                  </a:cubicBezTo>
                  <a:cubicBezTo>
                    <a:pt x="84528" y="678"/>
                    <a:pt x="81192" y="411"/>
                    <a:pt x="77056" y="244"/>
                  </a:cubicBezTo>
                  <a:cubicBezTo>
                    <a:pt x="73257" y="90"/>
                    <a:pt x="68785" y="0"/>
                    <a:pt x="638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77" name="Google Shape;1277;p22"/>
            <p:cNvGrpSpPr/>
            <p:nvPr/>
          </p:nvGrpSpPr>
          <p:grpSpPr>
            <a:xfrm rot="8718924">
              <a:off x="1178594" y="3612338"/>
              <a:ext cx="1017677" cy="683472"/>
              <a:chOff x="5333150" y="4552275"/>
              <a:chExt cx="462850" cy="310850"/>
            </a:xfrm>
          </p:grpSpPr>
          <p:sp>
            <p:nvSpPr>
              <p:cNvPr id="1278" name="Google Shape;1278;p22"/>
              <p:cNvSpPr/>
              <p:nvPr/>
            </p:nvSpPr>
            <p:spPr>
              <a:xfrm>
                <a:off x="5400700" y="4639975"/>
                <a:ext cx="271050" cy="168100"/>
              </a:xfrm>
              <a:custGeom>
                <a:avLst/>
                <a:gdLst/>
                <a:ahLst/>
                <a:cxnLst/>
                <a:rect l="l" t="t" r="r" b="b"/>
                <a:pathLst>
                  <a:path w="10842" h="6724" extrusionOk="0">
                    <a:moveTo>
                      <a:pt x="10217" y="1"/>
                    </a:moveTo>
                    <a:cubicBezTo>
                      <a:pt x="8567" y="1"/>
                      <a:pt x="3414" y="439"/>
                      <a:pt x="501" y="5656"/>
                    </a:cubicBezTo>
                    <a:cubicBezTo>
                      <a:pt x="334" y="5990"/>
                      <a:pt x="167" y="6357"/>
                      <a:pt x="0" y="6724"/>
                    </a:cubicBezTo>
                    <a:cubicBezTo>
                      <a:pt x="34" y="6690"/>
                      <a:pt x="67" y="6657"/>
                      <a:pt x="67" y="6590"/>
                    </a:cubicBezTo>
                    <a:cubicBezTo>
                      <a:pt x="67" y="6590"/>
                      <a:pt x="67" y="6623"/>
                      <a:pt x="67" y="6657"/>
                    </a:cubicBezTo>
                    <a:cubicBezTo>
                      <a:pt x="200" y="6390"/>
                      <a:pt x="401" y="6090"/>
                      <a:pt x="634" y="5723"/>
                    </a:cubicBezTo>
                    <a:cubicBezTo>
                      <a:pt x="1940" y="3733"/>
                      <a:pt x="4838" y="499"/>
                      <a:pt x="9734" y="499"/>
                    </a:cubicBezTo>
                    <a:cubicBezTo>
                      <a:pt x="10093" y="499"/>
                      <a:pt x="10462" y="516"/>
                      <a:pt x="10841" y="552"/>
                    </a:cubicBezTo>
                    <a:lnTo>
                      <a:pt x="10741" y="19"/>
                    </a:lnTo>
                    <a:cubicBezTo>
                      <a:pt x="10741" y="19"/>
                      <a:pt x="10551" y="1"/>
                      <a:pt x="102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22"/>
              <p:cNvSpPr/>
              <p:nvPr/>
            </p:nvSpPr>
            <p:spPr>
              <a:xfrm>
                <a:off x="5333150" y="4781000"/>
                <a:ext cx="11342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3285" extrusionOk="0">
                    <a:moveTo>
                      <a:pt x="2926" y="0"/>
                    </a:moveTo>
                    <a:cubicBezTo>
                      <a:pt x="2357" y="0"/>
                      <a:pt x="1112" y="162"/>
                      <a:pt x="0" y="1383"/>
                    </a:cubicBezTo>
                    <a:cubicBezTo>
                      <a:pt x="0" y="1383"/>
                      <a:pt x="533" y="1852"/>
                      <a:pt x="1247" y="1852"/>
                    </a:cubicBezTo>
                    <a:cubicBezTo>
                      <a:pt x="1690" y="1852"/>
                      <a:pt x="2204" y="1671"/>
                      <a:pt x="2702" y="1083"/>
                    </a:cubicBezTo>
                    <a:cubicBezTo>
                      <a:pt x="2736" y="1049"/>
                      <a:pt x="2769" y="1016"/>
                      <a:pt x="2769" y="949"/>
                    </a:cubicBezTo>
                    <a:cubicBezTo>
                      <a:pt x="2769" y="949"/>
                      <a:pt x="2769" y="982"/>
                      <a:pt x="2769" y="1016"/>
                    </a:cubicBezTo>
                    <a:cubicBezTo>
                      <a:pt x="2669" y="1316"/>
                      <a:pt x="2269" y="2817"/>
                      <a:pt x="3503" y="3284"/>
                    </a:cubicBezTo>
                    <a:cubicBezTo>
                      <a:pt x="3503" y="3284"/>
                      <a:pt x="4537" y="1083"/>
                      <a:pt x="3336" y="82"/>
                    </a:cubicBezTo>
                    <a:cubicBezTo>
                      <a:pt x="3303" y="82"/>
                      <a:pt x="3269" y="48"/>
                      <a:pt x="3236" y="48"/>
                    </a:cubicBezTo>
                    <a:cubicBezTo>
                      <a:pt x="3236" y="48"/>
                      <a:pt x="3236" y="15"/>
                      <a:pt x="3203" y="15"/>
                    </a:cubicBezTo>
                    <a:cubicBezTo>
                      <a:pt x="3153" y="9"/>
                      <a:pt x="3057" y="0"/>
                      <a:pt x="29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22"/>
              <p:cNvSpPr/>
              <p:nvPr/>
            </p:nvSpPr>
            <p:spPr>
              <a:xfrm>
                <a:off x="5373175" y="4745600"/>
                <a:ext cx="83425" cy="649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2599" extrusionOk="0">
                    <a:moveTo>
                      <a:pt x="2075" y="0"/>
                    </a:moveTo>
                    <a:cubicBezTo>
                      <a:pt x="1561" y="0"/>
                      <a:pt x="781" y="126"/>
                      <a:pt x="0" y="731"/>
                    </a:cubicBezTo>
                    <a:cubicBezTo>
                      <a:pt x="0" y="731"/>
                      <a:pt x="1349" y="229"/>
                      <a:pt x="2283" y="229"/>
                    </a:cubicBezTo>
                    <a:cubicBezTo>
                      <a:pt x="2312" y="229"/>
                      <a:pt x="2341" y="229"/>
                      <a:pt x="2369" y="230"/>
                    </a:cubicBezTo>
                    <a:cubicBezTo>
                      <a:pt x="2369" y="230"/>
                      <a:pt x="3103" y="1264"/>
                      <a:pt x="3003" y="2599"/>
                    </a:cubicBezTo>
                    <a:cubicBezTo>
                      <a:pt x="3003" y="2599"/>
                      <a:pt x="3336" y="1164"/>
                      <a:pt x="2669" y="63"/>
                    </a:cubicBezTo>
                    <a:cubicBezTo>
                      <a:pt x="2669" y="63"/>
                      <a:pt x="2439" y="0"/>
                      <a:pt x="20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22"/>
              <p:cNvSpPr/>
              <p:nvPr/>
            </p:nvSpPr>
            <p:spPr>
              <a:xfrm>
                <a:off x="5401525" y="4697525"/>
                <a:ext cx="88425" cy="95550"/>
              </a:xfrm>
              <a:custGeom>
                <a:avLst/>
                <a:gdLst/>
                <a:ahLst/>
                <a:cxnLst/>
                <a:rect l="l" t="t" r="r" b="b"/>
                <a:pathLst>
                  <a:path w="3537" h="3822" extrusionOk="0">
                    <a:moveTo>
                      <a:pt x="1403" y="1"/>
                    </a:moveTo>
                    <a:cubicBezTo>
                      <a:pt x="946" y="1"/>
                      <a:pt x="454" y="81"/>
                      <a:pt x="1" y="319"/>
                    </a:cubicBezTo>
                    <a:cubicBezTo>
                      <a:pt x="1" y="319"/>
                      <a:pt x="150" y="310"/>
                      <a:pt x="388" y="310"/>
                    </a:cubicBezTo>
                    <a:cubicBezTo>
                      <a:pt x="981" y="310"/>
                      <a:pt x="2121" y="361"/>
                      <a:pt x="2836" y="719"/>
                    </a:cubicBezTo>
                    <a:cubicBezTo>
                      <a:pt x="2836" y="719"/>
                      <a:pt x="3103" y="2320"/>
                      <a:pt x="2836" y="3821"/>
                    </a:cubicBezTo>
                    <a:cubicBezTo>
                      <a:pt x="2836" y="3821"/>
                      <a:pt x="3536" y="2320"/>
                      <a:pt x="3170" y="352"/>
                    </a:cubicBezTo>
                    <a:cubicBezTo>
                      <a:pt x="3170" y="352"/>
                      <a:pt x="2361" y="1"/>
                      <a:pt x="14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22"/>
              <p:cNvSpPr/>
              <p:nvPr/>
            </p:nvSpPr>
            <p:spPr>
              <a:xfrm>
                <a:off x="5442400" y="4661875"/>
                <a:ext cx="81750" cy="103675"/>
              </a:xfrm>
              <a:custGeom>
                <a:avLst/>
                <a:gdLst/>
                <a:ahLst/>
                <a:cxnLst/>
                <a:rect l="l" t="t" r="r" b="b"/>
                <a:pathLst>
                  <a:path w="3270" h="4147" extrusionOk="0">
                    <a:moveTo>
                      <a:pt x="854" y="1"/>
                    </a:moveTo>
                    <a:cubicBezTo>
                      <a:pt x="569" y="1"/>
                      <a:pt x="280" y="42"/>
                      <a:pt x="0" y="143"/>
                    </a:cubicBezTo>
                    <a:cubicBezTo>
                      <a:pt x="0" y="143"/>
                      <a:pt x="1868" y="444"/>
                      <a:pt x="2802" y="1077"/>
                    </a:cubicBezTo>
                    <a:cubicBezTo>
                      <a:pt x="2802" y="1077"/>
                      <a:pt x="2936" y="2712"/>
                      <a:pt x="2469" y="4146"/>
                    </a:cubicBezTo>
                    <a:cubicBezTo>
                      <a:pt x="2469" y="4146"/>
                      <a:pt x="3269" y="2745"/>
                      <a:pt x="3202" y="744"/>
                    </a:cubicBezTo>
                    <a:cubicBezTo>
                      <a:pt x="3202" y="744"/>
                      <a:pt x="2066" y="1"/>
                      <a:pt x="85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22"/>
              <p:cNvSpPr/>
              <p:nvPr/>
            </p:nvSpPr>
            <p:spPr>
              <a:xfrm>
                <a:off x="5488575" y="4624000"/>
                <a:ext cx="78925" cy="121525"/>
              </a:xfrm>
              <a:custGeom>
                <a:avLst/>
                <a:gdLst/>
                <a:ahLst/>
                <a:cxnLst/>
                <a:rect l="l" t="t" r="r" b="b"/>
                <a:pathLst>
                  <a:path w="3157" h="4861" extrusionOk="0">
                    <a:moveTo>
                      <a:pt x="379" y="0"/>
                    </a:moveTo>
                    <a:cubicBezTo>
                      <a:pt x="272" y="0"/>
                      <a:pt x="163" y="8"/>
                      <a:pt x="54" y="24"/>
                    </a:cubicBezTo>
                    <a:cubicBezTo>
                      <a:pt x="41" y="19"/>
                      <a:pt x="33" y="16"/>
                      <a:pt x="32" y="16"/>
                    </a:cubicBezTo>
                    <a:lnTo>
                      <a:pt x="32" y="16"/>
                    </a:lnTo>
                    <a:cubicBezTo>
                      <a:pt x="1" y="16"/>
                      <a:pt x="1932" y="866"/>
                      <a:pt x="2723" y="1625"/>
                    </a:cubicBezTo>
                    <a:cubicBezTo>
                      <a:pt x="2723" y="1625"/>
                      <a:pt x="2523" y="3260"/>
                      <a:pt x="1956" y="4861"/>
                    </a:cubicBezTo>
                    <a:cubicBezTo>
                      <a:pt x="1956" y="4861"/>
                      <a:pt x="2856" y="3360"/>
                      <a:pt x="3157" y="1358"/>
                    </a:cubicBezTo>
                    <a:cubicBezTo>
                      <a:pt x="3157" y="1358"/>
                      <a:pt x="1828" y="0"/>
                      <a:pt x="3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22"/>
              <p:cNvSpPr/>
              <p:nvPr/>
            </p:nvSpPr>
            <p:spPr>
              <a:xfrm>
                <a:off x="5551050" y="4599300"/>
                <a:ext cx="7400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2960" h="5049" extrusionOk="0">
                    <a:moveTo>
                      <a:pt x="5" y="0"/>
                    </a:moveTo>
                    <a:cubicBezTo>
                      <a:pt x="1" y="0"/>
                      <a:pt x="1798" y="1061"/>
                      <a:pt x="2492" y="1913"/>
                    </a:cubicBezTo>
                    <a:cubicBezTo>
                      <a:pt x="2492" y="1913"/>
                      <a:pt x="2092" y="3514"/>
                      <a:pt x="1325" y="5048"/>
                    </a:cubicBezTo>
                    <a:cubicBezTo>
                      <a:pt x="1325" y="5048"/>
                      <a:pt x="2392" y="3647"/>
                      <a:pt x="2959" y="1712"/>
                    </a:cubicBezTo>
                    <a:cubicBezTo>
                      <a:pt x="2959" y="1712"/>
                      <a:pt x="1650" y="11"/>
                      <a:pt x="70" y="11"/>
                    </a:cubicBezTo>
                    <a:cubicBezTo>
                      <a:pt x="54" y="11"/>
                      <a:pt x="39" y="11"/>
                      <a:pt x="24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5" name="Google Shape;1285;p22"/>
              <p:cNvSpPr/>
              <p:nvPr/>
            </p:nvSpPr>
            <p:spPr>
              <a:xfrm>
                <a:off x="5589150" y="4552275"/>
                <a:ext cx="206850" cy="221650"/>
              </a:xfrm>
              <a:custGeom>
                <a:avLst/>
                <a:gdLst/>
                <a:ahLst/>
                <a:cxnLst/>
                <a:rect l="l" t="t" r="r" b="b"/>
                <a:pathLst>
                  <a:path w="8274" h="8866" extrusionOk="0">
                    <a:moveTo>
                      <a:pt x="1631" y="0"/>
                    </a:moveTo>
                    <a:cubicBezTo>
                      <a:pt x="1117" y="0"/>
                      <a:pt x="750" y="101"/>
                      <a:pt x="635" y="324"/>
                    </a:cubicBezTo>
                    <a:cubicBezTo>
                      <a:pt x="1" y="1492"/>
                      <a:pt x="3137" y="3927"/>
                      <a:pt x="3137" y="3927"/>
                    </a:cubicBezTo>
                    <a:cubicBezTo>
                      <a:pt x="3137" y="3927"/>
                      <a:pt x="501" y="7329"/>
                      <a:pt x="1002" y="8597"/>
                    </a:cubicBezTo>
                    <a:cubicBezTo>
                      <a:pt x="1075" y="8782"/>
                      <a:pt x="1258" y="8865"/>
                      <a:pt x="1522" y="8865"/>
                    </a:cubicBezTo>
                    <a:cubicBezTo>
                      <a:pt x="3064" y="8865"/>
                      <a:pt x="7342" y="6002"/>
                      <a:pt x="8140" y="3894"/>
                    </a:cubicBezTo>
                    <a:cubicBezTo>
                      <a:pt x="8274" y="3560"/>
                      <a:pt x="8207" y="3227"/>
                      <a:pt x="8040" y="2893"/>
                    </a:cubicBezTo>
                    <a:cubicBezTo>
                      <a:pt x="7973" y="2760"/>
                      <a:pt x="7907" y="2659"/>
                      <a:pt x="7807" y="2526"/>
                    </a:cubicBezTo>
                    <a:cubicBezTo>
                      <a:pt x="6678" y="1115"/>
                      <a:pt x="3340" y="0"/>
                      <a:pt x="16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6" name="Google Shape;1286;p22"/>
              <p:cNvSpPr/>
              <p:nvPr/>
            </p:nvSpPr>
            <p:spPr>
              <a:xfrm>
                <a:off x="5691725" y="4616875"/>
                <a:ext cx="35900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436" h="1289" extrusionOk="0">
                    <a:moveTo>
                      <a:pt x="719" y="0"/>
                    </a:moveTo>
                    <a:cubicBezTo>
                      <a:pt x="455" y="0"/>
                      <a:pt x="206" y="180"/>
                      <a:pt x="101" y="442"/>
                    </a:cubicBezTo>
                    <a:cubicBezTo>
                      <a:pt x="1" y="776"/>
                      <a:pt x="168" y="1143"/>
                      <a:pt x="501" y="1243"/>
                    </a:cubicBezTo>
                    <a:cubicBezTo>
                      <a:pt x="579" y="1274"/>
                      <a:pt x="660" y="1289"/>
                      <a:pt x="738" y="1289"/>
                    </a:cubicBezTo>
                    <a:cubicBezTo>
                      <a:pt x="992" y="1289"/>
                      <a:pt x="1225" y="1131"/>
                      <a:pt x="1302" y="876"/>
                    </a:cubicBezTo>
                    <a:cubicBezTo>
                      <a:pt x="1435" y="542"/>
                      <a:pt x="1268" y="176"/>
                      <a:pt x="935" y="42"/>
                    </a:cubicBezTo>
                    <a:cubicBezTo>
                      <a:pt x="864" y="14"/>
                      <a:pt x="791" y="0"/>
                      <a:pt x="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7" name="Google Shape;1287;p22"/>
              <p:cNvSpPr/>
              <p:nvPr/>
            </p:nvSpPr>
            <p:spPr>
              <a:xfrm>
                <a:off x="5759275" y="4615425"/>
                <a:ext cx="309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435" extrusionOk="0">
                    <a:moveTo>
                      <a:pt x="1002" y="0"/>
                    </a:moveTo>
                    <a:cubicBezTo>
                      <a:pt x="468" y="467"/>
                      <a:pt x="1" y="1434"/>
                      <a:pt x="1" y="1434"/>
                    </a:cubicBezTo>
                    <a:cubicBezTo>
                      <a:pt x="1" y="1434"/>
                      <a:pt x="1135" y="400"/>
                      <a:pt x="1235" y="367"/>
                    </a:cubicBezTo>
                    <a:cubicBezTo>
                      <a:pt x="1168" y="234"/>
                      <a:pt x="1102" y="133"/>
                      <a:pt x="100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8" name="Google Shape;1288;p22"/>
            <p:cNvGrpSpPr/>
            <p:nvPr/>
          </p:nvGrpSpPr>
          <p:grpSpPr>
            <a:xfrm rot="731266" flipH="1">
              <a:off x="1280420" y="3202212"/>
              <a:ext cx="771295" cy="848802"/>
              <a:chOff x="5161350" y="1506825"/>
              <a:chExt cx="530400" cy="583700"/>
            </a:xfrm>
          </p:grpSpPr>
          <p:sp>
            <p:nvSpPr>
              <p:cNvPr id="1289" name="Google Shape;1289;p22"/>
              <p:cNvSpPr/>
              <p:nvPr/>
            </p:nvSpPr>
            <p:spPr>
              <a:xfrm>
                <a:off x="5161350" y="1506825"/>
                <a:ext cx="530400" cy="583700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23348" extrusionOk="0">
                    <a:moveTo>
                      <a:pt x="15862" y="0"/>
                    </a:moveTo>
                    <a:cubicBezTo>
                      <a:pt x="13786" y="0"/>
                      <a:pt x="12357" y="5520"/>
                      <a:pt x="11642" y="8961"/>
                    </a:cubicBezTo>
                    <a:cubicBezTo>
                      <a:pt x="11442" y="9929"/>
                      <a:pt x="11309" y="10729"/>
                      <a:pt x="11242" y="11196"/>
                    </a:cubicBezTo>
                    <a:cubicBezTo>
                      <a:pt x="11175" y="11497"/>
                      <a:pt x="11175" y="11697"/>
                      <a:pt x="11175" y="11697"/>
                    </a:cubicBezTo>
                    <a:cubicBezTo>
                      <a:pt x="11175" y="11697"/>
                      <a:pt x="5004" y="12631"/>
                      <a:pt x="2503" y="14932"/>
                    </a:cubicBezTo>
                    <a:cubicBezTo>
                      <a:pt x="1" y="17234"/>
                      <a:pt x="835" y="19336"/>
                      <a:pt x="2269" y="19936"/>
                    </a:cubicBezTo>
                    <a:cubicBezTo>
                      <a:pt x="2269" y="19936"/>
                      <a:pt x="2236" y="21771"/>
                      <a:pt x="4337" y="22171"/>
                    </a:cubicBezTo>
                    <a:cubicBezTo>
                      <a:pt x="4337" y="22171"/>
                      <a:pt x="5273" y="23348"/>
                      <a:pt x="7173" y="23348"/>
                    </a:cubicBezTo>
                    <a:cubicBezTo>
                      <a:pt x="7270" y="23348"/>
                      <a:pt x="7370" y="23345"/>
                      <a:pt x="7473" y="23338"/>
                    </a:cubicBezTo>
                    <a:cubicBezTo>
                      <a:pt x="8440" y="23272"/>
                      <a:pt x="10875" y="22538"/>
                      <a:pt x="13377" y="21604"/>
                    </a:cubicBezTo>
                    <a:cubicBezTo>
                      <a:pt x="14678" y="21103"/>
                      <a:pt x="15979" y="20570"/>
                      <a:pt x="17080" y="20036"/>
                    </a:cubicBezTo>
                    <a:cubicBezTo>
                      <a:pt x="18481" y="19369"/>
                      <a:pt x="19581" y="18735"/>
                      <a:pt x="20115" y="18201"/>
                    </a:cubicBezTo>
                    <a:cubicBezTo>
                      <a:pt x="20349" y="17935"/>
                      <a:pt x="20582" y="17534"/>
                      <a:pt x="20749" y="17000"/>
                    </a:cubicBezTo>
                    <a:cubicBezTo>
                      <a:pt x="21016" y="16100"/>
                      <a:pt x="21183" y="14899"/>
                      <a:pt x="21183" y="13465"/>
                    </a:cubicBezTo>
                    <a:cubicBezTo>
                      <a:pt x="21216" y="11997"/>
                      <a:pt x="21049" y="10329"/>
                      <a:pt x="20682" y="8628"/>
                    </a:cubicBezTo>
                    <a:cubicBezTo>
                      <a:pt x="20515" y="7827"/>
                      <a:pt x="20315" y="6993"/>
                      <a:pt x="20048" y="6193"/>
                    </a:cubicBezTo>
                    <a:cubicBezTo>
                      <a:pt x="19481" y="4458"/>
                      <a:pt x="18681" y="2724"/>
                      <a:pt x="17613" y="1256"/>
                    </a:cubicBezTo>
                    <a:cubicBezTo>
                      <a:pt x="16987" y="374"/>
                      <a:pt x="16402" y="0"/>
                      <a:pt x="158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0" name="Google Shape;1290;p22"/>
              <p:cNvSpPr/>
              <p:nvPr/>
            </p:nvSpPr>
            <p:spPr>
              <a:xfrm>
                <a:off x="5268100" y="1997700"/>
                <a:ext cx="44225" cy="6340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2536" extrusionOk="0">
                    <a:moveTo>
                      <a:pt x="1768" y="1"/>
                    </a:moveTo>
                    <a:lnTo>
                      <a:pt x="1768" y="1"/>
                    </a:lnTo>
                    <a:cubicBezTo>
                      <a:pt x="1502" y="67"/>
                      <a:pt x="1235" y="168"/>
                      <a:pt x="1001" y="334"/>
                    </a:cubicBezTo>
                    <a:cubicBezTo>
                      <a:pt x="901" y="401"/>
                      <a:pt x="801" y="501"/>
                      <a:pt x="701" y="601"/>
                    </a:cubicBezTo>
                    <a:cubicBezTo>
                      <a:pt x="601" y="735"/>
                      <a:pt x="501" y="835"/>
                      <a:pt x="434" y="935"/>
                    </a:cubicBezTo>
                    <a:cubicBezTo>
                      <a:pt x="134" y="1435"/>
                      <a:pt x="0" y="2002"/>
                      <a:pt x="67" y="2536"/>
                    </a:cubicBezTo>
                    <a:cubicBezTo>
                      <a:pt x="101" y="2269"/>
                      <a:pt x="201" y="2036"/>
                      <a:pt x="267" y="1769"/>
                    </a:cubicBezTo>
                    <a:cubicBezTo>
                      <a:pt x="367" y="1502"/>
                      <a:pt x="467" y="1268"/>
                      <a:pt x="634" y="1068"/>
                    </a:cubicBezTo>
                    <a:cubicBezTo>
                      <a:pt x="768" y="835"/>
                      <a:pt x="934" y="635"/>
                      <a:pt x="1135" y="468"/>
                    </a:cubicBezTo>
                    <a:cubicBezTo>
                      <a:pt x="1301" y="268"/>
                      <a:pt x="1535" y="134"/>
                      <a:pt x="17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1" name="Google Shape;1291;p22"/>
              <p:cNvSpPr/>
              <p:nvPr/>
            </p:nvSpPr>
            <p:spPr>
              <a:xfrm>
                <a:off x="5213050" y="1931825"/>
                <a:ext cx="25050" cy="73400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2936" extrusionOk="0">
                    <a:moveTo>
                      <a:pt x="1002" y="0"/>
                    </a:moveTo>
                    <a:cubicBezTo>
                      <a:pt x="801" y="167"/>
                      <a:pt x="601" y="334"/>
                      <a:pt x="468" y="568"/>
                    </a:cubicBezTo>
                    <a:cubicBezTo>
                      <a:pt x="368" y="701"/>
                      <a:pt x="334" y="834"/>
                      <a:pt x="268" y="935"/>
                    </a:cubicBezTo>
                    <a:cubicBezTo>
                      <a:pt x="201" y="1068"/>
                      <a:pt x="168" y="1201"/>
                      <a:pt x="134" y="1335"/>
                    </a:cubicBezTo>
                    <a:cubicBezTo>
                      <a:pt x="1" y="1869"/>
                      <a:pt x="1" y="2436"/>
                      <a:pt x="168" y="2936"/>
                    </a:cubicBezTo>
                    <a:cubicBezTo>
                      <a:pt x="168" y="2669"/>
                      <a:pt x="168" y="2402"/>
                      <a:pt x="201" y="2169"/>
                    </a:cubicBezTo>
                    <a:cubicBezTo>
                      <a:pt x="234" y="1902"/>
                      <a:pt x="268" y="1635"/>
                      <a:pt x="334" y="1402"/>
                    </a:cubicBezTo>
                    <a:cubicBezTo>
                      <a:pt x="401" y="1135"/>
                      <a:pt x="501" y="901"/>
                      <a:pt x="601" y="668"/>
                    </a:cubicBezTo>
                    <a:cubicBezTo>
                      <a:pt x="701" y="434"/>
                      <a:pt x="868" y="201"/>
                      <a:pt x="10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2" name="Google Shape;1292;p22"/>
              <p:cNvSpPr/>
              <p:nvPr/>
            </p:nvSpPr>
            <p:spPr>
              <a:xfrm>
                <a:off x="5415700" y="1864825"/>
                <a:ext cx="172650" cy="1821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7284" extrusionOk="0">
                    <a:moveTo>
                      <a:pt x="1697" y="1"/>
                    </a:moveTo>
                    <a:cubicBezTo>
                      <a:pt x="1588" y="1"/>
                      <a:pt x="1489" y="15"/>
                      <a:pt x="1402" y="45"/>
                    </a:cubicBezTo>
                    <a:cubicBezTo>
                      <a:pt x="1" y="579"/>
                      <a:pt x="2136" y="2280"/>
                      <a:pt x="3070" y="4348"/>
                    </a:cubicBezTo>
                    <a:cubicBezTo>
                      <a:pt x="3570" y="5382"/>
                      <a:pt x="3436" y="6450"/>
                      <a:pt x="3203" y="7284"/>
                    </a:cubicBezTo>
                    <a:cubicBezTo>
                      <a:pt x="4504" y="6783"/>
                      <a:pt x="5805" y="6250"/>
                      <a:pt x="6906" y="5716"/>
                    </a:cubicBezTo>
                    <a:cubicBezTo>
                      <a:pt x="6409" y="2642"/>
                      <a:pt x="3165" y="1"/>
                      <a:pt x="169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22"/>
              <p:cNvSpPr/>
              <p:nvPr/>
            </p:nvSpPr>
            <p:spPr>
              <a:xfrm>
                <a:off x="5575825" y="1800975"/>
                <a:ext cx="115100" cy="130875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5235" extrusionOk="0">
                    <a:moveTo>
                      <a:pt x="968" y="1"/>
                    </a:moveTo>
                    <a:cubicBezTo>
                      <a:pt x="806" y="1"/>
                      <a:pt x="648" y="24"/>
                      <a:pt x="501" y="97"/>
                    </a:cubicBezTo>
                    <a:cubicBezTo>
                      <a:pt x="234" y="198"/>
                      <a:pt x="0" y="464"/>
                      <a:pt x="0" y="765"/>
                    </a:cubicBezTo>
                    <a:cubicBezTo>
                      <a:pt x="0" y="1132"/>
                      <a:pt x="300" y="1365"/>
                      <a:pt x="601" y="1599"/>
                    </a:cubicBezTo>
                    <a:cubicBezTo>
                      <a:pt x="1768" y="2566"/>
                      <a:pt x="2869" y="3633"/>
                      <a:pt x="3803" y="4834"/>
                    </a:cubicBezTo>
                    <a:cubicBezTo>
                      <a:pt x="3936" y="4968"/>
                      <a:pt x="4036" y="5101"/>
                      <a:pt x="4170" y="5234"/>
                    </a:cubicBezTo>
                    <a:cubicBezTo>
                      <a:pt x="4437" y="4334"/>
                      <a:pt x="4604" y="3133"/>
                      <a:pt x="4604" y="1699"/>
                    </a:cubicBezTo>
                    <a:cubicBezTo>
                      <a:pt x="4036" y="1232"/>
                      <a:pt x="3336" y="831"/>
                      <a:pt x="2669" y="498"/>
                    </a:cubicBezTo>
                    <a:cubicBezTo>
                      <a:pt x="2269" y="298"/>
                      <a:pt x="1835" y="97"/>
                      <a:pt x="1368" y="31"/>
                    </a:cubicBezTo>
                    <a:cubicBezTo>
                      <a:pt x="1234" y="16"/>
                      <a:pt x="1099" y="1"/>
                      <a:pt x="9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4" name="Google Shape;1294;p22"/>
              <p:cNvSpPr/>
              <p:nvPr/>
            </p:nvSpPr>
            <p:spPr>
              <a:xfrm>
                <a:off x="5580825" y="1661625"/>
                <a:ext cx="97600" cy="61750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2470" extrusionOk="0">
                    <a:moveTo>
                      <a:pt x="3269" y="1"/>
                    </a:moveTo>
                    <a:cubicBezTo>
                      <a:pt x="2269" y="134"/>
                      <a:pt x="1201" y="534"/>
                      <a:pt x="434" y="1168"/>
                    </a:cubicBezTo>
                    <a:cubicBezTo>
                      <a:pt x="234" y="1302"/>
                      <a:pt x="67" y="1502"/>
                      <a:pt x="34" y="1735"/>
                    </a:cubicBezTo>
                    <a:cubicBezTo>
                      <a:pt x="0" y="2036"/>
                      <a:pt x="267" y="2302"/>
                      <a:pt x="534" y="2402"/>
                    </a:cubicBezTo>
                    <a:cubicBezTo>
                      <a:pt x="668" y="2453"/>
                      <a:pt x="818" y="2469"/>
                      <a:pt x="968" y="2469"/>
                    </a:cubicBezTo>
                    <a:cubicBezTo>
                      <a:pt x="1118" y="2469"/>
                      <a:pt x="1268" y="2453"/>
                      <a:pt x="1401" y="2436"/>
                    </a:cubicBezTo>
                    <a:cubicBezTo>
                      <a:pt x="1818" y="2419"/>
                      <a:pt x="2235" y="2411"/>
                      <a:pt x="2652" y="2411"/>
                    </a:cubicBezTo>
                    <a:cubicBezTo>
                      <a:pt x="3069" y="2411"/>
                      <a:pt x="3486" y="2419"/>
                      <a:pt x="3903" y="2436"/>
                    </a:cubicBezTo>
                    <a:cubicBezTo>
                      <a:pt x="3736" y="1635"/>
                      <a:pt x="3503" y="801"/>
                      <a:pt x="32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95" name="Google Shape;1295;p22"/>
            <p:cNvSpPr/>
            <p:nvPr/>
          </p:nvSpPr>
          <p:spPr>
            <a:xfrm>
              <a:off x="3621237" y="4001498"/>
              <a:ext cx="1441" cy="4428"/>
            </a:xfrm>
            <a:custGeom>
              <a:avLst/>
              <a:gdLst/>
              <a:ahLst/>
              <a:cxnLst/>
              <a:rect l="l" t="t" r="r" b="b"/>
              <a:pathLst>
                <a:path w="68" h="209" extrusionOk="0">
                  <a:moveTo>
                    <a:pt x="0" y="1"/>
                  </a:moveTo>
                  <a:cubicBezTo>
                    <a:pt x="0" y="156"/>
                    <a:pt x="8" y="208"/>
                    <a:pt x="18" y="208"/>
                  </a:cubicBezTo>
                  <a:cubicBezTo>
                    <a:pt x="37" y="208"/>
                    <a:pt x="67" y="1"/>
                    <a:pt x="67" y="1"/>
                  </a:cubicBezTo>
                  <a:close/>
                </a:path>
              </a:pathLst>
            </a:custGeom>
            <a:solidFill>
              <a:srgbClr val="A47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2"/>
            <p:cNvSpPr/>
            <p:nvPr/>
          </p:nvSpPr>
          <p:spPr>
            <a:xfrm>
              <a:off x="4032276" y="4251889"/>
              <a:ext cx="5000868" cy="148081"/>
            </a:xfrm>
            <a:custGeom>
              <a:avLst/>
              <a:gdLst/>
              <a:ahLst/>
              <a:cxnLst/>
              <a:rect l="l" t="t" r="r" b="b"/>
              <a:pathLst>
                <a:path w="114149" h="5965" extrusionOk="0">
                  <a:moveTo>
                    <a:pt x="49818" y="1"/>
                  </a:moveTo>
                  <a:cubicBezTo>
                    <a:pt x="36833" y="1"/>
                    <a:pt x="25181" y="389"/>
                    <a:pt x="16413" y="1207"/>
                  </a:cubicBezTo>
                  <a:cubicBezTo>
                    <a:pt x="11209" y="1674"/>
                    <a:pt x="7039" y="2308"/>
                    <a:pt x="4204" y="3042"/>
                  </a:cubicBezTo>
                  <a:cubicBezTo>
                    <a:pt x="2769" y="3375"/>
                    <a:pt x="1702" y="3776"/>
                    <a:pt x="1002" y="4143"/>
                  </a:cubicBezTo>
                  <a:cubicBezTo>
                    <a:pt x="301" y="4476"/>
                    <a:pt x="1" y="4776"/>
                    <a:pt x="34" y="4810"/>
                  </a:cubicBezTo>
                  <a:cubicBezTo>
                    <a:pt x="37" y="4812"/>
                    <a:pt x="41" y="4813"/>
                    <a:pt x="46" y="4813"/>
                  </a:cubicBezTo>
                  <a:cubicBezTo>
                    <a:pt x="118" y="4813"/>
                    <a:pt x="452" y="4623"/>
                    <a:pt x="1102" y="4376"/>
                  </a:cubicBezTo>
                  <a:cubicBezTo>
                    <a:pt x="1802" y="4109"/>
                    <a:pt x="2870" y="3776"/>
                    <a:pt x="4304" y="3509"/>
                  </a:cubicBezTo>
                  <a:cubicBezTo>
                    <a:pt x="7139" y="2908"/>
                    <a:pt x="11309" y="2441"/>
                    <a:pt x="16479" y="2074"/>
                  </a:cubicBezTo>
                  <a:cubicBezTo>
                    <a:pt x="24613" y="1525"/>
                    <a:pt x="35208" y="1242"/>
                    <a:pt x="47041" y="1242"/>
                  </a:cubicBezTo>
                  <a:cubicBezTo>
                    <a:pt x="50300" y="1242"/>
                    <a:pt x="53653" y="1264"/>
                    <a:pt x="57075" y="1307"/>
                  </a:cubicBezTo>
                  <a:cubicBezTo>
                    <a:pt x="65014" y="1407"/>
                    <a:pt x="72553" y="1574"/>
                    <a:pt x="79424" y="1874"/>
                  </a:cubicBezTo>
                  <a:cubicBezTo>
                    <a:pt x="86296" y="2141"/>
                    <a:pt x="92467" y="2475"/>
                    <a:pt x="97637" y="2975"/>
                  </a:cubicBezTo>
                  <a:cubicBezTo>
                    <a:pt x="98905" y="3108"/>
                    <a:pt x="100139" y="3242"/>
                    <a:pt x="101273" y="3409"/>
                  </a:cubicBezTo>
                  <a:cubicBezTo>
                    <a:pt x="101840" y="3509"/>
                    <a:pt x="102407" y="3609"/>
                    <a:pt x="102941" y="3742"/>
                  </a:cubicBezTo>
                  <a:cubicBezTo>
                    <a:pt x="103475" y="3876"/>
                    <a:pt x="104008" y="3942"/>
                    <a:pt x="104509" y="4042"/>
                  </a:cubicBezTo>
                  <a:cubicBezTo>
                    <a:pt x="106544" y="4443"/>
                    <a:pt x="108312" y="4710"/>
                    <a:pt x="109713" y="5010"/>
                  </a:cubicBezTo>
                  <a:cubicBezTo>
                    <a:pt x="110446" y="5177"/>
                    <a:pt x="111080" y="5277"/>
                    <a:pt x="111614" y="5410"/>
                  </a:cubicBezTo>
                  <a:cubicBezTo>
                    <a:pt x="112148" y="5544"/>
                    <a:pt x="112615" y="5644"/>
                    <a:pt x="112982" y="5744"/>
                  </a:cubicBezTo>
                  <a:cubicBezTo>
                    <a:pt x="113585" y="5875"/>
                    <a:pt x="113961" y="5965"/>
                    <a:pt x="114094" y="5965"/>
                  </a:cubicBezTo>
                  <a:cubicBezTo>
                    <a:pt x="114131" y="5965"/>
                    <a:pt x="114149" y="5958"/>
                    <a:pt x="114149" y="5944"/>
                  </a:cubicBezTo>
                  <a:cubicBezTo>
                    <a:pt x="114149" y="5910"/>
                    <a:pt x="113782" y="5777"/>
                    <a:pt x="113048" y="5510"/>
                  </a:cubicBezTo>
                  <a:cubicBezTo>
                    <a:pt x="112681" y="5377"/>
                    <a:pt x="112248" y="5243"/>
                    <a:pt x="111714" y="5043"/>
                  </a:cubicBezTo>
                  <a:cubicBezTo>
                    <a:pt x="111180" y="4876"/>
                    <a:pt x="110546" y="4743"/>
                    <a:pt x="109846" y="4543"/>
                  </a:cubicBezTo>
                  <a:cubicBezTo>
                    <a:pt x="108412" y="4176"/>
                    <a:pt x="106644" y="3842"/>
                    <a:pt x="104676" y="3375"/>
                  </a:cubicBezTo>
                  <a:cubicBezTo>
                    <a:pt x="104175" y="3242"/>
                    <a:pt x="103642" y="3142"/>
                    <a:pt x="103108" y="3008"/>
                  </a:cubicBezTo>
                  <a:cubicBezTo>
                    <a:pt x="102574" y="2875"/>
                    <a:pt x="102007" y="2742"/>
                    <a:pt x="101407" y="2641"/>
                  </a:cubicBezTo>
                  <a:cubicBezTo>
                    <a:pt x="100239" y="2408"/>
                    <a:pt x="99005" y="2241"/>
                    <a:pt x="97704" y="2108"/>
                  </a:cubicBezTo>
                  <a:cubicBezTo>
                    <a:pt x="92534" y="1474"/>
                    <a:pt x="86329" y="1040"/>
                    <a:pt x="79458" y="707"/>
                  </a:cubicBezTo>
                  <a:cubicBezTo>
                    <a:pt x="72586" y="373"/>
                    <a:pt x="65014" y="140"/>
                    <a:pt x="57075" y="40"/>
                  </a:cubicBezTo>
                  <a:cubicBezTo>
                    <a:pt x="54618" y="14"/>
                    <a:pt x="52196" y="1"/>
                    <a:pt x="4981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2"/>
            <p:cNvSpPr/>
            <p:nvPr/>
          </p:nvSpPr>
          <p:spPr>
            <a:xfrm>
              <a:off x="4020578" y="4157008"/>
              <a:ext cx="5011119" cy="124870"/>
            </a:xfrm>
            <a:custGeom>
              <a:avLst/>
              <a:gdLst/>
              <a:ahLst/>
              <a:cxnLst/>
              <a:rect l="l" t="t" r="r" b="b"/>
              <a:pathLst>
                <a:path w="114383" h="5030" extrusionOk="0">
                  <a:moveTo>
                    <a:pt x="51252" y="1"/>
                  </a:moveTo>
                  <a:cubicBezTo>
                    <a:pt x="37672" y="1"/>
                    <a:pt x="25505" y="420"/>
                    <a:pt x="16413" y="1326"/>
                  </a:cubicBezTo>
                  <a:cubicBezTo>
                    <a:pt x="11209" y="1860"/>
                    <a:pt x="7039" y="2527"/>
                    <a:pt x="4204" y="3295"/>
                  </a:cubicBezTo>
                  <a:cubicBezTo>
                    <a:pt x="2803" y="3661"/>
                    <a:pt x="1702" y="4062"/>
                    <a:pt x="1002" y="4395"/>
                  </a:cubicBezTo>
                  <a:cubicBezTo>
                    <a:pt x="668" y="4562"/>
                    <a:pt x="401" y="4696"/>
                    <a:pt x="234" y="4829"/>
                  </a:cubicBezTo>
                  <a:cubicBezTo>
                    <a:pt x="68" y="4929"/>
                    <a:pt x="1" y="4996"/>
                    <a:pt x="1" y="5029"/>
                  </a:cubicBezTo>
                  <a:cubicBezTo>
                    <a:pt x="34" y="5029"/>
                    <a:pt x="134" y="4996"/>
                    <a:pt x="301" y="4929"/>
                  </a:cubicBezTo>
                  <a:cubicBezTo>
                    <a:pt x="468" y="4862"/>
                    <a:pt x="735" y="4762"/>
                    <a:pt x="1102" y="4629"/>
                  </a:cubicBezTo>
                  <a:cubicBezTo>
                    <a:pt x="1836" y="4362"/>
                    <a:pt x="2903" y="4062"/>
                    <a:pt x="4304" y="3762"/>
                  </a:cubicBezTo>
                  <a:cubicBezTo>
                    <a:pt x="7139" y="3161"/>
                    <a:pt x="11309" y="2627"/>
                    <a:pt x="16479" y="2227"/>
                  </a:cubicBezTo>
                  <a:cubicBezTo>
                    <a:pt x="25153" y="1528"/>
                    <a:pt x="36665" y="1227"/>
                    <a:pt x="49502" y="1227"/>
                  </a:cubicBezTo>
                  <a:cubicBezTo>
                    <a:pt x="51970" y="1227"/>
                    <a:pt x="54487" y="1238"/>
                    <a:pt x="57042" y="1260"/>
                  </a:cubicBezTo>
                  <a:cubicBezTo>
                    <a:pt x="72920" y="1427"/>
                    <a:pt x="87263" y="1994"/>
                    <a:pt x="97637" y="2594"/>
                  </a:cubicBezTo>
                  <a:cubicBezTo>
                    <a:pt x="102808" y="2894"/>
                    <a:pt x="107011" y="3228"/>
                    <a:pt x="109913" y="3561"/>
                  </a:cubicBezTo>
                  <a:cubicBezTo>
                    <a:pt x="111347" y="3695"/>
                    <a:pt x="112448" y="3828"/>
                    <a:pt x="113215" y="3962"/>
                  </a:cubicBezTo>
                  <a:cubicBezTo>
                    <a:pt x="113768" y="4034"/>
                    <a:pt x="114130" y="4089"/>
                    <a:pt x="114290" y="4089"/>
                  </a:cubicBezTo>
                  <a:cubicBezTo>
                    <a:pt x="114351" y="4089"/>
                    <a:pt x="114383" y="4080"/>
                    <a:pt x="114383" y="4062"/>
                  </a:cubicBezTo>
                  <a:cubicBezTo>
                    <a:pt x="114383" y="4028"/>
                    <a:pt x="114016" y="3895"/>
                    <a:pt x="113282" y="3695"/>
                  </a:cubicBezTo>
                  <a:cubicBezTo>
                    <a:pt x="112515" y="3528"/>
                    <a:pt x="111414" y="3295"/>
                    <a:pt x="109980" y="3061"/>
                  </a:cubicBezTo>
                  <a:cubicBezTo>
                    <a:pt x="107077" y="2627"/>
                    <a:pt x="102874" y="2160"/>
                    <a:pt x="97704" y="1727"/>
                  </a:cubicBezTo>
                  <a:cubicBezTo>
                    <a:pt x="87330" y="893"/>
                    <a:pt x="72953" y="192"/>
                    <a:pt x="57075" y="25"/>
                  </a:cubicBezTo>
                  <a:cubicBezTo>
                    <a:pt x="55109" y="9"/>
                    <a:pt x="53166" y="1"/>
                    <a:pt x="5125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2"/>
            <p:cNvSpPr/>
            <p:nvPr/>
          </p:nvSpPr>
          <p:spPr>
            <a:xfrm>
              <a:off x="4020578" y="4070120"/>
              <a:ext cx="5012565" cy="115188"/>
            </a:xfrm>
            <a:custGeom>
              <a:avLst/>
              <a:gdLst/>
              <a:ahLst/>
              <a:cxnLst/>
              <a:rect l="l" t="t" r="r" b="b"/>
              <a:pathLst>
                <a:path w="114416" h="4640" extrusionOk="0">
                  <a:moveTo>
                    <a:pt x="48494" y="1"/>
                  </a:moveTo>
                  <a:cubicBezTo>
                    <a:pt x="36055" y="1"/>
                    <a:pt x="24908" y="368"/>
                    <a:pt x="16446" y="1157"/>
                  </a:cubicBezTo>
                  <a:cubicBezTo>
                    <a:pt x="11242" y="1624"/>
                    <a:pt x="7073" y="2258"/>
                    <a:pt x="4237" y="2958"/>
                  </a:cubicBezTo>
                  <a:cubicBezTo>
                    <a:pt x="2803" y="3325"/>
                    <a:pt x="1736" y="3692"/>
                    <a:pt x="1035" y="4026"/>
                  </a:cubicBezTo>
                  <a:cubicBezTo>
                    <a:pt x="668" y="4193"/>
                    <a:pt x="401" y="4326"/>
                    <a:pt x="234" y="4426"/>
                  </a:cubicBezTo>
                  <a:cubicBezTo>
                    <a:pt x="68" y="4526"/>
                    <a:pt x="1" y="4593"/>
                    <a:pt x="1" y="4626"/>
                  </a:cubicBezTo>
                  <a:cubicBezTo>
                    <a:pt x="10" y="4635"/>
                    <a:pt x="24" y="4639"/>
                    <a:pt x="42" y="4639"/>
                  </a:cubicBezTo>
                  <a:cubicBezTo>
                    <a:pt x="93" y="4639"/>
                    <a:pt x="179" y="4608"/>
                    <a:pt x="301" y="4560"/>
                  </a:cubicBezTo>
                  <a:cubicBezTo>
                    <a:pt x="501" y="4459"/>
                    <a:pt x="768" y="4359"/>
                    <a:pt x="1102" y="4259"/>
                  </a:cubicBezTo>
                  <a:cubicBezTo>
                    <a:pt x="1836" y="4026"/>
                    <a:pt x="2903" y="3726"/>
                    <a:pt x="4337" y="3425"/>
                  </a:cubicBezTo>
                  <a:cubicBezTo>
                    <a:pt x="7173" y="2858"/>
                    <a:pt x="11342" y="2391"/>
                    <a:pt x="16513" y="2024"/>
                  </a:cubicBezTo>
                  <a:cubicBezTo>
                    <a:pt x="24368" y="1467"/>
                    <a:pt x="34552" y="1217"/>
                    <a:pt x="45939" y="1217"/>
                  </a:cubicBezTo>
                  <a:cubicBezTo>
                    <a:pt x="49543" y="1217"/>
                    <a:pt x="53266" y="1242"/>
                    <a:pt x="57075" y="1291"/>
                  </a:cubicBezTo>
                  <a:cubicBezTo>
                    <a:pt x="72920" y="1491"/>
                    <a:pt x="87263" y="2024"/>
                    <a:pt x="97637" y="2591"/>
                  </a:cubicBezTo>
                  <a:cubicBezTo>
                    <a:pt x="102808" y="2858"/>
                    <a:pt x="107011" y="3125"/>
                    <a:pt x="109913" y="3392"/>
                  </a:cubicBezTo>
                  <a:cubicBezTo>
                    <a:pt x="111347" y="3492"/>
                    <a:pt x="112481" y="3626"/>
                    <a:pt x="113249" y="3692"/>
                  </a:cubicBezTo>
                  <a:cubicBezTo>
                    <a:pt x="113767" y="3739"/>
                    <a:pt x="114136" y="3787"/>
                    <a:pt x="114308" y="3787"/>
                  </a:cubicBezTo>
                  <a:cubicBezTo>
                    <a:pt x="114379" y="3787"/>
                    <a:pt x="114416" y="3779"/>
                    <a:pt x="114416" y="3759"/>
                  </a:cubicBezTo>
                  <a:cubicBezTo>
                    <a:pt x="114416" y="3726"/>
                    <a:pt x="114049" y="3592"/>
                    <a:pt x="113282" y="3459"/>
                  </a:cubicBezTo>
                  <a:cubicBezTo>
                    <a:pt x="112515" y="3292"/>
                    <a:pt x="111414" y="3092"/>
                    <a:pt x="109980" y="2892"/>
                  </a:cubicBezTo>
                  <a:cubicBezTo>
                    <a:pt x="107077" y="2525"/>
                    <a:pt x="102874" y="2091"/>
                    <a:pt x="97704" y="1691"/>
                  </a:cubicBezTo>
                  <a:cubicBezTo>
                    <a:pt x="87330" y="924"/>
                    <a:pt x="72953" y="256"/>
                    <a:pt x="57108" y="56"/>
                  </a:cubicBezTo>
                  <a:cubicBezTo>
                    <a:pt x="54182" y="19"/>
                    <a:pt x="51305" y="1"/>
                    <a:pt x="4849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2"/>
            <p:cNvSpPr/>
            <p:nvPr/>
          </p:nvSpPr>
          <p:spPr>
            <a:xfrm>
              <a:off x="4312879" y="3984648"/>
              <a:ext cx="4721754" cy="91679"/>
            </a:xfrm>
            <a:custGeom>
              <a:avLst/>
              <a:gdLst/>
              <a:ahLst/>
              <a:cxnLst/>
              <a:rect l="l" t="t" r="r" b="b"/>
              <a:pathLst>
                <a:path w="107778" h="3693" extrusionOk="0">
                  <a:moveTo>
                    <a:pt x="42920" y="0"/>
                  </a:moveTo>
                  <a:cubicBezTo>
                    <a:pt x="32426" y="0"/>
                    <a:pt x="23044" y="182"/>
                    <a:pt x="15745" y="531"/>
                  </a:cubicBezTo>
                  <a:cubicBezTo>
                    <a:pt x="10841" y="764"/>
                    <a:pt x="6905" y="1064"/>
                    <a:pt x="4170" y="1398"/>
                  </a:cubicBezTo>
                  <a:cubicBezTo>
                    <a:pt x="2836" y="1565"/>
                    <a:pt x="1768" y="1731"/>
                    <a:pt x="1068" y="1898"/>
                  </a:cubicBezTo>
                  <a:cubicBezTo>
                    <a:pt x="367" y="2065"/>
                    <a:pt x="0" y="2198"/>
                    <a:pt x="0" y="2232"/>
                  </a:cubicBezTo>
                  <a:cubicBezTo>
                    <a:pt x="9" y="2240"/>
                    <a:pt x="38" y="2244"/>
                    <a:pt x="88" y="2244"/>
                  </a:cubicBezTo>
                  <a:cubicBezTo>
                    <a:pt x="238" y="2244"/>
                    <a:pt x="576" y="2207"/>
                    <a:pt x="1101" y="2132"/>
                  </a:cubicBezTo>
                  <a:cubicBezTo>
                    <a:pt x="1802" y="2065"/>
                    <a:pt x="2869" y="1965"/>
                    <a:pt x="4237" y="1865"/>
                  </a:cubicBezTo>
                  <a:cubicBezTo>
                    <a:pt x="6939" y="1698"/>
                    <a:pt x="10908" y="1531"/>
                    <a:pt x="15778" y="1398"/>
                  </a:cubicBezTo>
                  <a:cubicBezTo>
                    <a:pt x="21208" y="1268"/>
                    <a:pt x="27809" y="1200"/>
                    <a:pt x="35171" y="1200"/>
                  </a:cubicBezTo>
                  <a:cubicBezTo>
                    <a:pt x="41016" y="1200"/>
                    <a:pt x="47340" y="1243"/>
                    <a:pt x="53939" y="1331"/>
                  </a:cubicBezTo>
                  <a:cubicBezTo>
                    <a:pt x="68816" y="1498"/>
                    <a:pt x="82292" y="1865"/>
                    <a:pt x="92066" y="2365"/>
                  </a:cubicBezTo>
                  <a:cubicBezTo>
                    <a:pt x="96936" y="2632"/>
                    <a:pt x="100872" y="2899"/>
                    <a:pt x="103574" y="3166"/>
                  </a:cubicBezTo>
                  <a:cubicBezTo>
                    <a:pt x="104942" y="3299"/>
                    <a:pt x="105976" y="3466"/>
                    <a:pt x="106677" y="3566"/>
                  </a:cubicBezTo>
                  <a:cubicBezTo>
                    <a:pt x="107181" y="3638"/>
                    <a:pt x="107530" y="3693"/>
                    <a:pt x="107686" y="3693"/>
                  </a:cubicBezTo>
                  <a:cubicBezTo>
                    <a:pt x="107746" y="3693"/>
                    <a:pt x="107777" y="3685"/>
                    <a:pt x="107777" y="3666"/>
                  </a:cubicBezTo>
                  <a:cubicBezTo>
                    <a:pt x="107777" y="3633"/>
                    <a:pt x="107444" y="3499"/>
                    <a:pt x="106743" y="3299"/>
                  </a:cubicBezTo>
                  <a:cubicBezTo>
                    <a:pt x="106043" y="3132"/>
                    <a:pt x="104975" y="2899"/>
                    <a:pt x="103641" y="2699"/>
                  </a:cubicBezTo>
                  <a:cubicBezTo>
                    <a:pt x="100939" y="2265"/>
                    <a:pt x="96970" y="1865"/>
                    <a:pt x="92100" y="1498"/>
                  </a:cubicBezTo>
                  <a:cubicBezTo>
                    <a:pt x="82359" y="764"/>
                    <a:pt x="68850" y="264"/>
                    <a:pt x="53939" y="64"/>
                  </a:cubicBezTo>
                  <a:cubicBezTo>
                    <a:pt x="50163" y="21"/>
                    <a:pt x="46478" y="0"/>
                    <a:pt x="4292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2"/>
            <p:cNvSpPr/>
            <p:nvPr/>
          </p:nvSpPr>
          <p:spPr>
            <a:xfrm>
              <a:off x="3878853" y="4329542"/>
              <a:ext cx="4482070" cy="199916"/>
            </a:xfrm>
            <a:custGeom>
              <a:avLst/>
              <a:gdLst/>
              <a:ahLst/>
              <a:cxnLst/>
              <a:rect l="l" t="t" r="r" b="b"/>
              <a:pathLst>
                <a:path w="102307" h="8053" extrusionOk="0">
                  <a:moveTo>
                    <a:pt x="90534" y="0"/>
                  </a:moveTo>
                  <a:cubicBezTo>
                    <a:pt x="90112" y="0"/>
                    <a:pt x="89743" y="21"/>
                    <a:pt x="89431" y="47"/>
                  </a:cubicBezTo>
                  <a:cubicBezTo>
                    <a:pt x="88630" y="147"/>
                    <a:pt x="88230" y="247"/>
                    <a:pt x="88230" y="281"/>
                  </a:cubicBezTo>
                  <a:cubicBezTo>
                    <a:pt x="88230" y="309"/>
                    <a:pt x="88307" y="319"/>
                    <a:pt x="88455" y="319"/>
                  </a:cubicBezTo>
                  <a:cubicBezTo>
                    <a:pt x="88656" y="319"/>
                    <a:pt x="88988" y="300"/>
                    <a:pt x="89431" y="281"/>
                  </a:cubicBezTo>
                  <a:cubicBezTo>
                    <a:pt x="90198" y="314"/>
                    <a:pt x="91366" y="347"/>
                    <a:pt x="92833" y="681"/>
                  </a:cubicBezTo>
                  <a:cubicBezTo>
                    <a:pt x="94301" y="981"/>
                    <a:pt x="96036" y="1448"/>
                    <a:pt x="98004" y="2249"/>
                  </a:cubicBezTo>
                  <a:cubicBezTo>
                    <a:pt x="98271" y="2349"/>
                    <a:pt x="98504" y="2449"/>
                    <a:pt x="98771" y="2516"/>
                  </a:cubicBezTo>
                  <a:cubicBezTo>
                    <a:pt x="99004" y="2649"/>
                    <a:pt x="99271" y="2749"/>
                    <a:pt x="99505" y="2849"/>
                  </a:cubicBezTo>
                  <a:cubicBezTo>
                    <a:pt x="100005" y="3083"/>
                    <a:pt x="100505" y="3383"/>
                    <a:pt x="100906" y="3716"/>
                  </a:cubicBezTo>
                  <a:cubicBezTo>
                    <a:pt x="101006" y="3817"/>
                    <a:pt x="101073" y="3917"/>
                    <a:pt x="101173" y="4017"/>
                  </a:cubicBezTo>
                  <a:cubicBezTo>
                    <a:pt x="101239" y="4117"/>
                    <a:pt x="101339" y="4217"/>
                    <a:pt x="101339" y="4317"/>
                  </a:cubicBezTo>
                  <a:cubicBezTo>
                    <a:pt x="101439" y="4517"/>
                    <a:pt x="101439" y="4717"/>
                    <a:pt x="101373" y="4917"/>
                  </a:cubicBezTo>
                  <a:cubicBezTo>
                    <a:pt x="101273" y="5151"/>
                    <a:pt x="101106" y="5351"/>
                    <a:pt x="100906" y="5518"/>
                  </a:cubicBezTo>
                  <a:cubicBezTo>
                    <a:pt x="100672" y="5718"/>
                    <a:pt x="100439" y="5885"/>
                    <a:pt x="100139" y="6018"/>
                  </a:cubicBezTo>
                  <a:cubicBezTo>
                    <a:pt x="99038" y="6619"/>
                    <a:pt x="97670" y="6952"/>
                    <a:pt x="96302" y="7052"/>
                  </a:cubicBezTo>
                  <a:cubicBezTo>
                    <a:pt x="96069" y="7063"/>
                    <a:pt x="95835" y="7071"/>
                    <a:pt x="95601" y="7071"/>
                  </a:cubicBezTo>
                  <a:cubicBezTo>
                    <a:pt x="95131" y="7071"/>
                    <a:pt x="94657" y="7041"/>
                    <a:pt x="94168" y="6952"/>
                  </a:cubicBezTo>
                  <a:cubicBezTo>
                    <a:pt x="93801" y="6885"/>
                    <a:pt x="93434" y="6819"/>
                    <a:pt x="93067" y="6752"/>
                  </a:cubicBezTo>
                  <a:cubicBezTo>
                    <a:pt x="92700" y="6652"/>
                    <a:pt x="92300" y="6585"/>
                    <a:pt x="91933" y="6485"/>
                  </a:cubicBezTo>
                  <a:cubicBezTo>
                    <a:pt x="88930" y="5751"/>
                    <a:pt x="85762" y="4417"/>
                    <a:pt x="82159" y="3850"/>
                  </a:cubicBezTo>
                  <a:cubicBezTo>
                    <a:pt x="75121" y="2816"/>
                    <a:pt x="67315" y="2015"/>
                    <a:pt x="59109" y="1548"/>
                  </a:cubicBezTo>
                  <a:cubicBezTo>
                    <a:pt x="54248" y="1272"/>
                    <a:pt x="49515" y="1147"/>
                    <a:pt x="44987" y="1147"/>
                  </a:cubicBezTo>
                  <a:cubicBezTo>
                    <a:pt x="41872" y="1147"/>
                    <a:pt x="38855" y="1206"/>
                    <a:pt x="35959" y="1315"/>
                  </a:cubicBezTo>
                  <a:cubicBezTo>
                    <a:pt x="28821" y="1582"/>
                    <a:pt x="22450" y="2149"/>
                    <a:pt x="17113" y="2849"/>
                  </a:cubicBezTo>
                  <a:cubicBezTo>
                    <a:pt x="16445" y="2949"/>
                    <a:pt x="15778" y="3016"/>
                    <a:pt x="15144" y="3116"/>
                  </a:cubicBezTo>
                  <a:cubicBezTo>
                    <a:pt x="14511" y="3216"/>
                    <a:pt x="13910" y="3316"/>
                    <a:pt x="13310" y="3383"/>
                  </a:cubicBezTo>
                  <a:cubicBezTo>
                    <a:pt x="12109" y="3583"/>
                    <a:pt x="10975" y="3750"/>
                    <a:pt x="9907" y="3917"/>
                  </a:cubicBezTo>
                  <a:cubicBezTo>
                    <a:pt x="7806" y="4317"/>
                    <a:pt x="6005" y="4650"/>
                    <a:pt x="4537" y="4984"/>
                  </a:cubicBezTo>
                  <a:cubicBezTo>
                    <a:pt x="3069" y="5318"/>
                    <a:pt x="1935" y="5584"/>
                    <a:pt x="1168" y="5751"/>
                  </a:cubicBezTo>
                  <a:cubicBezTo>
                    <a:pt x="401" y="5951"/>
                    <a:pt x="0" y="6085"/>
                    <a:pt x="0" y="6118"/>
                  </a:cubicBezTo>
                  <a:cubicBezTo>
                    <a:pt x="10" y="6137"/>
                    <a:pt x="48" y="6145"/>
                    <a:pt x="114" y="6145"/>
                  </a:cubicBezTo>
                  <a:cubicBezTo>
                    <a:pt x="286" y="6145"/>
                    <a:pt x="648" y="6090"/>
                    <a:pt x="1201" y="6018"/>
                  </a:cubicBezTo>
                  <a:cubicBezTo>
                    <a:pt x="2002" y="5918"/>
                    <a:pt x="3136" y="5718"/>
                    <a:pt x="4637" y="5451"/>
                  </a:cubicBezTo>
                  <a:cubicBezTo>
                    <a:pt x="6105" y="5218"/>
                    <a:pt x="7906" y="4951"/>
                    <a:pt x="10041" y="4617"/>
                  </a:cubicBezTo>
                  <a:cubicBezTo>
                    <a:pt x="11075" y="4484"/>
                    <a:pt x="12209" y="4350"/>
                    <a:pt x="13410" y="4183"/>
                  </a:cubicBezTo>
                  <a:cubicBezTo>
                    <a:pt x="14010" y="4117"/>
                    <a:pt x="14611" y="4017"/>
                    <a:pt x="15245" y="3950"/>
                  </a:cubicBezTo>
                  <a:cubicBezTo>
                    <a:pt x="15878" y="3883"/>
                    <a:pt x="16545" y="3817"/>
                    <a:pt x="17213" y="3750"/>
                  </a:cubicBezTo>
                  <a:cubicBezTo>
                    <a:pt x="22550" y="3149"/>
                    <a:pt x="28921" y="2649"/>
                    <a:pt x="35993" y="2449"/>
                  </a:cubicBezTo>
                  <a:cubicBezTo>
                    <a:pt x="38308" y="2383"/>
                    <a:pt x="40702" y="2350"/>
                    <a:pt x="43161" y="2350"/>
                  </a:cubicBezTo>
                  <a:cubicBezTo>
                    <a:pt x="48214" y="2350"/>
                    <a:pt x="53545" y="2491"/>
                    <a:pt x="59042" y="2782"/>
                  </a:cubicBezTo>
                  <a:cubicBezTo>
                    <a:pt x="67215" y="3249"/>
                    <a:pt x="74954" y="4017"/>
                    <a:pt x="81992" y="4984"/>
                  </a:cubicBezTo>
                  <a:cubicBezTo>
                    <a:pt x="85428" y="5484"/>
                    <a:pt x="88564" y="6785"/>
                    <a:pt x="91699" y="7486"/>
                  </a:cubicBezTo>
                  <a:cubicBezTo>
                    <a:pt x="92066" y="7586"/>
                    <a:pt x="92466" y="7686"/>
                    <a:pt x="92867" y="7753"/>
                  </a:cubicBezTo>
                  <a:cubicBezTo>
                    <a:pt x="93234" y="7819"/>
                    <a:pt x="93634" y="7886"/>
                    <a:pt x="94034" y="7919"/>
                  </a:cubicBezTo>
                  <a:cubicBezTo>
                    <a:pt x="94546" y="8008"/>
                    <a:pt x="95072" y="8053"/>
                    <a:pt x="95593" y="8053"/>
                  </a:cubicBezTo>
                  <a:cubicBezTo>
                    <a:pt x="95854" y="8053"/>
                    <a:pt x="96113" y="8042"/>
                    <a:pt x="96369" y="8020"/>
                  </a:cubicBezTo>
                  <a:cubicBezTo>
                    <a:pt x="97904" y="7853"/>
                    <a:pt x="99305" y="7486"/>
                    <a:pt x="100572" y="6819"/>
                  </a:cubicBezTo>
                  <a:cubicBezTo>
                    <a:pt x="100906" y="6619"/>
                    <a:pt x="101206" y="6418"/>
                    <a:pt x="101473" y="6185"/>
                  </a:cubicBezTo>
                  <a:cubicBezTo>
                    <a:pt x="101740" y="5918"/>
                    <a:pt x="102007" y="5618"/>
                    <a:pt x="102140" y="5251"/>
                  </a:cubicBezTo>
                  <a:cubicBezTo>
                    <a:pt x="102307" y="4851"/>
                    <a:pt x="102273" y="4384"/>
                    <a:pt x="102107" y="4017"/>
                  </a:cubicBezTo>
                  <a:cubicBezTo>
                    <a:pt x="102040" y="3817"/>
                    <a:pt x="101906" y="3683"/>
                    <a:pt x="101806" y="3516"/>
                  </a:cubicBezTo>
                  <a:cubicBezTo>
                    <a:pt x="101673" y="3383"/>
                    <a:pt x="101573" y="3249"/>
                    <a:pt x="101439" y="3149"/>
                  </a:cubicBezTo>
                  <a:cubicBezTo>
                    <a:pt x="100906" y="2716"/>
                    <a:pt x="100372" y="2416"/>
                    <a:pt x="99838" y="2182"/>
                  </a:cubicBezTo>
                  <a:cubicBezTo>
                    <a:pt x="99571" y="2082"/>
                    <a:pt x="99305" y="1982"/>
                    <a:pt x="99038" y="1848"/>
                  </a:cubicBezTo>
                  <a:cubicBezTo>
                    <a:pt x="98771" y="1782"/>
                    <a:pt x="98504" y="1682"/>
                    <a:pt x="98237" y="1582"/>
                  </a:cubicBezTo>
                  <a:cubicBezTo>
                    <a:pt x="96236" y="848"/>
                    <a:pt x="94401" y="447"/>
                    <a:pt x="92900" y="214"/>
                  </a:cubicBezTo>
                  <a:cubicBezTo>
                    <a:pt x="91985" y="51"/>
                    <a:pt x="91194" y="0"/>
                    <a:pt x="9053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2"/>
            <p:cNvSpPr/>
            <p:nvPr/>
          </p:nvSpPr>
          <p:spPr>
            <a:xfrm>
              <a:off x="7378834" y="4354714"/>
              <a:ext cx="670819" cy="88526"/>
            </a:xfrm>
            <a:custGeom>
              <a:avLst/>
              <a:gdLst/>
              <a:ahLst/>
              <a:cxnLst/>
              <a:rect l="l" t="t" r="r" b="b"/>
              <a:pathLst>
                <a:path w="15312" h="3566" extrusionOk="0">
                  <a:moveTo>
                    <a:pt x="2336" y="1"/>
                  </a:moveTo>
                  <a:cubicBezTo>
                    <a:pt x="868" y="1"/>
                    <a:pt x="1" y="234"/>
                    <a:pt x="1" y="401"/>
                  </a:cubicBezTo>
                  <a:cubicBezTo>
                    <a:pt x="1" y="568"/>
                    <a:pt x="901" y="634"/>
                    <a:pt x="2269" y="868"/>
                  </a:cubicBezTo>
                  <a:cubicBezTo>
                    <a:pt x="3637" y="1068"/>
                    <a:pt x="5505" y="1502"/>
                    <a:pt x="7573" y="2069"/>
                  </a:cubicBezTo>
                  <a:cubicBezTo>
                    <a:pt x="9641" y="2636"/>
                    <a:pt x="11542" y="3136"/>
                    <a:pt x="12943" y="3370"/>
                  </a:cubicBezTo>
                  <a:cubicBezTo>
                    <a:pt x="13688" y="3508"/>
                    <a:pt x="14289" y="3566"/>
                    <a:pt x="14700" y="3566"/>
                  </a:cubicBezTo>
                  <a:cubicBezTo>
                    <a:pt x="15079" y="3566"/>
                    <a:pt x="15296" y="3516"/>
                    <a:pt x="15312" y="3436"/>
                  </a:cubicBezTo>
                  <a:cubicBezTo>
                    <a:pt x="15312" y="3270"/>
                    <a:pt x="14511" y="2969"/>
                    <a:pt x="13177" y="2536"/>
                  </a:cubicBezTo>
                  <a:cubicBezTo>
                    <a:pt x="11842" y="2069"/>
                    <a:pt x="10008" y="1435"/>
                    <a:pt x="7873" y="868"/>
                  </a:cubicBezTo>
                  <a:cubicBezTo>
                    <a:pt x="5771" y="301"/>
                    <a:pt x="3803" y="1"/>
                    <a:pt x="23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2"/>
            <p:cNvSpPr/>
            <p:nvPr/>
          </p:nvSpPr>
          <p:spPr>
            <a:xfrm>
              <a:off x="3818921" y="4990681"/>
              <a:ext cx="3695855" cy="87806"/>
            </a:xfrm>
            <a:custGeom>
              <a:avLst/>
              <a:gdLst/>
              <a:ahLst/>
              <a:cxnLst/>
              <a:rect l="l" t="t" r="r" b="b"/>
              <a:pathLst>
                <a:path w="84361" h="3537" extrusionOk="0">
                  <a:moveTo>
                    <a:pt x="33458" y="1"/>
                  </a:moveTo>
                  <a:cubicBezTo>
                    <a:pt x="30723" y="1"/>
                    <a:pt x="28054" y="34"/>
                    <a:pt x="25519" y="34"/>
                  </a:cubicBezTo>
                  <a:cubicBezTo>
                    <a:pt x="20415" y="134"/>
                    <a:pt x="15879" y="401"/>
                    <a:pt x="12043" y="701"/>
                  </a:cubicBezTo>
                  <a:cubicBezTo>
                    <a:pt x="8207" y="1035"/>
                    <a:pt x="5104" y="1435"/>
                    <a:pt x="3003" y="2002"/>
                  </a:cubicBezTo>
                  <a:cubicBezTo>
                    <a:pt x="1935" y="2269"/>
                    <a:pt x="1168" y="2603"/>
                    <a:pt x="668" y="2903"/>
                  </a:cubicBezTo>
                  <a:cubicBezTo>
                    <a:pt x="167" y="3203"/>
                    <a:pt x="1" y="3503"/>
                    <a:pt x="34" y="3537"/>
                  </a:cubicBezTo>
                  <a:cubicBezTo>
                    <a:pt x="67" y="3537"/>
                    <a:pt x="268" y="3337"/>
                    <a:pt x="768" y="3103"/>
                  </a:cubicBezTo>
                  <a:cubicBezTo>
                    <a:pt x="1268" y="2870"/>
                    <a:pt x="2069" y="2636"/>
                    <a:pt x="3103" y="2469"/>
                  </a:cubicBezTo>
                  <a:cubicBezTo>
                    <a:pt x="5171" y="2036"/>
                    <a:pt x="8273" y="1769"/>
                    <a:pt x="12076" y="1535"/>
                  </a:cubicBezTo>
                  <a:cubicBezTo>
                    <a:pt x="15912" y="1335"/>
                    <a:pt x="20482" y="1168"/>
                    <a:pt x="25519" y="1135"/>
                  </a:cubicBezTo>
                  <a:cubicBezTo>
                    <a:pt x="28054" y="1135"/>
                    <a:pt x="30689" y="1168"/>
                    <a:pt x="33458" y="1168"/>
                  </a:cubicBezTo>
                  <a:cubicBezTo>
                    <a:pt x="36193" y="1235"/>
                    <a:pt x="39062" y="1268"/>
                    <a:pt x="41964" y="1302"/>
                  </a:cubicBezTo>
                  <a:cubicBezTo>
                    <a:pt x="53672" y="1569"/>
                    <a:pt x="64280" y="1769"/>
                    <a:pt x="71952" y="1936"/>
                  </a:cubicBezTo>
                  <a:cubicBezTo>
                    <a:pt x="75788" y="2002"/>
                    <a:pt x="78890" y="2036"/>
                    <a:pt x="81025" y="2036"/>
                  </a:cubicBezTo>
                  <a:cubicBezTo>
                    <a:pt x="83160" y="2036"/>
                    <a:pt x="84361" y="2002"/>
                    <a:pt x="84361" y="1936"/>
                  </a:cubicBezTo>
                  <a:cubicBezTo>
                    <a:pt x="84361" y="1835"/>
                    <a:pt x="83160" y="1735"/>
                    <a:pt x="81025" y="1569"/>
                  </a:cubicBezTo>
                  <a:cubicBezTo>
                    <a:pt x="78890" y="1435"/>
                    <a:pt x="75788" y="1268"/>
                    <a:pt x="71952" y="1102"/>
                  </a:cubicBezTo>
                  <a:cubicBezTo>
                    <a:pt x="64313" y="735"/>
                    <a:pt x="53706" y="368"/>
                    <a:pt x="41997" y="134"/>
                  </a:cubicBezTo>
                  <a:cubicBezTo>
                    <a:pt x="39062" y="101"/>
                    <a:pt x="36227" y="68"/>
                    <a:pt x="3345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2"/>
            <p:cNvSpPr/>
            <p:nvPr/>
          </p:nvSpPr>
          <p:spPr>
            <a:xfrm>
              <a:off x="4966130" y="4872266"/>
              <a:ext cx="3881435" cy="133385"/>
            </a:xfrm>
            <a:custGeom>
              <a:avLst/>
              <a:gdLst/>
              <a:ahLst/>
              <a:cxnLst/>
              <a:rect l="l" t="t" r="r" b="b"/>
              <a:pathLst>
                <a:path w="88597" h="5373" extrusionOk="0">
                  <a:moveTo>
                    <a:pt x="19581" y="1"/>
                  </a:moveTo>
                  <a:cubicBezTo>
                    <a:pt x="17212" y="34"/>
                    <a:pt x="15011" y="34"/>
                    <a:pt x="12976" y="67"/>
                  </a:cubicBezTo>
                  <a:cubicBezTo>
                    <a:pt x="10975" y="134"/>
                    <a:pt x="9173" y="201"/>
                    <a:pt x="7572" y="268"/>
                  </a:cubicBezTo>
                  <a:cubicBezTo>
                    <a:pt x="5971" y="334"/>
                    <a:pt x="4603" y="468"/>
                    <a:pt x="3469" y="568"/>
                  </a:cubicBezTo>
                  <a:cubicBezTo>
                    <a:pt x="1234" y="768"/>
                    <a:pt x="0" y="935"/>
                    <a:pt x="0" y="1001"/>
                  </a:cubicBezTo>
                  <a:cubicBezTo>
                    <a:pt x="0" y="1057"/>
                    <a:pt x="384" y="1081"/>
                    <a:pt x="1102" y="1081"/>
                  </a:cubicBezTo>
                  <a:cubicBezTo>
                    <a:pt x="1689" y="1081"/>
                    <a:pt x="2498" y="1065"/>
                    <a:pt x="3503" y="1035"/>
                  </a:cubicBezTo>
                  <a:cubicBezTo>
                    <a:pt x="4450" y="1006"/>
                    <a:pt x="5619" y="928"/>
                    <a:pt x="6926" y="928"/>
                  </a:cubicBezTo>
                  <a:cubicBezTo>
                    <a:pt x="7138" y="928"/>
                    <a:pt x="7353" y="930"/>
                    <a:pt x="7572" y="935"/>
                  </a:cubicBezTo>
                  <a:cubicBezTo>
                    <a:pt x="9173" y="935"/>
                    <a:pt x="10975" y="901"/>
                    <a:pt x="13009" y="901"/>
                  </a:cubicBezTo>
                  <a:cubicBezTo>
                    <a:pt x="15011" y="935"/>
                    <a:pt x="17179" y="968"/>
                    <a:pt x="19547" y="1001"/>
                  </a:cubicBezTo>
                  <a:cubicBezTo>
                    <a:pt x="21916" y="1068"/>
                    <a:pt x="24417" y="1135"/>
                    <a:pt x="27086" y="1235"/>
                  </a:cubicBezTo>
                  <a:cubicBezTo>
                    <a:pt x="29721" y="1368"/>
                    <a:pt x="32523" y="1468"/>
                    <a:pt x="35392" y="1635"/>
                  </a:cubicBezTo>
                  <a:cubicBezTo>
                    <a:pt x="38294" y="1802"/>
                    <a:pt x="41263" y="1935"/>
                    <a:pt x="44332" y="2169"/>
                  </a:cubicBezTo>
                  <a:cubicBezTo>
                    <a:pt x="50436" y="2569"/>
                    <a:pt x="56240" y="3103"/>
                    <a:pt x="61511" y="3537"/>
                  </a:cubicBezTo>
                  <a:cubicBezTo>
                    <a:pt x="66814" y="3970"/>
                    <a:pt x="71584" y="4337"/>
                    <a:pt x="75587" y="4637"/>
                  </a:cubicBezTo>
                  <a:cubicBezTo>
                    <a:pt x="79590" y="4938"/>
                    <a:pt x="82859" y="5138"/>
                    <a:pt x="85094" y="5271"/>
                  </a:cubicBezTo>
                  <a:cubicBezTo>
                    <a:pt x="86537" y="5336"/>
                    <a:pt x="87563" y="5373"/>
                    <a:pt x="88118" y="5373"/>
                  </a:cubicBezTo>
                  <a:cubicBezTo>
                    <a:pt x="88422" y="5373"/>
                    <a:pt x="88585" y="5362"/>
                    <a:pt x="88597" y="5338"/>
                  </a:cubicBezTo>
                  <a:cubicBezTo>
                    <a:pt x="88597" y="5238"/>
                    <a:pt x="87362" y="5071"/>
                    <a:pt x="85128" y="4804"/>
                  </a:cubicBezTo>
                  <a:cubicBezTo>
                    <a:pt x="82893" y="4537"/>
                    <a:pt x="79657" y="4204"/>
                    <a:pt x="75654" y="3803"/>
                  </a:cubicBezTo>
                  <a:cubicBezTo>
                    <a:pt x="71685" y="3370"/>
                    <a:pt x="66914" y="2936"/>
                    <a:pt x="61611" y="2436"/>
                  </a:cubicBezTo>
                  <a:cubicBezTo>
                    <a:pt x="56340" y="1935"/>
                    <a:pt x="50503" y="1368"/>
                    <a:pt x="44398" y="968"/>
                  </a:cubicBezTo>
                  <a:cubicBezTo>
                    <a:pt x="41330" y="768"/>
                    <a:pt x="38361" y="601"/>
                    <a:pt x="35459" y="468"/>
                  </a:cubicBezTo>
                  <a:cubicBezTo>
                    <a:pt x="32557" y="301"/>
                    <a:pt x="29788" y="234"/>
                    <a:pt x="27119" y="134"/>
                  </a:cubicBezTo>
                  <a:cubicBezTo>
                    <a:pt x="24451" y="101"/>
                    <a:pt x="21916" y="34"/>
                    <a:pt x="1958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4" name="Google Shape;1304;p22"/>
          <p:cNvSpPr txBox="1">
            <a:spLocks noGrp="1"/>
          </p:cNvSpPr>
          <p:nvPr>
            <p:ph type="title"/>
          </p:nvPr>
        </p:nvSpPr>
        <p:spPr>
          <a:xfrm>
            <a:off x="4146050" y="527823"/>
            <a:ext cx="4294800" cy="104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7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05" name="Google Shape;1305;p22"/>
          <p:cNvSpPr txBox="1">
            <a:spLocks noGrp="1"/>
          </p:cNvSpPr>
          <p:nvPr>
            <p:ph type="subTitle" idx="1"/>
          </p:nvPr>
        </p:nvSpPr>
        <p:spPr>
          <a:xfrm>
            <a:off x="4576100" y="1658544"/>
            <a:ext cx="3434700" cy="142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6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306" name="Google Shape;1306;p22"/>
          <p:cNvSpPr txBox="1"/>
          <p:nvPr/>
        </p:nvSpPr>
        <p:spPr>
          <a:xfrm>
            <a:off x="4407050" y="3613810"/>
            <a:ext cx="3772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CREDITS: This presentation template was created by </a:t>
            </a:r>
            <a:r>
              <a:rPr lang="en" sz="1000">
                <a:solidFill>
                  <a:srgbClr val="FFFFFF"/>
                </a:solidFill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, including icons by </a:t>
            </a:r>
            <a:r>
              <a:rPr lang="en" sz="1000">
                <a:solidFill>
                  <a:srgbClr val="FFFFFF"/>
                </a:solidFill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 and infographics &amp; images by </a:t>
            </a:r>
            <a:r>
              <a:rPr lang="en" sz="1000">
                <a:solidFill>
                  <a:srgbClr val="FFFFFF"/>
                </a:solidFill>
                <a:uFill>
                  <a:noFill/>
                </a:uFill>
                <a:latin typeface="Barlow"/>
                <a:ea typeface="Barlow"/>
                <a:cs typeface="Barlow"/>
                <a:sym typeface="Barlow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>
              <a:solidFill>
                <a:srgbClr val="FFFFFF"/>
              </a:solidFill>
              <a:highlight>
                <a:srgbClr val="DFDEFC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grpSp>
        <p:nvGrpSpPr>
          <p:cNvPr id="1307" name="Google Shape;1307;p22"/>
          <p:cNvGrpSpPr/>
          <p:nvPr/>
        </p:nvGrpSpPr>
        <p:grpSpPr>
          <a:xfrm rot="173156">
            <a:off x="1082240" y="1256502"/>
            <a:ext cx="2135030" cy="1761591"/>
            <a:chOff x="1026141" y="1168075"/>
            <a:chExt cx="2167215" cy="1788146"/>
          </a:xfrm>
        </p:grpSpPr>
        <p:sp>
          <p:nvSpPr>
            <p:cNvPr id="1308" name="Google Shape;1308;p22"/>
            <p:cNvSpPr/>
            <p:nvPr/>
          </p:nvSpPr>
          <p:spPr>
            <a:xfrm rot="2830853">
              <a:off x="1758733" y="1932681"/>
              <a:ext cx="685292" cy="1005866"/>
            </a:xfrm>
            <a:custGeom>
              <a:avLst/>
              <a:gdLst/>
              <a:ahLst/>
              <a:cxnLst/>
              <a:rect l="l" t="t" r="r" b="b"/>
              <a:pathLst>
                <a:path w="26920" h="37628" extrusionOk="0">
                  <a:moveTo>
                    <a:pt x="26386" y="1"/>
                  </a:moveTo>
                  <a:cubicBezTo>
                    <a:pt x="20815" y="15345"/>
                    <a:pt x="3236" y="34258"/>
                    <a:pt x="0" y="37627"/>
                  </a:cubicBezTo>
                  <a:cubicBezTo>
                    <a:pt x="1301" y="37427"/>
                    <a:pt x="2369" y="37160"/>
                    <a:pt x="3102" y="36827"/>
                  </a:cubicBezTo>
                  <a:cubicBezTo>
                    <a:pt x="3102" y="36827"/>
                    <a:pt x="19414" y="21082"/>
                    <a:pt x="26919" y="3403"/>
                  </a:cubicBezTo>
                  <a:cubicBezTo>
                    <a:pt x="26919" y="3403"/>
                    <a:pt x="26786" y="2069"/>
                    <a:pt x="263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2"/>
            <p:cNvSpPr/>
            <p:nvPr/>
          </p:nvSpPr>
          <p:spPr>
            <a:xfrm rot="2830853">
              <a:off x="1564807" y="1216693"/>
              <a:ext cx="1028345" cy="1414275"/>
            </a:xfrm>
            <a:custGeom>
              <a:avLst/>
              <a:gdLst/>
              <a:ahLst/>
              <a:cxnLst/>
              <a:rect l="l" t="t" r="r" b="b"/>
              <a:pathLst>
                <a:path w="40396" h="52906" extrusionOk="0">
                  <a:moveTo>
                    <a:pt x="38029" y="1"/>
                  </a:moveTo>
                  <a:cubicBezTo>
                    <a:pt x="33589" y="1"/>
                    <a:pt x="31015" y="7428"/>
                    <a:pt x="27853" y="8774"/>
                  </a:cubicBezTo>
                  <a:cubicBezTo>
                    <a:pt x="25199" y="9897"/>
                    <a:pt x="22997" y="10157"/>
                    <a:pt x="20992" y="10157"/>
                  </a:cubicBezTo>
                  <a:cubicBezTo>
                    <a:pt x="19266" y="10157"/>
                    <a:pt x="17686" y="9964"/>
                    <a:pt x="16089" y="9964"/>
                  </a:cubicBezTo>
                  <a:cubicBezTo>
                    <a:pt x="14529" y="9964"/>
                    <a:pt x="12953" y="10148"/>
                    <a:pt x="11208" y="10875"/>
                  </a:cubicBezTo>
                  <a:cubicBezTo>
                    <a:pt x="2802" y="14378"/>
                    <a:pt x="2135" y="24652"/>
                    <a:pt x="5204" y="31690"/>
                  </a:cubicBezTo>
                  <a:cubicBezTo>
                    <a:pt x="6438" y="34492"/>
                    <a:pt x="6772" y="36994"/>
                    <a:pt x="5771" y="40096"/>
                  </a:cubicBezTo>
                  <a:cubicBezTo>
                    <a:pt x="4503" y="43932"/>
                    <a:pt x="234" y="45700"/>
                    <a:pt x="67" y="49936"/>
                  </a:cubicBezTo>
                  <a:cubicBezTo>
                    <a:pt x="0" y="51037"/>
                    <a:pt x="334" y="52005"/>
                    <a:pt x="901" y="52905"/>
                  </a:cubicBezTo>
                  <a:cubicBezTo>
                    <a:pt x="1434" y="48836"/>
                    <a:pt x="6571" y="45200"/>
                    <a:pt x="7772" y="41497"/>
                  </a:cubicBezTo>
                  <a:cubicBezTo>
                    <a:pt x="9207" y="37194"/>
                    <a:pt x="8573" y="33691"/>
                    <a:pt x="7172" y="29488"/>
                  </a:cubicBezTo>
                  <a:cubicBezTo>
                    <a:pt x="5904" y="25786"/>
                    <a:pt x="5237" y="21049"/>
                    <a:pt x="7239" y="17480"/>
                  </a:cubicBezTo>
                  <a:cubicBezTo>
                    <a:pt x="8373" y="15478"/>
                    <a:pt x="10874" y="13877"/>
                    <a:pt x="13043" y="13177"/>
                  </a:cubicBezTo>
                  <a:cubicBezTo>
                    <a:pt x="14770" y="12630"/>
                    <a:pt x="16554" y="12523"/>
                    <a:pt x="18349" y="12523"/>
                  </a:cubicBezTo>
                  <a:cubicBezTo>
                    <a:pt x="19502" y="12523"/>
                    <a:pt x="20660" y="12567"/>
                    <a:pt x="21812" y="12567"/>
                  </a:cubicBezTo>
                  <a:cubicBezTo>
                    <a:pt x="23681" y="12567"/>
                    <a:pt x="25533" y="12451"/>
                    <a:pt x="27320" y="11843"/>
                  </a:cubicBezTo>
                  <a:cubicBezTo>
                    <a:pt x="31656" y="10341"/>
                    <a:pt x="33824" y="6105"/>
                    <a:pt x="36860" y="3003"/>
                  </a:cubicBezTo>
                  <a:cubicBezTo>
                    <a:pt x="37760" y="2102"/>
                    <a:pt x="39028" y="1068"/>
                    <a:pt x="40396" y="601"/>
                  </a:cubicBezTo>
                  <a:cubicBezTo>
                    <a:pt x="40062" y="434"/>
                    <a:pt x="39728" y="334"/>
                    <a:pt x="39361" y="234"/>
                  </a:cubicBezTo>
                  <a:cubicBezTo>
                    <a:pt x="39195" y="167"/>
                    <a:pt x="39061" y="134"/>
                    <a:pt x="38928" y="101"/>
                  </a:cubicBezTo>
                  <a:cubicBezTo>
                    <a:pt x="38620" y="33"/>
                    <a:pt x="38320" y="1"/>
                    <a:pt x="380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2"/>
            <p:cNvSpPr/>
            <p:nvPr/>
          </p:nvSpPr>
          <p:spPr>
            <a:xfrm rot="2830853">
              <a:off x="1473715" y="1301746"/>
              <a:ext cx="1272067" cy="1542293"/>
            </a:xfrm>
            <a:custGeom>
              <a:avLst/>
              <a:gdLst/>
              <a:ahLst/>
              <a:cxnLst/>
              <a:rect l="l" t="t" r="r" b="b"/>
              <a:pathLst>
                <a:path w="49970" h="57695" extrusionOk="0">
                  <a:moveTo>
                    <a:pt x="39496" y="0"/>
                  </a:moveTo>
                  <a:cubicBezTo>
                    <a:pt x="38128" y="467"/>
                    <a:pt x="36860" y="1501"/>
                    <a:pt x="35993" y="2402"/>
                  </a:cubicBezTo>
                  <a:cubicBezTo>
                    <a:pt x="32924" y="5504"/>
                    <a:pt x="30756" y="9774"/>
                    <a:pt x="26420" y="11242"/>
                  </a:cubicBezTo>
                  <a:cubicBezTo>
                    <a:pt x="24633" y="11850"/>
                    <a:pt x="22781" y="11966"/>
                    <a:pt x="20912" y="11966"/>
                  </a:cubicBezTo>
                  <a:cubicBezTo>
                    <a:pt x="19760" y="11966"/>
                    <a:pt x="18602" y="11922"/>
                    <a:pt x="17449" y="11922"/>
                  </a:cubicBezTo>
                  <a:cubicBezTo>
                    <a:pt x="15654" y="11922"/>
                    <a:pt x="13870" y="12029"/>
                    <a:pt x="12143" y="12576"/>
                  </a:cubicBezTo>
                  <a:cubicBezTo>
                    <a:pt x="9974" y="13276"/>
                    <a:pt x="7506" y="14877"/>
                    <a:pt x="6372" y="16879"/>
                  </a:cubicBezTo>
                  <a:cubicBezTo>
                    <a:pt x="4337" y="20448"/>
                    <a:pt x="5004" y="25218"/>
                    <a:pt x="6272" y="28887"/>
                  </a:cubicBezTo>
                  <a:cubicBezTo>
                    <a:pt x="7706" y="33090"/>
                    <a:pt x="8307" y="36593"/>
                    <a:pt x="6872" y="40896"/>
                  </a:cubicBezTo>
                  <a:cubicBezTo>
                    <a:pt x="5671" y="44599"/>
                    <a:pt x="534" y="48235"/>
                    <a:pt x="1" y="52304"/>
                  </a:cubicBezTo>
                  <a:cubicBezTo>
                    <a:pt x="2640" y="56187"/>
                    <a:pt x="10916" y="57695"/>
                    <a:pt x="17765" y="57695"/>
                  </a:cubicBezTo>
                  <a:cubicBezTo>
                    <a:pt x="19919" y="57695"/>
                    <a:pt x="21932" y="57546"/>
                    <a:pt x="23584" y="57274"/>
                  </a:cubicBezTo>
                  <a:cubicBezTo>
                    <a:pt x="26820" y="53905"/>
                    <a:pt x="44399" y="34992"/>
                    <a:pt x="49970" y="19648"/>
                  </a:cubicBezTo>
                  <a:cubicBezTo>
                    <a:pt x="49503" y="17246"/>
                    <a:pt x="48735" y="13877"/>
                    <a:pt x="47468" y="10541"/>
                  </a:cubicBezTo>
                  <a:cubicBezTo>
                    <a:pt x="45800" y="6038"/>
                    <a:pt x="43232" y="1635"/>
                    <a:pt x="394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2"/>
            <p:cNvSpPr/>
            <p:nvPr/>
          </p:nvSpPr>
          <p:spPr>
            <a:xfrm rot="3151984">
              <a:off x="1586074" y="1362676"/>
              <a:ext cx="215999" cy="843220"/>
            </a:xfrm>
            <a:custGeom>
              <a:avLst/>
              <a:gdLst/>
              <a:ahLst/>
              <a:cxnLst/>
              <a:rect l="l" t="t" r="r" b="b"/>
              <a:pathLst>
                <a:path w="8640" h="33729" extrusionOk="0">
                  <a:moveTo>
                    <a:pt x="6266" y="1"/>
                  </a:moveTo>
                  <a:cubicBezTo>
                    <a:pt x="6210" y="1"/>
                    <a:pt x="5857" y="403"/>
                    <a:pt x="5504" y="1237"/>
                  </a:cubicBezTo>
                  <a:cubicBezTo>
                    <a:pt x="5337" y="1670"/>
                    <a:pt x="5171" y="2237"/>
                    <a:pt x="5071" y="2905"/>
                  </a:cubicBezTo>
                  <a:cubicBezTo>
                    <a:pt x="4971" y="3572"/>
                    <a:pt x="4971" y="4339"/>
                    <a:pt x="5037" y="5173"/>
                  </a:cubicBezTo>
                  <a:cubicBezTo>
                    <a:pt x="5137" y="6874"/>
                    <a:pt x="5638" y="8809"/>
                    <a:pt x="6271" y="10910"/>
                  </a:cubicBezTo>
                  <a:cubicBezTo>
                    <a:pt x="6839" y="13045"/>
                    <a:pt x="7606" y="15347"/>
                    <a:pt x="7839" y="17782"/>
                  </a:cubicBezTo>
                  <a:cubicBezTo>
                    <a:pt x="7906" y="18416"/>
                    <a:pt x="7873" y="19016"/>
                    <a:pt x="7839" y="19583"/>
                  </a:cubicBezTo>
                  <a:cubicBezTo>
                    <a:pt x="7773" y="20184"/>
                    <a:pt x="7672" y="20751"/>
                    <a:pt x="7472" y="21284"/>
                  </a:cubicBezTo>
                  <a:cubicBezTo>
                    <a:pt x="7105" y="22352"/>
                    <a:pt x="6505" y="23352"/>
                    <a:pt x="5938" y="24253"/>
                  </a:cubicBezTo>
                  <a:cubicBezTo>
                    <a:pt x="4770" y="26088"/>
                    <a:pt x="3536" y="27622"/>
                    <a:pt x="2569" y="28990"/>
                  </a:cubicBezTo>
                  <a:cubicBezTo>
                    <a:pt x="1568" y="30324"/>
                    <a:pt x="868" y="31492"/>
                    <a:pt x="467" y="32326"/>
                  </a:cubicBezTo>
                  <a:cubicBezTo>
                    <a:pt x="100" y="33193"/>
                    <a:pt x="0" y="33727"/>
                    <a:pt x="34" y="33727"/>
                  </a:cubicBezTo>
                  <a:cubicBezTo>
                    <a:pt x="36" y="33728"/>
                    <a:pt x="38" y="33728"/>
                    <a:pt x="40" y="33728"/>
                  </a:cubicBezTo>
                  <a:cubicBezTo>
                    <a:pt x="111" y="33728"/>
                    <a:pt x="282" y="33234"/>
                    <a:pt x="734" y="32459"/>
                  </a:cubicBezTo>
                  <a:cubicBezTo>
                    <a:pt x="1201" y="31658"/>
                    <a:pt x="1935" y="30591"/>
                    <a:pt x="2969" y="29290"/>
                  </a:cubicBezTo>
                  <a:cubicBezTo>
                    <a:pt x="4003" y="27989"/>
                    <a:pt x="5271" y="26455"/>
                    <a:pt x="6505" y="24620"/>
                  </a:cubicBezTo>
                  <a:cubicBezTo>
                    <a:pt x="7105" y="23686"/>
                    <a:pt x="7739" y="22685"/>
                    <a:pt x="8139" y="21518"/>
                  </a:cubicBezTo>
                  <a:cubicBezTo>
                    <a:pt x="8373" y="20951"/>
                    <a:pt x="8506" y="20317"/>
                    <a:pt x="8573" y="19683"/>
                  </a:cubicBezTo>
                  <a:cubicBezTo>
                    <a:pt x="8640" y="19049"/>
                    <a:pt x="8640" y="18382"/>
                    <a:pt x="8573" y="17748"/>
                  </a:cubicBezTo>
                  <a:cubicBezTo>
                    <a:pt x="8340" y="15147"/>
                    <a:pt x="7539" y="12845"/>
                    <a:pt x="6905" y="10743"/>
                  </a:cubicBezTo>
                  <a:cubicBezTo>
                    <a:pt x="6271" y="8642"/>
                    <a:pt x="5738" y="6774"/>
                    <a:pt x="5538" y="5139"/>
                  </a:cubicBezTo>
                  <a:cubicBezTo>
                    <a:pt x="5438" y="4339"/>
                    <a:pt x="5438" y="3605"/>
                    <a:pt x="5471" y="2938"/>
                  </a:cubicBezTo>
                  <a:cubicBezTo>
                    <a:pt x="5538" y="2304"/>
                    <a:pt x="5638" y="1770"/>
                    <a:pt x="5771" y="1337"/>
                  </a:cubicBezTo>
                  <a:cubicBezTo>
                    <a:pt x="6038" y="469"/>
                    <a:pt x="6305" y="36"/>
                    <a:pt x="6271" y="2"/>
                  </a:cubicBezTo>
                  <a:cubicBezTo>
                    <a:pt x="6270" y="1"/>
                    <a:pt x="6268" y="1"/>
                    <a:pt x="62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2"/>
            <p:cNvSpPr/>
            <p:nvPr/>
          </p:nvSpPr>
          <p:spPr>
            <a:xfrm rot="3151984">
              <a:off x="2100813" y="1564362"/>
              <a:ext cx="773071" cy="375423"/>
            </a:xfrm>
            <a:custGeom>
              <a:avLst/>
              <a:gdLst/>
              <a:ahLst/>
              <a:cxnLst/>
              <a:rect l="l" t="t" r="r" b="b"/>
              <a:pathLst>
                <a:path w="30923" h="15017" extrusionOk="0">
                  <a:moveTo>
                    <a:pt x="30882" y="0"/>
                  </a:moveTo>
                  <a:cubicBezTo>
                    <a:pt x="30819" y="0"/>
                    <a:pt x="30340" y="212"/>
                    <a:pt x="29689" y="771"/>
                  </a:cubicBezTo>
                  <a:cubicBezTo>
                    <a:pt x="28955" y="1371"/>
                    <a:pt x="28021" y="2372"/>
                    <a:pt x="26987" y="3673"/>
                  </a:cubicBezTo>
                  <a:cubicBezTo>
                    <a:pt x="25953" y="4974"/>
                    <a:pt x="24785" y="6575"/>
                    <a:pt x="23351" y="8209"/>
                  </a:cubicBezTo>
                  <a:cubicBezTo>
                    <a:pt x="22617" y="9010"/>
                    <a:pt x="21816" y="9811"/>
                    <a:pt x="20882" y="10478"/>
                  </a:cubicBezTo>
                  <a:cubicBezTo>
                    <a:pt x="20415" y="10811"/>
                    <a:pt x="19915" y="11078"/>
                    <a:pt x="19348" y="11278"/>
                  </a:cubicBezTo>
                  <a:cubicBezTo>
                    <a:pt x="18814" y="11478"/>
                    <a:pt x="18214" y="11645"/>
                    <a:pt x="17613" y="11779"/>
                  </a:cubicBezTo>
                  <a:cubicBezTo>
                    <a:pt x="16106" y="12047"/>
                    <a:pt x="14611" y="12098"/>
                    <a:pt x="13169" y="12098"/>
                  </a:cubicBezTo>
                  <a:cubicBezTo>
                    <a:pt x="12281" y="12098"/>
                    <a:pt x="11414" y="12079"/>
                    <a:pt x="10575" y="12079"/>
                  </a:cubicBezTo>
                  <a:cubicBezTo>
                    <a:pt x="10161" y="12073"/>
                    <a:pt x="9754" y="12069"/>
                    <a:pt x="9355" y="12069"/>
                  </a:cubicBezTo>
                  <a:cubicBezTo>
                    <a:pt x="7632" y="12069"/>
                    <a:pt x="6058" y="12142"/>
                    <a:pt x="4704" y="12412"/>
                  </a:cubicBezTo>
                  <a:cubicBezTo>
                    <a:pt x="3904" y="12579"/>
                    <a:pt x="3136" y="12813"/>
                    <a:pt x="2536" y="13080"/>
                  </a:cubicBezTo>
                  <a:cubicBezTo>
                    <a:pt x="1902" y="13346"/>
                    <a:pt x="1402" y="13647"/>
                    <a:pt x="1035" y="13947"/>
                  </a:cubicBezTo>
                  <a:cubicBezTo>
                    <a:pt x="301" y="14547"/>
                    <a:pt x="1" y="14981"/>
                    <a:pt x="34" y="15014"/>
                  </a:cubicBezTo>
                  <a:cubicBezTo>
                    <a:pt x="35" y="15016"/>
                    <a:pt x="37" y="15016"/>
                    <a:pt x="40" y="15016"/>
                  </a:cubicBezTo>
                  <a:cubicBezTo>
                    <a:pt x="99" y="15016"/>
                    <a:pt x="467" y="14660"/>
                    <a:pt x="1202" y="14180"/>
                  </a:cubicBezTo>
                  <a:cubicBezTo>
                    <a:pt x="1602" y="13914"/>
                    <a:pt x="2069" y="13680"/>
                    <a:pt x="2669" y="13447"/>
                  </a:cubicBezTo>
                  <a:cubicBezTo>
                    <a:pt x="3303" y="13246"/>
                    <a:pt x="4004" y="13046"/>
                    <a:pt x="4804" y="12913"/>
                  </a:cubicBezTo>
                  <a:cubicBezTo>
                    <a:pt x="5848" y="12761"/>
                    <a:pt x="7047" y="12708"/>
                    <a:pt x="8365" y="12708"/>
                  </a:cubicBezTo>
                  <a:cubicBezTo>
                    <a:pt x="9070" y="12708"/>
                    <a:pt x="9808" y="12723"/>
                    <a:pt x="10575" y="12746"/>
                  </a:cubicBezTo>
                  <a:cubicBezTo>
                    <a:pt x="11511" y="12775"/>
                    <a:pt x="12497" y="12816"/>
                    <a:pt x="13521" y="12816"/>
                  </a:cubicBezTo>
                  <a:cubicBezTo>
                    <a:pt x="14870" y="12816"/>
                    <a:pt x="16287" y="12745"/>
                    <a:pt x="17747" y="12479"/>
                  </a:cubicBezTo>
                  <a:cubicBezTo>
                    <a:pt x="18414" y="12379"/>
                    <a:pt x="19014" y="12179"/>
                    <a:pt x="19615" y="11979"/>
                  </a:cubicBezTo>
                  <a:cubicBezTo>
                    <a:pt x="20215" y="11712"/>
                    <a:pt x="20782" y="11412"/>
                    <a:pt x="21283" y="11045"/>
                  </a:cubicBezTo>
                  <a:cubicBezTo>
                    <a:pt x="22317" y="10344"/>
                    <a:pt x="23117" y="9477"/>
                    <a:pt x="23851" y="8643"/>
                  </a:cubicBezTo>
                  <a:cubicBezTo>
                    <a:pt x="25285" y="6942"/>
                    <a:pt x="26420" y="5307"/>
                    <a:pt x="27387" y="4006"/>
                  </a:cubicBezTo>
                  <a:cubicBezTo>
                    <a:pt x="28388" y="2672"/>
                    <a:pt x="29222" y="1638"/>
                    <a:pt x="29855" y="971"/>
                  </a:cubicBezTo>
                  <a:cubicBezTo>
                    <a:pt x="30523" y="337"/>
                    <a:pt x="30923" y="37"/>
                    <a:pt x="30889" y="4"/>
                  </a:cubicBezTo>
                  <a:cubicBezTo>
                    <a:pt x="30889" y="1"/>
                    <a:pt x="30887" y="0"/>
                    <a:pt x="308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2"/>
            <p:cNvSpPr/>
            <p:nvPr/>
          </p:nvSpPr>
          <p:spPr>
            <a:xfrm rot="3151984">
              <a:off x="2576543" y="2026193"/>
              <a:ext cx="222349" cy="228499"/>
            </a:xfrm>
            <a:custGeom>
              <a:avLst/>
              <a:gdLst/>
              <a:ahLst/>
              <a:cxnLst/>
              <a:rect l="l" t="t" r="r" b="b"/>
              <a:pathLst>
                <a:path w="8894" h="9140" extrusionOk="0">
                  <a:moveTo>
                    <a:pt x="2196" y="0"/>
                  </a:moveTo>
                  <a:cubicBezTo>
                    <a:pt x="1599" y="0"/>
                    <a:pt x="1092" y="313"/>
                    <a:pt x="768" y="1048"/>
                  </a:cubicBezTo>
                  <a:cubicBezTo>
                    <a:pt x="1" y="2850"/>
                    <a:pt x="3070" y="3984"/>
                    <a:pt x="4037" y="4918"/>
                  </a:cubicBezTo>
                  <a:cubicBezTo>
                    <a:pt x="5071" y="5952"/>
                    <a:pt x="5171" y="7453"/>
                    <a:pt x="5605" y="8354"/>
                  </a:cubicBezTo>
                  <a:cubicBezTo>
                    <a:pt x="5847" y="8819"/>
                    <a:pt x="6141" y="9139"/>
                    <a:pt x="6464" y="9139"/>
                  </a:cubicBezTo>
                  <a:cubicBezTo>
                    <a:pt x="6720" y="9139"/>
                    <a:pt x="6993" y="8940"/>
                    <a:pt x="7273" y="8454"/>
                  </a:cubicBezTo>
                  <a:cubicBezTo>
                    <a:pt x="8894" y="5671"/>
                    <a:pt x="4738" y="0"/>
                    <a:pt x="2196" y="0"/>
                  </a:cubicBezTo>
                  <a:close/>
                </a:path>
              </a:pathLst>
            </a:custGeom>
            <a:solidFill>
              <a:srgbClr val="FFFFFF">
                <a:alpha val="33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2"/>
            <p:cNvSpPr/>
            <p:nvPr/>
          </p:nvSpPr>
          <p:spPr>
            <a:xfrm rot="3151984">
              <a:off x="2562993" y="2282358"/>
              <a:ext cx="77325" cy="73075"/>
            </a:xfrm>
            <a:custGeom>
              <a:avLst/>
              <a:gdLst/>
              <a:ahLst/>
              <a:cxnLst/>
              <a:rect l="l" t="t" r="r" b="b"/>
              <a:pathLst>
                <a:path w="3093" h="2923" extrusionOk="0">
                  <a:moveTo>
                    <a:pt x="1550" y="0"/>
                  </a:moveTo>
                  <a:cubicBezTo>
                    <a:pt x="1399" y="0"/>
                    <a:pt x="1229" y="41"/>
                    <a:pt x="1034" y="139"/>
                  </a:cubicBezTo>
                  <a:cubicBezTo>
                    <a:pt x="0" y="672"/>
                    <a:pt x="167" y="2707"/>
                    <a:pt x="1468" y="2907"/>
                  </a:cubicBezTo>
                  <a:cubicBezTo>
                    <a:pt x="1535" y="2918"/>
                    <a:pt x="1601" y="2923"/>
                    <a:pt x="1663" y="2923"/>
                  </a:cubicBezTo>
                  <a:cubicBezTo>
                    <a:pt x="2804" y="2923"/>
                    <a:pt x="3092" y="1259"/>
                    <a:pt x="2302" y="405"/>
                  </a:cubicBezTo>
                  <a:cubicBezTo>
                    <a:pt x="2099" y="180"/>
                    <a:pt x="1865" y="0"/>
                    <a:pt x="1550" y="0"/>
                  </a:cubicBezTo>
                  <a:close/>
                </a:path>
              </a:pathLst>
            </a:custGeom>
            <a:solidFill>
              <a:srgbClr val="FFFFFF">
                <a:alpha val="335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2"/>
            <p:cNvSpPr/>
            <p:nvPr/>
          </p:nvSpPr>
          <p:spPr>
            <a:xfrm rot="3151984">
              <a:off x="1866917" y="1736976"/>
              <a:ext cx="413648" cy="392073"/>
            </a:xfrm>
            <a:custGeom>
              <a:avLst/>
              <a:gdLst/>
              <a:ahLst/>
              <a:cxnLst/>
              <a:rect l="l" t="t" r="r" b="b"/>
              <a:pathLst>
                <a:path w="16546" h="15683" extrusionOk="0">
                  <a:moveTo>
                    <a:pt x="8134" y="0"/>
                  </a:moveTo>
                  <a:cubicBezTo>
                    <a:pt x="7991" y="0"/>
                    <a:pt x="7848" y="5"/>
                    <a:pt x="7706" y="15"/>
                  </a:cubicBezTo>
                  <a:cubicBezTo>
                    <a:pt x="6005" y="148"/>
                    <a:pt x="4237" y="1282"/>
                    <a:pt x="3003" y="2450"/>
                  </a:cubicBezTo>
                  <a:cubicBezTo>
                    <a:pt x="1168" y="4151"/>
                    <a:pt x="0" y="8254"/>
                    <a:pt x="1635" y="11290"/>
                  </a:cubicBezTo>
                  <a:cubicBezTo>
                    <a:pt x="2436" y="12757"/>
                    <a:pt x="3703" y="13891"/>
                    <a:pt x="5171" y="14625"/>
                  </a:cubicBezTo>
                  <a:cubicBezTo>
                    <a:pt x="6241" y="15136"/>
                    <a:pt x="7524" y="15682"/>
                    <a:pt x="8773" y="15682"/>
                  </a:cubicBezTo>
                  <a:cubicBezTo>
                    <a:pt x="9238" y="15682"/>
                    <a:pt x="9698" y="15607"/>
                    <a:pt x="10141" y="15426"/>
                  </a:cubicBezTo>
                  <a:cubicBezTo>
                    <a:pt x="11342" y="14959"/>
                    <a:pt x="12243" y="13925"/>
                    <a:pt x="13076" y="12957"/>
                  </a:cubicBezTo>
                  <a:cubicBezTo>
                    <a:pt x="13210" y="12791"/>
                    <a:pt x="13343" y="12624"/>
                    <a:pt x="13477" y="12457"/>
                  </a:cubicBezTo>
                  <a:cubicBezTo>
                    <a:pt x="13977" y="11857"/>
                    <a:pt x="14444" y="11156"/>
                    <a:pt x="14911" y="10389"/>
                  </a:cubicBezTo>
                  <a:cubicBezTo>
                    <a:pt x="15011" y="10222"/>
                    <a:pt x="15078" y="10055"/>
                    <a:pt x="15178" y="9889"/>
                  </a:cubicBezTo>
                  <a:cubicBezTo>
                    <a:pt x="15545" y="9221"/>
                    <a:pt x="15845" y="8521"/>
                    <a:pt x="16079" y="7787"/>
                  </a:cubicBezTo>
                  <a:cubicBezTo>
                    <a:pt x="16345" y="6920"/>
                    <a:pt x="16546" y="5519"/>
                    <a:pt x="15945" y="4785"/>
                  </a:cubicBezTo>
                  <a:cubicBezTo>
                    <a:pt x="15345" y="4118"/>
                    <a:pt x="14644" y="3551"/>
                    <a:pt x="14077" y="2884"/>
                  </a:cubicBezTo>
                  <a:cubicBezTo>
                    <a:pt x="12665" y="1220"/>
                    <a:pt x="10397" y="0"/>
                    <a:pt x="8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2"/>
            <p:cNvSpPr/>
            <p:nvPr/>
          </p:nvSpPr>
          <p:spPr>
            <a:xfrm rot="3151984">
              <a:off x="1925545" y="1959153"/>
              <a:ext cx="125649" cy="98924"/>
            </a:xfrm>
            <a:custGeom>
              <a:avLst/>
              <a:gdLst/>
              <a:ahLst/>
              <a:cxnLst/>
              <a:rect l="l" t="t" r="r" b="b"/>
              <a:pathLst>
                <a:path w="5026" h="3957" extrusionOk="0">
                  <a:moveTo>
                    <a:pt x="1460" y="1"/>
                  </a:moveTo>
                  <a:cubicBezTo>
                    <a:pt x="755" y="1"/>
                    <a:pt x="188" y="290"/>
                    <a:pt x="122" y="977"/>
                  </a:cubicBezTo>
                  <a:cubicBezTo>
                    <a:pt x="1" y="2308"/>
                    <a:pt x="1479" y="3956"/>
                    <a:pt x="2809" y="3956"/>
                  </a:cubicBezTo>
                  <a:cubicBezTo>
                    <a:pt x="3311" y="3956"/>
                    <a:pt x="3792" y="3721"/>
                    <a:pt x="4158" y="3145"/>
                  </a:cubicBezTo>
                  <a:cubicBezTo>
                    <a:pt x="5025" y="1844"/>
                    <a:pt x="3891" y="710"/>
                    <a:pt x="2590" y="209"/>
                  </a:cubicBezTo>
                  <a:cubicBezTo>
                    <a:pt x="2209" y="75"/>
                    <a:pt x="1816" y="1"/>
                    <a:pt x="14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2"/>
            <p:cNvSpPr/>
            <p:nvPr/>
          </p:nvSpPr>
          <p:spPr>
            <a:xfrm rot="3151984">
              <a:off x="2113695" y="1943352"/>
              <a:ext cx="126474" cy="98924"/>
            </a:xfrm>
            <a:custGeom>
              <a:avLst/>
              <a:gdLst/>
              <a:ahLst/>
              <a:cxnLst/>
              <a:rect l="l" t="t" r="r" b="b"/>
              <a:pathLst>
                <a:path w="5059" h="3957" extrusionOk="0">
                  <a:moveTo>
                    <a:pt x="1491" y="0"/>
                  </a:moveTo>
                  <a:cubicBezTo>
                    <a:pt x="784" y="0"/>
                    <a:pt x="210" y="290"/>
                    <a:pt x="121" y="976"/>
                  </a:cubicBezTo>
                  <a:cubicBezTo>
                    <a:pt x="0" y="2308"/>
                    <a:pt x="1496" y="3956"/>
                    <a:pt x="2836" y="3956"/>
                  </a:cubicBezTo>
                  <a:cubicBezTo>
                    <a:pt x="3341" y="3956"/>
                    <a:pt x="3825" y="3721"/>
                    <a:pt x="4191" y="3145"/>
                  </a:cubicBezTo>
                  <a:cubicBezTo>
                    <a:pt x="5058" y="1844"/>
                    <a:pt x="3891" y="676"/>
                    <a:pt x="2623" y="209"/>
                  </a:cubicBezTo>
                  <a:cubicBezTo>
                    <a:pt x="2242" y="75"/>
                    <a:pt x="1849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2"/>
            <p:cNvSpPr/>
            <p:nvPr/>
          </p:nvSpPr>
          <p:spPr>
            <a:xfrm rot="3151984">
              <a:off x="2060618" y="2019635"/>
              <a:ext cx="51250" cy="48675"/>
            </a:xfrm>
            <a:custGeom>
              <a:avLst/>
              <a:gdLst/>
              <a:ahLst/>
              <a:cxnLst/>
              <a:rect l="l" t="t" r="r" b="b"/>
              <a:pathLst>
                <a:path w="2050" h="1947" extrusionOk="0">
                  <a:moveTo>
                    <a:pt x="1017" y="0"/>
                  </a:moveTo>
                  <a:cubicBezTo>
                    <a:pt x="642" y="0"/>
                    <a:pt x="267" y="117"/>
                    <a:pt x="133" y="284"/>
                  </a:cubicBezTo>
                  <a:cubicBezTo>
                    <a:pt x="100" y="384"/>
                    <a:pt x="33" y="484"/>
                    <a:pt x="33" y="618"/>
                  </a:cubicBezTo>
                  <a:cubicBezTo>
                    <a:pt x="0" y="951"/>
                    <a:pt x="167" y="1451"/>
                    <a:pt x="434" y="1685"/>
                  </a:cubicBezTo>
                  <a:cubicBezTo>
                    <a:pt x="618" y="1870"/>
                    <a:pt x="786" y="1947"/>
                    <a:pt x="922" y="1947"/>
                  </a:cubicBezTo>
                  <a:cubicBezTo>
                    <a:pt x="1252" y="1947"/>
                    <a:pt x="1394" y="1491"/>
                    <a:pt x="1135" y="1018"/>
                  </a:cubicBezTo>
                  <a:lnTo>
                    <a:pt x="1135" y="1018"/>
                  </a:lnTo>
                  <a:cubicBezTo>
                    <a:pt x="1139" y="1026"/>
                    <a:pt x="1153" y="1029"/>
                    <a:pt x="1176" y="1029"/>
                  </a:cubicBezTo>
                  <a:cubicBezTo>
                    <a:pt x="1358" y="1029"/>
                    <a:pt x="2049" y="802"/>
                    <a:pt x="1901" y="417"/>
                  </a:cubicBezTo>
                  <a:cubicBezTo>
                    <a:pt x="1768" y="117"/>
                    <a:pt x="1393" y="0"/>
                    <a:pt x="10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2"/>
            <p:cNvSpPr/>
            <p:nvPr/>
          </p:nvSpPr>
          <p:spPr>
            <a:xfrm rot="3151984">
              <a:off x="1981178" y="2097310"/>
              <a:ext cx="53400" cy="47650"/>
            </a:xfrm>
            <a:custGeom>
              <a:avLst/>
              <a:gdLst/>
              <a:ahLst/>
              <a:cxnLst/>
              <a:rect l="l" t="t" r="r" b="b"/>
              <a:pathLst>
                <a:path w="2136" h="1906" extrusionOk="0">
                  <a:moveTo>
                    <a:pt x="1401" y="1"/>
                  </a:moveTo>
                  <a:cubicBezTo>
                    <a:pt x="868" y="568"/>
                    <a:pt x="367" y="1002"/>
                    <a:pt x="0" y="1302"/>
                  </a:cubicBezTo>
                  <a:cubicBezTo>
                    <a:pt x="198" y="1556"/>
                    <a:pt x="539" y="1906"/>
                    <a:pt x="862" y="1906"/>
                  </a:cubicBezTo>
                  <a:cubicBezTo>
                    <a:pt x="920" y="1906"/>
                    <a:pt x="978" y="1894"/>
                    <a:pt x="1034" y="1869"/>
                  </a:cubicBezTo>
                  <a:cubicBezTo>
                    <a:pt x="1368" y="1702"/>
                    <a:pt x="2135" y="1268"/>
                    <a:pt x="2069" y="668"/>
                  </a:cubicBezTo>
                  <a:cubicBezTo>
                    <a:pt x="2035" y="435"/>
                    <a:pt x="1835" y="234"/>
                    <a:pt x="14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2"/>
            <p:cNvSpPr/>
            <p:nvPr/>
          </p:nvSpPr>
          <p:spPr>
            <a:xfrm rot="3151984">
              <a:off x="2042786" y="2096946"/>
              <a:ext cx="62575" cy="63550"/>
            </a:xfrm>
            <a:custGeom>
              <a:avLst/>
              <a:gdLst/>
              <a:ahLst/>
              <a:cxnLst/>
              <a:rect l="l" t="t" r="r" b="b"/>
              <a:pathLst>
                <a:path w="2503" h="2542" extrusionOk="0">
                  <a:moveTo>
                    <a:pt x="1468" y="1"/>
                  </a:moveTo>
                  <a:cubicBezTo>
                    <a:pt x="1001" y="735"/>
                    <a:pt x="501" y="1369"/>
                    <a:pt x="0" y="1936"/>
                  </a:cubicBezTo>
                  <a:cubicBezTo>
                    <a:pt x="386" y="2339"/>
                    <a:pt x="660" y="2541"/>
                    <a:pt x="945" y="2541"/>
                  </a:cubicBezTo>
                  <a:cubicBezTo>
                    <a:pt x="1179" y="2541"/>
                    <a:pt x="1420" y="2406"/>
                    <a:pt x="1735" y="2136"/>
                  </a:cubicBezTo>
                  <a:cubicBezTo>
                    <a:pt x="2068" y="1802"/>
                    <a:pt x="2502" y="1102"/>
                    <a:pt x="2269" y="635"/>
                  </a:cubicBezTo>
                  <a:cubicBezTo>
                    <a:pt x="2135" y="401"/>
                    <a:pt x="1802" y="168"/>
                    <a:pt x="14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2"/>
            <p:cNvSpPr/>
            <p:nvPr/>
          </p:nvSpPr>
          <p:spPr>
            <a:xfrm rot="3151984">
              <a:off x="2185768" y="2080500"/>
              <a:ext cx="31700" cy="44850"/>
            </a:xfrm>
            <a:custGeom>
              <a:avLst/>
              <a:gdLst/>
              <a:ahLst/>
              <a:cxnLst/>
              <a:rect l="l" t="t" r="r" b="b"/>
              <a:pathLst>
                <a:path w="1268" h="1794" extrusionOk="0">
                  <a:moveTo>
                    <a:pt x="467" y="1"/>
                  </a:moveTo>
                  <a:cubicBezTo>
                    <a:pt x="367" y="368"/>
                    <a:pt x="234" y="935"/>
                    <a:pt x="0" y="1569"/>
                  </a:cubicBezTo>
                  <a:cubicBezTo>
                    <a:pt x="250" y="1719"/>
                    <a:pt x="426" y="1794"/>
                    <a:pt x="582" y="1794"/>
                  </a:cubicBezTo>
                  <a:cubicBezTo>
                    <a:pt x="634" y="1794"/>
                    <a:pt x="684" y="1786"/>
                    <a:pt x="734" y="1769"/>
                  </a:cubicBezTo>
                  <a:cubicBezTo>
                    <a:pt x="1235" y="1602"/>
                    <a:pt x="1268" y="902"/>
                    <a:pt x="1268" y="568"/>
                  </a:cubicBezTo>
                  <a:cubicBezTo>
                    <a:pt x="1235" y="234"/>
                    <a:pt x="768" y="68"/>
                    <a:pt x="4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2"/>
            <p:cNvSpPr/>
            <p:nvPr/>
          </p:nvSpPr>
          <p:spPr>
            <a:xfrm rot="3151984">
              <a:off x="2117163" y="2091726"/>
              <a:ext cx="56725" cy="64250"/>
            </a:xfrm>
            <a:custGeom>
              <a:avLst/>
              <a:gdLst/>
              <a:ahLst/>
              <a:cxnLst/>
              <a:rect l="l" t="t" r="r" b="b"/>
              <a:pathLst>
                <a:path w="2269" h="2570" extrusionOk="0">
                  <a:moveTo>
                    <a:pt x="1068" y="0"/>
                  </a:moveTo>
                  <a:cubicBezTo>
                    <a:pt x="801" y="701"/>
                    <a:pt x="434" y="1435"/>
                    <a:pt x="0" y="2168"/>
                  </a:cubicBezTo>
                  <a:cubicBezTo>
                    <a:pt x="301" y="2402"/>
                    <a:pt x="634" y="2569"/>
                    <a:pt x="901" y="2569"/>
                  </a:cubicBezTo>
                  <a:cubicBezTo>
                    <a:pt x="913" y="2570"/>
                    <a:pt x="926" y="2570"/>
                    <a:pt x="938" y="2570"/>
                  </a:cubicBezTo>
                  <a:cubicBezTo>
                    <a:pt x="1455" y="2570"/>
                    <a:pt x="1872" y="1892"/>
                    <a:pt x="2002" y="1468"/>
                  </a:cubicBezTo>
                  <a:cubicBezTo>
                    <a:pt x="2269" y="567"/>
                    <a:pt x="2035" y="300"/>
                    <a:pt x="10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2"/>
            <p:cNvSpPr/>
            <p:nvPr/>
          </p:nvSpPr>
          <p:spPr>
            <a:xfrm rot="3151984">
              <a:off x="2040837" y="2101921"/>
              <a:ext cx="154299" cy="152249"/>
            </a:xfrm>
            <a:custGeom>
              <a:avLst/>
              <a:gdLst/>
              <a:ahLst/>
              <a:cxnLst/>
              <a:rect l="l" t="t" r="r" b="b"/>
              <a:pathLst>
                <a:path w="6172" h="6090" extrusionOk="0">
                  <a:moveTo>
                    <a:pt x="3670" y="1"/>
                  </a:moveTo>
                  <a:cubicBezTo>
                    <a:pt x="3670" y="1"/>
                    <a:pt x="2736" y="3303"/>
                    <a:pt x="1" y="5572"/>
                  </a:cubicBezTo>
                  <a:lnTo>
                    <a:pt x="34" y="5605"/>
                  </a:lnTo>
                  <a:cubicBezTo>
                    <a:pt x="541" y="5952"/>
                    <a:pt x="1013" y="6090"/>
                    <a:pt x="1441" y="6090"/>
                  </a:cubicBezTo>
                  <a:cubicBezTo>
                    <a:pt x="3067" y="6090"/>
                    <a:pt x="4070" y="4104"/>
                    <a:pt x="4070" y="4104"/>
                  </a:cubicBezTo>
                  <a:cubicBezTo>
                    <a:pt x="6172" y="1002"/>
                    <a:pt x="3670" y="1"/>
                    <a:pt x="36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2"/>
            <p:cNvSpPr/>
            <p:nvPr/>
          </p:nvSpPr>
          <p:spPr>
            <a:xfrm rot="3151984">
              <a:off x="1956030" y="1979341"/>
              <a:ext cx="53400" cy="48925"/>
            </a:xfrm>
            <a:custGeom>
              <a:avLst/>
              <a:gdLst/>
              <a:ahLst/>
              <a:cxnLst/>
              <a:rect l="l" t="t" r="r" b="b"/>
              <a:pathLst>
                <a:path w="2136" h="1957" extrusionOk="0">
                  <a:moveTo>
                    <a:pt x="1406" y="1"/>
                  </a:moveTo>
                  <a:cubicBezTo>
                    <a:pt x="1391" y="1"/>
                    <a:pt x="1378" y="5"/>
                    <a:pt x="1369" y="15"/>
                  </a:cubicBezTo>
                  <a:cubicBezTo>
                    <a:pt x="1335" y="48"/>
                    <a:pt x="1469" y="215"/>
                    <a:pt x="1602" y="515"/>
                  </a:cubicBezTo>
                  <a:cubicBezTo>
                    <a:pt x="1736" y="749"/>
                    <a:pt x="1802" y="1216"/>
                    <a:pt x="1535" y="1449"/>
                  </a:cubicBezTo>
                  <a:cubicBezTo>
                    <a:pt x="1435" y="1524"/>
                    <a:pt x="1298" y="1562"/>
                    <a:pt x="1151" y="1562"/>
                  </a:cubicBezTo>
                  <a:cubicBezTo>
                    <a:pt x="1102" y="1562"/>
                    <a:pt x="1052" y="1558"/>
                    <a:pt x="1002" y="1549"/>
                  </a:cubicBezTo>
                  <a:cubicBezTo>
                    <a:pt x="935" y="1516"/>
                    <a:pt x="835" y="1516"/>
                    <a:pt x="768" y="1449"/>
                  </a:cubicBezTo>
                  <a:cubicBezTo>
                    <a:pt x="668" y="1449"/>
                    <a:pt x="601" y="1416"/>
                    <a:pt x="535" y="1349"/>
                  </a:cubicBezTo>
                  <a:cubicBezTo>
                    <a:pt x="274" y="1233"/>
                    <a:pt x="114" y="1142"/>
                    <a:pt x="54" y="1142"/>
                  </a:cubicBezTo>
                  <a:cubicBezTo>
                    <a:pt x="45" y="1142"/>
                    <a:pt x="39" y="1145"/>
                    <a:pt x="34" y="1149"/>
                  </a:cubicBezTo>
                  <a:cubicBezTo>
                    <a:pt x="1" y="1182"/>
                    <a:pt x="101" y="1382"/>
                    <a:pt x="368" y="1616"/>
                  </a:cubicBezTo>
                  <a:cubicBezTo>
                    <a:pt x="435" y="1683"/>
                    <a:pt x="501" y="1716"/>
                    <a:pt x="601" y="1783"/>
                  </a:cubicBezTo>
                  <a:cubicBezTo>
                    <a:pt x="701" y="1816"/>
                    <a:pt x="802" y="1883"/>
                    <a:pt x="935" y="1916"/>
                  </a:cubicBezTo>
                  <a:cubicBezTo>
                    <a:pt x="1020" y="1941"/>
                    <a:pt x="1119" y="1956"/>
                    <a:pt x="1223" y="1956"/>
                  </a:cubicBezTo>
                  <a:cubicBezTo>
                    <a:pt x="1404" y="1956"/>
                    <a:pt x="1600" y="1910"/>
                    <a:pt x="1769" y="1783"/>
                  </a:cubicBezTo>
                  <a:cubicBezTo>
                    <a:pt x="2069" y="1549"/>
                    <a:pt x="2136" y="1216"/>
                    <a:pt x="2102" y="949"/>
                  </a:cubicBezTo>
                  <a:cubicBezTo>
                    <a:pt x="2069" y="815"/>
                    <a:pt x="2036" y="715"/>
                    <a:pt x="2002" y="615"/>
                  </a:cubicBezTo>
                  <a:cubicBezTo>
                    <a:pt x="1936" y="515"/>
                    <a:pt x="1902" y="415"/>
                    <a:pt x="1836" y="348"/>
                  </a:cubicBezTo>
                  <a:cubicBezTo>
                    <a:pt x="1736" y="215"/>
                    <a:pt x="1635" y="115"/>
                    <a:pt x="1535" y="48"/>
                  </a:cubicBezTo>
                  <a:cubicBezTo>
                    <a:pt x="1488" y="25"/>
                    <a:pt x="1441" y="1"/>
                    <a:pt x="14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2"/>
            <p:cNvSpPr/>
            <p:nvPr/>
          </p:nvSpPr>
          <p:spPr>
            <a:xfrm rot="3151984">
              <a:off x="2149875" y="1966546"/>
              <a:ext cx="53400" cy="52675"/>
            </a:xfrm>
            <a:custGeom>
              <a:avLst/>
              <a:gdLst/>
              <a:ahLst/>
              <a:cxnLst/>
              <a:rect l="l" t="t" r="r" b="b"/>
              <a:pathLst>
                <a:path w="2136" h="2107" extrusionOk="0">
                  <a:moveTo>
                    <a:pt x="959" y="0"/>
                  </a:moveTo>
                  <a:cubicBezTo>
                    <a:pt x="858" y="0"/>
                    <a:pt x="801" y="23"/>
                    <a:pt x="801" y="38"/>
                  </a:cubicBezTo>
                  <a:cubicBezTo>
                    <a:pt x="801" y="105"/>
                    <a:pt x="1035" y="172"/>
                    <a:pt x="1302" y="405"/>
                  </a:cubicBezTo>
                  <a:cubicBezTo>
                    <a:pt x="1435" y="505"/>
                    <a:pt x="1569" y="639"/>
                    <a:pt x="1669" y="839"/>
                  </a:cubicBezTo>
                  <a:cubicBezTo>
                    <a:pt x="1735" y="1039"/>
                    <a:pt x="1769" y="1239"/>
                    <a:pt x="1669" y="1439"/>
                  </a:cubicBezTo>
                  <a:cubicBezTo>
                    <a:pt x="1535" y="1606"/>
                    <a:pt x="1335" y="1706"/>
                    <a:pt x="1135" y="1740"/>
                  </a:cubicBezTo>
                  <a:cubicBezTo>
                    <a:pt x="935" y="1740"/>
                    <a:pt x="735" y="1673"/>
                    <a:pt x="601" y="1606"/>
                  </a:cubicBezTo>
                  <a:cubicBezTo>
                    <a:pt x="297" y="1485"/>
                    <a:pt x="104" y="1335"/>
                    <a:pt x="47" y="1335"/>
                  </a:cubicBezTo>
                  <a:cubicBezTo>
                    <a:pt x="41" y="1335"/>
                    <a:pt x="37" y="1336"/>
                    <a:pt x="34" y="1339"/>
                  </a:cubicBezTo>
                  <a:cubicBezTo>
                    <a:pt x="1" y="1373"/>
                    <a:pt x="101" y="1606"/>
                    <a:pt x="434" y="1873"/>
                  </a:cubicBezTo>
                  <a:cubicBezTo>
                    <a:pt x="601" y="1973"/>
                    <a:pt x="835" y="2107"/>
                    <a:pt x="1168" y="2107"/>
                  </a:cubicBezTo>
                  <a:cubicBezTo>
                    <a:pt x="1468" y="2107"/>
                    <a:pt x="1835" y="1940"/>
                    <a:pt x="2002" y="1640"/>
                  </a:cubicBezTo>
                  <a:cubicBezTo>
                    <a:pt x="2102" y="1473"/>
                    <a:pt x="2136" y="1306"/>
                    <a:pt x="2136" y="1106"/>
                  </a:cubicBezTo>
                  <a:cubicBezTo>
                    <a:pt x="2136" y="939"/>
                    <a:pt x="2069" y="806"/>
                    <a:pt x="2002" y="672"/>
                  </a:cubicBezTo>
                  <a:cubicBezTo>
                    <a:pt x="1869" y="405"/>
                    <a:pt x="1635" y="239"/>
                    <a:pt x="1468" y="139"/>
                  </a:cubicBezTo>
                  <a:cubicBezTo>
                    <a:pt x="1253" y="31"/>
                    <a:pt x="1077" y="0"/>
                    <a:pt x="9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2"/>
            <p:cNvSpPr/>
            <p:nvPr/>
          </p:nvSpPr>
          <p:spPr>
            <a:xfrm rot="3151984">
              <a:off x="1914706" y="2037577"/>
              <a:ext cx="63400" cy="17550"/>
            </a:xfrm>
            <a:custGeom>
              <a:avLst/>
              <a:gdLst/>
              <a:ahLst/>
              <a:cxnLst/>
              <a:rect l="l" t="t" r="r" b="b"/>
              <a:pathLst>
                <a:path w="2536" h="702" extrusionOk="0">
                  <a:moveTo>
                    <a:pt x="2503" y="1"/>
                  </a:moveTo>
                  <a:cubicBezTo>
                    <a:pt x="2503" y="1"/>
                    <a:pt x="2469" y="1"/>
                    <a:pt x="2403" y="67"/>
                  </a:cubicBezTo>
                  <a:cubicBezTo>
                    <a:pt x="2369" y="101"/>
                    <a:pt x="2269" y="168"/>
                    <a:pt x="2169" y="234"/>
                  </a:cubicBezTo>
                  <a:cubicBezTo>
                    <a:pt x="1990" y="324"/>
                    <a:pt x="1732" y="440"/>
                    <a:pt x="1417" y="440"/>
                  </a:cubicBezTo>
                  <a:cubicBezTo>
                    <a:pt x="1379" y="440"/>
                    <a:pt x="1341" y="438"/>
                    <a:pt x="1302" y="434"/>
                  </a:cubicBezTo>
                  <a:cubicBezTo>
                    <a:pt x="679" y="434"/>
                    <a:pt x="188" y="118"/>
                    <a:pt x="40" y="118"/>
                  </a:cubicBezTo>
                  <a:cubicBezTo>
                    <a:pt x="21" y="118"/>
                    <a:pt x="8" y="123"/>
                    <a:pt x="1" y="134"/>
                  </a:cubicBezTo>
                  <a:cubicBezTo>
                    <a:pt x="1" y="168"/>
                    <a:pt x="101" y="268"/>
                    <a:pt x="334" y="401"/>
                  </a:cubicBezTo>
                  <a:cubicBezTo>
                    <a:pt x="434" y="501"/>
                    <a:pt x="601" y="534"/>
                    <a:pt x="735" y="601"/>
                  </a:cubicBezTo>
                  <a:cubicBezTo>
                    <a:pt x="835" y="635"/>
                    <a:pt x="935" y="635"/>
                    <a:pt x="1002" y="668"/>
                  </a:cubicBezTo>
                  <a:cubicBezTo>
                    <a:pt x="1102" y="668"/>
                    <a:pt x="1202" y="701"/>
                    <a:pt x="1302" y="701"/>
                  </a:cubicBezTo>
                  <a:cubicBezTo>
                    <a:pt x="1735" y="701"/>
                    <a:pt x="2102" y="534"/>
                    <a:pt x="2269" y="368"/>
                  </a:cubicBezTo>
                  <a:cubicBezTo>
                    <a:pt x="2403" y="268"/>
                    <a:pt x="2436" y="168"/>
                    <a:pt x="2469" y="101"/>
                  </a:cubicBezTo>
                  <a:cubicBezTo>
                    <a:pt x="2503" y="34"/>
                    <a:pt x="2536" y="1"/>
                    <a:pt x="25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2"/>
            <p:cNvSpPr/>
            <p:nvPr/>
          </p:nvSpPr>
          <p:spPr>
            <a:xfrm rot="3151984">
              <a:off x="1987082" y="1981403"/>
              <a:ext cx="70850" cy="68875"/>
            </a:xfrm>
            <a:custGeom>
              <a:avLst/>
              <a:gdLst/>
              <a:ahLst/>
              <a:cxnLst/>
              <a:rect l="l" t="t" r="r" b="b"/>
              <a:pathLst>
                <a:path w="2834" h="2755" extrusionOk="0">
                  <a:moveTo>
                    <a:pt x="63" y="1"/>
                  </a:moveTo>
                  <a:cubicBezTo>
                    <a:pt x="23" y="1"/>
                    <a:pt x="1" y="6"/>
                    <a:pt x="1" y="16"/>
                  </a:cubicBezTo>
                  <a:cubicBezTo>
                    <a:pt x="1" y="83"/>
                    <a:pt x="935" y="316"/>
                    <a:pt x="1835" y="1017"/>
                  </a:cubicBezTo>
                  <a:cubicBezTo>
                    <a:pt x="2269" y="1384"/>
                    <a:pt x="2569" y="1817"/>
                    <a:pt x="2636" y="2151"/>
                  </a:cubicBezTo>
                  <a:cubicBezTo>
                    <a:pt x="2703" y="2518"/>
                    <a:pt x="2603" y="2751"/>
                    <a:pt x="2636" y="2751"/>
                  </a:cubicBezTo>
                  <a:cubicBezTo>
                    <a:pt x="2636" y="2754"/>
                    <a:pt x="2637" y="2755"/>
                    <a:pt x="2638" y="2755"/>
                  </a:cubicBezTo>
                  <a:cubicBezTo>
                    <a:pt x="2660" y="2755"/>
                    <a:pt x="2834" y="2526"/>
                    <a:pt x="2803" y="2151"/>
                  </a:cubicBezTo>
                  <a:cubicBezTo>
                    <a:pt x="2803" y="1917"/>
                    <a:pt x="2703" y="1684"/>
                    <a:pt x="2569" y="1450"/>
                  </a:cubicBezTo>
                  <a:cubicBezTo>
                    <a:pt x="2436" y="1250"/>
                    <a:pt x="2236" y="1017"/>
                    <a:pt x="2002" y="817"/>
                  </a:cubicBezTo>
                  <a:cubicBezTo>
                    <a:pt x="1175" y="190"/>
                    <a:pt x="300" y="1"/>
                    <a:pt x="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2"/>
            <p:cNvSpPr/>
            <p:nvPr/>
          </p:nvSpPr>
          <p:spPr>
            <a:xfrm rot="3151984">
              <a:off x="1929201" y="1963817"/>
              <a:ext cx="17525" cy="27800"/>
            </a:xfrm>
            <a:custGeom>
              <a:avLst/>
              <a:gdLst/>
              <a:ahLst/>
              <a:cxnLst/>
              <a:rect l="l" t="t" r="r" b="b"/>
              <a:pathLst>
                <a:path w="701" h="1112" extrusionOk="0">
                  <a:moveTo>
                    <a:pt x="54" y="0"/>
                  </a:moveTo>
                  <a:cubicBezTo>
                    <a:pt x="25" y="0"/>
                    <a:pt x="0" y="91"/>
                    <a:pt x="0" y="207"/>
                  </a:cubicBezTo>
                  <a:cubicBezTo>
                    <a:pt x="0" y="340"/>
                    <a:pt x="33" y="507"/>
                    <a:pt x="167" y="674"/>
                  </a:cubicBezTo>
                  <a:cubicBezTo>
                    <a:pt x="350" y="949"/>
                    <a:pt x="561" y="1112"/>
                    <a:pt x="621" y="1112"/>
                  </a:cubicBezTo>
                  <a:cubicBezTo>
                    <a:pt x="627" y="1112"/>
                    <a:pt x="631" y="1110"/>
                    <a:pt x="634" y="1107"/>
                  </a:cubicBezTo>
                  <a:cubicBezTo>
                    <a:pt x="701" y="1074"/>
                    <a:pt x="567" y="807"/>
                    <a:pt x="367" y="507"/>
                  </a:cubicBezTo>
                  <a:cubicBezTo>
                    <a:pt x="267" y="374"/>
                    <a:pt x="234" y="240"/>
                    <a:pt x="167" y="173"/>
                  </a:cubicBezTo>
                  <a:cubicBezTo>
                    <a:pt x="134" y="73"/>
                    <a:pt x="100" y="7"/>
                    <a:pt x="67" y="7"/>
                  </a:cubicBezTo>
                  <a:cubicBezTo>
                    <a:pt x="62" y="2"/>
                    <a:pt x="58" y="0"/>
                    <a:pt x="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22"/>
            <p:cNvSpPr/>
            <p:nvPr/>
          </p:nvSpPr>
          <p:spPr>
            <a:xfrm rot="3151984">
              <a:off x="2108578" y="2021094"/>
              <a:ext cx="67575" cy="20175"/>
            </a:xfrm>
            <a:custGeom>
              <a:avLst/>
              <a:gdLst/>
              <a:ahLst/>
              <a:cxnLst/>
              <a:rect l="l" t="t" r="r" b="b"/>
              <a:pathLst>
                <a:path w="2703" h="807" extrusionOk="0">
                  <a:moveTo>
                    <a:pt x="2682" y="1"/>
                  </a:moveTo>
                  <a:cubicBezTo>
                    <a:pt x="2621" y="1"/>
                    <a:pt x="2548" y="123"/>
                    <a:pt x="2369" y="273"/>
                  </a:cubicBezTo>
                  <a:cubicBezTo>
                    <a:pt x="2169" y="406"/>
                    <a:pt x="1835" y="539"/>
                    <a:pt x="1469" y="539"/>
                  </a:cubicBezTo>
                  <a:cubicBezTo>
                    <a:pt x="1428" y="541"/>
                    <a:pt x="1388" y="542"/>
                    <a:pt x="1348" y="542"/>
                  </a:cubicBezTo>
                  <a:cubicBezTo>
                    <a:pt x="715" y="542"/>
                    <a:pt x="216" y="330"/>
                    <a:pt x="94" y="330"/>
                  </a:cubicBezTo>
                  <a:cubicBezTo>
                    <a:pt x="80" y="330"/>
                    <a:pt x="71" y="333"/>
                    <a:pt x="68" y="339"/>
                  </a:cubicBezTo>
                  <a:cubicBezTo>
                    <a:pt x="1" y="373"/>
                    <a:pt x="601" y="806"/>
                    <a:pt x="1469" y="806"/>
                  </a:cubicBezTo>
                  <a:cubicBezTo>
                    <a:pt x="1902" y="806"/>
                    <a:pt x="2302" y="606"/>
                    <a:pt x="2503" y="406"/>
                  </a:cubicBezTo>
                  <a:cubicBezTo>
                    <a:pt x="2669" y="172"/>
                    <a:pt x="2703" y="6"/>
                    <a:pt x="2703" y="6"/>
                  </a:cubicBezTo>
                  <a:cubicBezTo>
                    <a:pt x="2696" y="2"/>
                    <a:pt x="2689" y="1"/>
                    <a:pt x="26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2"/>
            <p:cNvSpPr/>
            <p:nvPr/>
          </p:nvSpPr>
          <p:spPr>
            <a:xfrm rot="3151984">
              <a:off x="2197523" y="1986304"/>
              <a:ext cx="39225" cy="48725"/>
            </a:xfrm>
            <a:custGeom>
              <a:avLst/>
              <a:gdLst/>
              <a:ahLst/>
              <a:cxnLst/>
              <a:rect l="l" t="t" r="r" b="b"/>
              <a:pathLst>
                <a:path w="1569" h="1949" extrusionOk="0">
                  <a:moveTo>
                    <a:pt x="34" y="1"/>
                  </a:moveTo>
                  <a:cubicBezTo>
                    <a:pt x="12" y="1"/>
                    <a:pt x="0" y="5"/>
                    <a:pt x="0" y="14"/>
                  </a:cubicBezTo>
                  <a:cubicBezTo>
                    <a:pt x="0" y="47"/>
                    <a:pt x="134" y="114"/>
                    <a:pt x="301" y="247"/>
                  </a:cubicBezTo>
                  <a:cubicBezTo>
                    <a:pt x="467" y="381"/>
                    <a:pt x="701" y="581"/>
                    <a:pt x="934" y="848"/>
                  </a:cubicBezTo>
                  <a:cubicBezTo>
                    <a:pt x="1135" y="1115"/>
                    <a:pt x="1268" y="1382"/>
                    <a:pt x="1368" y="1615"/>
                  </a:cubicBezTo>
                  <a:cubicBezTo>
                    <a:pt x="1435" y="1815"/>
                    <a:pt x="1468" y="1949"/>
                    <a:pt x="1501" y="1949"/>
                  </a:cubicBezTo>
                  <a:cubicBezTo>
                    <a:pt x="1535" y="1949"/>
                    <a:pt x="1568" y="1782"/>
                    <a:pt x="1535" y="1548"/>
                  </a:cubicBezTo>
                  <a:cubicBezTo>
                    <a:pt x="1501" y="1315"/>
                    <a:pt x="1368" y="981"/>
                    <a:pt x="1135" y="681"/>
                  </a:cubicBezTo>
                  <a:cubicBezTo>
                    <a:pt x="901" y="381"/>
                    <a:pt x="634" y="181"/>
                    <a:pt x="401" y="81"/>
                  </a:cubicBezTo>
                  <a:cubicBezTo>
                    <a:pt x="230" y="32"/>
                    <a:pt x="95" y="1"/>
                    <a:pt x="3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2"/>
            <p:cNvSpPr/>
            <p:nvPr/>
          </p:nvSpPr>
          <p:spPr>
            <a:xfrm rot="3151984">
              <a:off x="2116233" y="1929234"/>
              <a:ext cx="33375" cy="53450"/>
            </a:xfrm>
            <a:custGeom>
              <a:avLst/>
              <a:gdLst/>
              <a:ahLst/>
              <a:cxnLst/>
              <a:rect l="l" t="t" r="r" b="b"/>
              <a:pathLst>
                <a:path w="1335" h="2138" extrusionOk="0">
                  <a:moveTo>
                    <a:pt x="67" y="0"/>
                  </a:moveTo>
                  <a:cubicBezTo>
                    <a:pt x="0" y="0"/>
                    <a:pt x="0" y="601"/>
                    <a:pt x="367" y="1268"/>
                  </a:cubicBezTo>
                  <a:cubicBezTo>
                    <a:pt x="716" y="1838"/>
                    <a:pt x="1215" y="2137"/>
                    <a:pt x="1264" y="2137"/>
                  </a:cubicBezTo>
                  <a:cubicBezTo>
                    <a:pt x="1266" y="2137"/>
                    <a:pt x="1268" y="2137"/>
                    <a:pt x="1268" y="2135"/>
                  </a:cubicBezTo>
                  <a:cubicBezTo>
                    <a:pt x="1334" y="2068"/>
                    <a:pt x="934" y="1701"/>
                    <a:pt x="567" y="1134"/>
                  </a:cubicBezTo>
                  <a:cubicBezTo>
                    <a:pt x="267" y="534"/>
                    <a:pt x="134" y="0"/>
                    <a:pt x="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2"/>
            <p:cNvSpPr/>
            <p:nvPr/>
          </p:nvSpPr>
          <p:spPr>
            <a:xfrm rot="3151984">
              <a:off x="2188565" y="1929596"/>
              <a:ext cx="35875" cy="8225"/>
            </a:xfrm>
            <a:custGeom>
              <a:avLst/>
              <a:gdLst/>
              <a:ahLst/>
              <a:cxnLst/>
              <a:rect l="l" t="t" r="r" b="b"/>
              <a:pathLst>
                <a:path w="1435" h="329" extrusionOk="0">
                  <a:moveTo>
                    <a:pt x="620" y="1"/>
                  </a:moveTo>
                  <a:cubicBezTo>
                    <a:pt x="249" y="1"/>
                    <a:pt x="0" y="141"/>
                    <a:pt x="0" y="172"/>
                  </a:cubicBezTo>
                  <a:cubicBezTo>
                    <a:pt x="34" y="272"/>
                    <a:pt x="334" y="239"/>
                    <a:pt x="701" y="272"/>
                  </a:cubicBezTo>
                  <a:cubicBezTo>
                    <a:pt x="976" y="272"/>
                    <a:pt x="1214" y="328"/>
                    <a:pt x="1329" y="328"/>
                  </a:cubicBezTo>
                  <a:cubicBezTo>
                    <a:pt x="1368" y="328"/>
                    <a:pt x="1393" y="322"/>
                    <a:pt x="1401" y="305"/>
                  </a:cubicBezTo>
                  <a:cubicBezTo>
                    <a:pt x="1435" y="239"/>
                    <a:pt x="1168" y="38"/>
                    <a:pt x="734" y="5"/>
                  </a:cubicBezTo>
                  <a:cubicBezTo>
                    <a:pt x="695" y="2"/>
                    <a:pt x="657" y="1"/>
                    <a:pt x="6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2"/>
            <p:cNvSpPr/>
            <p:nvPr/>
          </p:nvSpPr>
          <p:spPr>
            <a:xfrm rot="3151984">
              <a:off x="1876915" y="2105577"/>
              <a:ext cx="457172" cy="377598"/>
            </a:xfrm>
            <a:custGeom>
              <a:avLst/>
              <a:gdLst/>
              <a:ahLst/>
              <a:cxnLst/>
              <a:rect l="l" t="t" r="r" b="b"/>
              <a:pathLst>
                <a:path w="18287" h="15104" extrusionOk="0">
                  <a:moveTo>
                    <a:pt x="15044" y="1"/>
                  </a:moveTo>
                  <a:cubicBezTo>
                    <a:pt x="13615" y="1"/>
                    <a:pt x="14044" y="2081"/>
                    <a:pt x="14044" y="2081"/>
                  </a:cubicBezTo>
                  <a:lnTo>
                    <a:pt x="3002" y="11188"/>
                  </a:lnTo>
                  <a:cubicBezTo>
                    <a:pt x="3002" y="11188"/>
                    <a:pt x="2073" y="10705"/>
                    <a:pt x="1287" y="10705"/>
                  </a:cubicBezTo>
                  <a:cubicBezTo>
                    <a:pt x="783" y="10705"/>
                    <a:pt x="338" y="10903"/>
                    <a:pt x="234" y="11555"/>
                  </a:cubicBezTo>
                  <a:cubicBezTo>
                    <a:pt x="234" y="11555"/>
                    <a:pt x="0" y="12856"/>
                    <a:pt x="2002" y="12956"/>
                  </a:cubicBezTo>
                  <a:cubicBezTo>
                    <a:pt x="2002" y="12956"/>
                    <a:pt x="1201" y="14324"/>
                    <a:pt x="2469" y="15057"/>
                  </a:cubicBezTo>
                  <a:cubicBezTo>
                    <a:pt x="2469" y="15057"/>
                    <a:pt x="2581" y="15103"/>
                    <a:pt x="2749" y="15103"/>
                  </a:cubicBezTo>
                  <a:cubicBezTo>
                    <a:pt x="3187" y="15103"/>
                    <a:pt x="4001" y="14790"/>
                    <a:pt x="4170" y="12522"/>
                  </a:cubicBezTo>
                  <a:lnTo>
                    <a:pt x="15278" y="4250"/>
                  </a:lnTo>
                  <a:cubicBezTo>
                    <a:pt x="15749" y="4346"/>
                    <a:pt x="16141" y="4387"/>
                    <a:pt x="16468" y="4387"/>
                  </a:cubicBezTo>
                  <a:cubicBezTo>
                    <a:pt x="18286" y="4387"/>
                    <a:pt x="18046" y="3116"/>
                    <a:pt x="18046" y="3116"/>
                  </a:cubicBezTo>
                  <a:cubicBezTo>
                    <a:pt x="17811" y="2195"/>
                    <a:pt x="17095" y="2030"/>
                    <a:pt x="16612" y="2030"/>
                  </a:cubicBezTo>
                  <a:cubicBezTo>
                    <a:pt x="16342" y="2030"/>
                    <a:pt x="16145" y="2081"/>
                    <a:pt x="16145" y="2081"/>
                  </a:cubicBezTo>
                  <a:cubicBezTo>
                    <a:pt x="16579" y="113"/>
                    <a:pt x="15244" y="13"/>
                    <a:pt x="15244" y="13"/>
                  </a:cubicBezTo>
                  <a:cubicBezTo>
                    <a:pt x="15174" y="5"/>
                    <a:pt x="15107" y="1"/>
                    <a:pt x="150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22"/>
            <p:cNvSpPr/>
            <p:nvPr/>
          </p:nvSpPr>
          <p:spPr>
            <a:xfrm rot="3151984">
              <a:off x="1970870" y="2046539"/>
              <a:ext cx="259374" cy="497772"/>
            </a:xfrm>
            <a:custGeom>
              <a:avLst/>
              <a:gdLst/>
              <a:ahLst/>
              <a:cxnLst/>
              <a:rect l="l" t="t" r="r" b="b"/>
              <a:pathLst>
                <a:path w="10375" h="19911" extrusionOk="0">
                  <a:moveTo>
                    <a:pt x="5679" y="1"/>
                  </a:moveTo>
                  <a:cubicBezTo>
                    <a:pt x="5335" y="1"/>
                    <a:pt x="5104" y="166"/>
                    <a:pt x="5104" y="166"/>
                  </a:cubicBezTo>
                  <a:cubicBezTo>
                    <a:pt x="3737" y="1100"/>
                    <a:pt x="5938" y="2835"/>
                    <a:pt x="5938" y="2835"/>
                  </a:cubicBezTo>
                  <a:lnTo>
                    <a:pt x="2236" y="16645"/>
                  </a:lnTo>
                  <a:cubicBezTo>
                    <a:pt x="2236" y="16645"/>
                    <a:pt x="1" y="17178"/>
                    <a:pt x="868" y="18613"/>
                  </a:cubicBezTo>
                  <a:cubicBezTo>
                    <a:pt x="868" y="18613"/>
                    <a:pt x="1144" y="19122"/>
                    <a:pt x="1793" y="19122"/>
                  </a:cubicBezTo>
                  <a:cubicBezTo>
                    <a:pt x="2127" y="19122"/>
                    <a:pt x="2559" y="18987"/>
                    <a:pt x="3103" y="18579"/>
                  </a:cubicBezTo>
                  <a:cubicBezTo>
                    <a:pt x="3103" y="18579"/>
                    <a:pt x="3330" y="19911"/>
                    <a:pt x="4514" y="19911"/>
                  </a:cubicBezTo>
                  <a:cubicBezTo>
                    <a:pt x="4615" y="19911"/>
                    <a:pt x="4722" y="19901"/>
                    <a:pt x="4837" y="19880"/>
                  </a:cubicBezTo>
                  <a:cubicBezTo>
                    <a:pt x="4837" y="19880"/>
                    <a:pt x="6572" y="19447"/>
                    <a:pt x="4737" y="16878"/>
                  </a:cubicBezTo>
                  <a:lnTo>
                    <a:pt x="7606" y="3335"/>
                  </a:lnTo>
                  <a:cubicBezTo>
                    <a:pt x="10375" y="1834"/>
                    <a:pt x="9241" y="733"/>
                    <a:pt x="9241" y="733"/>
                  </a:cubicBezTo>
                  <a:cubicBezTo>
                    <a:pt x="8943" y="527"/>
                    <a:pt x="8665" y="449"/>
                    <a:pt x="8413" y="449"/>
                  </a:cubicBezTo>
                  <a:cubicBezTo>
                    <a:pt x="7649" y="449"/>
                    <a:pt x="7139" y="1167"/>
                    <a:pt x="7139" y="1167"/>
                  </a:cubicBezTo>
                  <a:cubicBezTo>
                    <a:pt x="6621" y="220"/>
                    <a:pt x="6075" y="1"/>
                    <a:pt x="56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2"/>
            <p:cNvSpPr/>
            <p:nvPr/>
          </p:nvSpPr>
          <p:spPr>
            <a:xfrm rot="3151984">
              <a:off x="2119450" y="1807987"/>
              <a:ext cx="114474" cy="53100"/>
            </a:xfrm>
            <a:custGeom>
              <a:avLst/>
              <a:gdLst/>
              <a:ahLst/>
              <a:cxnLst/>
              <a:rect l="l" t="t" r="r" b="b"/>
              <a:pathLst>
                <a:path w="4579" h="2124" extrusionOk="0">
                  <a:moveTo>
                    <a:pt x="2477" y="1"/>
                  </a:moveTo>
                  <a:cubicBezTo>
                    <a:pt x="1710" y="1"/>
                    <a:pt x="910" y="268"/>
                    <a:pt x="476" y="935"/>
                  </a:cubicBezTo>
                  <a:cubicBezTo>
                    <a:pt x="0" y="1648"/>
                    <a:pt x="108" y="2124"/>
                    <a:pt x="846" y="2124"/>
                  </a:cubicBezTo>
                  <a:cubicBezTo>
                    <a:pt x="936" y="2124"/>
                    <a:pt x="1035" y="2117"/>
                    <a:pt x="1143" y="2102"/>
                  </a:cubicBezTo>
                  <a:cubicBezTo>
                    <a:pt x="1677" y="2035"/>
                    <a:pt x="2110" y="1602"/>
                    <a:pt x="2678" y="1568"/>
                  </a:cubicBezTo>
                  <a:cubicBezTo>
                    <a:pt x="3009" y="1568"/>
                    <a:pt x="3492" y="1938"/>
                    <a:pt x="3875" y="1938"/>
                  </a:cubicBezTo>
                  <a:cubicBezTo>
                    <a:pt x="4032" y="1938"/>
                    <a:pt x="4172" y="1876"/>
                    <a:pt x="4279" y="1702"/>
                  </a:cubicBezTo>
                  <a:cubicBezTo>
                    <a:pt x="4579" y="1202"/>
                    <a:pt x="3478" y="1"/>
                    <a:pt x="2477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6" name="Google Shape;1336;p22"/>
          <p:cNvGrpSpPr/>
          <p:nvPr/>
        </p:nvGrpSpPr>
        <p:grpSpPr>
          <a:xfrm rot="731035" flipH="1">
            <a:off x="2248665" y="2568441"/>
            <a:ext cx="573628" cy="544181"/>
            <a:chOff x="4759400" y="956700"/>
            <a:chExt cx="394475" cy="374225"/>
          </a:xfrm>
        </p:grpSpPr>
        <p:sp>
          <p:nvSpPr>
            <p:cNvPr id="1337" name="Google Shape;1337;p22"/>
            <p:cNvSpPr/>
            <p:nvPr/>
          </p:nvSpPr>
          <p:spPr>
            <a:xfrm>
              <a:off x="4759400" y="956700"/>
              <a:ext cx="394475" cy="374225"/>
            </a:xfrm>
            <a:custGeom>
              <a:avLst/>
              <a:gdLst/>
              <a:ahLst/>
              <a:cxnLst/>
              <a:rect l="l" t="t" r="r" b="b"/>
              <a:pathLst>
                <a:path w="15779" h="14969" extrusionOk="0">
                  <a:moveTo>
                    <a:pt x="9358" y="0"/>
                  </a:moveTo>
                  <a:cubicBezTo>
                    <a:pt x="8435" y="0"/>
                    <a:pt x="5771" y="3447"/>
                    <a:pt x="5771" y="3447"/>
                  </a:cubicBezTo>
                  <a:cubicBezTo>
                    <a:pt x="5771" y="3447"/>
                    <a:pt x="4453" y="3384"/>
                    <a:pt x="3123" y="3384"/>
                  </a:cubicBezTo>
                  <a:cubicBezTo>
                    <a:pt x="1888" y="3384"/>
                    <a:pt x="643" y="3438"/>
                    <a:pt x="434" y="3647"/>
                  </a:cubicBezTo>
                  <a:cubicBezTo>
                    <a:pt x="1" y="4080"/>
                    <a:pt x="3103" y="7350"/>
                    <a:pt x="3103" y="7350"/>
                  </a:cubicBezTo>
                  <a:cubicBezTo>
                    <a:pt x="3103" y="7350"/>
                    <a:pt x="134" y="11819"/>
                    <a:pt x="568" y="12320"/>
                  </a:cubicBezTo>
                  <a:cubicBezTo>
                    <a:pt x="688" y="12452"/>
                    <a:pt x="983" y="12506"/>
                    <a:pt x="1383" y="12506"/>
                  </a:cubicBezTo>
                  <a:cubicBezTo>
                    <a:pt x="3098" y="12506"/>
                    <a:pt x="6739" y="11519"/>
                    <a:pt x="6739" y="11519"/>
                  </a:cubicBezTo>
                  <a:cubicBezTo>
                    <a:pt x="6739" y="11519"/>
                    <a:pt x="10437" y="14969"/>
                    <a:pt x="11564" y="14969"/>
                  </a:cubicBezTo>
                  <a:cubicBezTo>
                    <a:pt x="11605" y="14969"/>
                    <a:pt x="11642" y="14964"/>
                    <a:pt x="11676" y="14955"/>
                  </a:cubicBezTo>
                  <a:cubicBezTo>
                    <a:pt x="12743" y="14655"/>
                    <a:pt x="11709" y="9685"/>
                    <a:pt x="11709" y="9685"/>
                  </a:cubicBezTo>
                  <a:cubicBezTo>
                    <a:pt x="11709" y="9685"/>
                    <a:pt x="15345" y="7283"/>
                    <a:pt x="15545" y="6716"/>
                  </a:cubicBezTo>
                  <a:cubicBezTo>
                    <a:pt x="15779" y="6182"/>
                    <a:pt x="11042" y="5014"/>
                    <a:pt x="11042" y="5014"/>
                  </a:cubicBezTo>
                  <a:cubicBezTo>
                    <a:pt x="11042" y="5014"/>
                    <a:pt x="10275" y="211"/>
                    <a:pt x="9441" y="11"/>
                  </a:cubicBezTo>
                  <a:cubicBezTo>
                    <a:pt x="9415" y="4"/>
                    <a:pt x="9387" y="0"/>
                    <a:pt x="93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2"/>
            <p:cNvSpPr/>
            <p:nvPr/>
          </p:nvSpPr>
          <p:spPr>
            <a:xfrm>
              <a:off x="4826125" y="1016875"/>
              <a:ext cx="262700" cy="253875"/>
            </a:xfrm>
            <a:custGeom>
              <a:avLst/>
              <a:gdLst/>
              <a:ahLst/>
              <a:cxnLst/>
              <a:rect l="l" t="t" r="r" b="b"/>
              <a:pathLst>
                <a:path w="10508" h="10155" extrusionOk="0">
                  <a:moveTo>
                    <a:pt x="6257" y="0"/>
                  </a:moveTo>
                  <a:cubicBezTo>
                    <a:pt x="5637" y="0"/>
                    <a:pt x="3803" y="2341"/>
                    <a:pt x="3803" y="2341"/>
                  </a:cubicBezTo>
                  <a:cubicBezTo>
                    <a:pt x="3803" y="2341"/>
                    <a:pt x="2977" y="2307"/>
                    <a:pt x="2114" y="2307"/>
                  </a:cubicBezTo>
                  <a:cubicBezTo>
                    <a:pt x="1251" y="2307"/>
                    <a:pt x="350" y="2341"/>
                    <a:pt x="200" y="2474"/>
                  </a:cubicBezTo>
                  <a:cubicBezTo>
                    <a:pt x="0" y="2708"/>
                    <a:pt x="1101" y="4009"/>
                    <a:pt x="1701" y="4642"/>
                  </a:cubicBezTo>
                  <a:cubicBezTo>
                    <a:pt x="1868" y="4842"/>
                    <a:pt x="2002" y="5009"/>
                    <a:pt x="2002" y="5009"/>
                  </a:cubicBezTo>
                  <a:cubicBezTo>
                    <a:pt x="2002" y="5009"/>
                    <a:pt x="0" y="8011"/>
                    <a:pt x="300" y="8345"/>
                  </a:cubicBezTo>
                  <a:cubicBezTo>
                    <a:pt x="385" y="8443"/>
                    <a:pt x="581" y="8482"/>
                    <a:pt x="845" y="8482"/>
                  </a:cubicBezTo>
                  <a:cubicBezTo>
                    <a:pt x="1208" y="8482"/>
                    <a:pt x="1699" y="8408"/>
                    <a:pt x="2202" y="8312"/>
                  </a:cubicBezTo>
                  <a:cubicBezTo>
                    <a:pt x="3303" y="8111"/>
                    <a:pt x="4470" y="7811"/>
                    <a:pt x="4470" y="7811"/>
                  </a:cubicBezTo>
                  <a:cubicBezTo>
                    <a:pt x="4470" y="7811"/>
                    <a:pt x="7000" y="10154"/>
                    <a:pt x="7738" y="10154"/>
                  </a:cubicBezTo>
                  <a:cubicBezTo>
                    <a:pt x="7763" y="10154"/>
                    <a:pt x="7785" y="10152"/>
                    <a:pt x="7806" y="10146"/>
                  </a:cubicBezTo>
                  <a:cubicBezTo>
                    <a:pt x="8540" y="9913"/>
                    <a:pt x="7839" y="6577"/>
                    <a:pt x="7839" y="6577"/>
                  </a:cubicBezTo>
                  <a:cubicBezTo>
                    <a:pt x="7839" y="6577"/>
                    <a:pt x="10274" y="4943"/>
                    <a:pt x="10441" y="4576"/>
                  </a:cubicBezTo>
                  <a:cubicBezTo>
                    <a:pt x="10508" y="4375"/>
                    <a:pt x="9540" y="4009"/>
                    <a:pt x="8673" y="3775"/>
                  </a:cubicBezTo>
                  <a:cubicBezTo>
                    <a:pt x="8006" y="3575"/>
                    <a:pt x="7372" y="3408"/>
                    <a:pt x="7372" y="3408"/>
                  </a:cubicBezTo>
                  <a:cubicBezTo>
                    <a:pt x="7372" y="3408"/>
                    <a:pt x="7239" y="2641"/>
                    <a:pt x="7039" y="1840"/>
                  </a:cubicBezTo>
                  <a:cubicBezTo>
                    <a:pt x="6838" y="973"/>
                    <a:pt x="6572" y="106"/>
                    <a:pt x="6305" y="6"/>
                  </a:cubicBezTo>
                  <a:cubicBezTo>
                    <a:pt x="6290" y="2"/>
                    <a:pt x="6274" y="0"/>
                    <a:pt x="6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2"/>
            <p:cNvSpPr/>
            <p:nvPr/>
          </p:nvSpPr>
          <p:spPr>
            <a:xfrm>
              <a:off x="4826125" y="1062875"/>
              <a:ext cx="216850" cy="166075"/>
            </a:xfrm>
            <a:custGeom>
              <a:avLst/>
              <a:gdLst/>
              <a:ahLst/>
              <a:cxnLst/>
              <a:rect l="l" t="t" r="r" b="b"/>
              <a:pathLst>
                <a:path w="8674" h="6643" extrusionOk="0">
                  <a:moveTo>
                    <a:pt x="7072" y="0"/>
                  </a:moveTo>
                  <a:lnTo>
                    <a:pt x="1701" y="2802"/>
                  </a:lnTo>
                  <a:cubicBezTo>
                    <a:pt x="1902" y="3002"/>
                    <a:pt x="2035" y="3169"/>
                    <a:pt x="2035" y="3169"/>
                  </a:cubicBezTo>
                  <a:cubicBezTo>
                    <a:pt x="2035" y="3169"/>
                    <a:pt x="0" y="6171"/>
                    <a:pt x="300" y="6505"/>
                  </a:cubicBezTo>
                  <a:cubicBezTo>
                    <a:pt x="385" y="6603"/>
                    <a:pt x="581" y="6642"/>
                    <a:pt x="845" y="6642"/>
                  </a:cubicBezTo>
                  <a:cubicBezTo>
                    <a:pt x="1208" y="6642"/>
                    <a:pt x="1699" y="6568"/>
                    <a:pt x="2202" y="6472"/>
                  </a:cubicBezTo>
                  <a:cubicBezTo>
                    <a:pt x="3770" y="5371"/>
                    <a:pt x="7105" y="3036"/>
                    <a:pt x="8673" y="1935"/>
                  </a:cubicBezTo>
                  <a:cubicBezTo>
                    <a:pt x="8006" y="1735"/>
                    <a:pt x="7372" y="1568"/>
                    <a:pt x="7372" y="1568"/>
                  </a:cubicBezTo>
                  <a:cubicBezTo>
                    <a:pt x="7372" y="1568"/>
                    <a:pt x="7239" y="801"/>
                    <a:pt x="7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2"/>
            <p:cNvSpPr/>
            <p:nvPr/>
          </p:nvSpPr>
          <p:spPr>
            <a:xfrm>
              <a:off x="4765250" y="956725"/>
              <a:ext cx="230175" cy="307975"/>
            </a:xfrm>
            <a:custGeom>
              <a:avLst/>
              <a:gdLst/>
              <a:ahLst/>
              <a:cxnLst/>
              <a:rect l="l" t="t" r="r" b="b"/>
              <a:pathLst>
                <a:path w="9207" h="12319" extrusionOk="0">
                  <a:moveTo>
                    <a:pt x="9149" y="1"/>
                  </a:moveTo>
                  <a:cubicBezTo>
                    <a:pt x="9149" y="1"/>
                    <a:pt x="9149" y="1"/>
                    <a:pt x="9149" y="1"/>
                  </a:cubicBezTo>
                  <a:lnTo>
                    <a:pt x="9149" y="1"/>
                  </a:lnTo>
                  <a:cubicBezTo>
                    <a:pt x="9169" y="1"/>
                    <a:pt x="9188" y="4"/>
                    <a:pt x="9207" y="10"/>
                  </a:cubicBezTo>
                  <a:cubicBezTo>
                    <a:pt x="9188" y="4"/>
                    <a:pt x="9168" y="1"/>
                    <a:pt x="9149" y="1"/>
                  </a:cubicBezTo>
                  <a:close/>
                  <a:moveTo>
                    <a:pt x="9149" y="1"/>
                  </a:moveTo>
                  <a:cubicBezTo>
                    <a:pt x="9067" y="1"/>
                    <a:pt x="8981" y="50"/>
                    <a:pt x="8873" y="77"/>
                  </a:cubicBezTo>
                  <a:cubicBezTo>
                    <a:pt x="8806" y="110"/>
                    <a:pt x="8706" y="143"/>
                    <a:pt x="8606" y="210"/>
                  </a:cubicBezTo>
                  <a:cubicBezTo>
                    <a:pt x="8439" y="343"/>
                    <a:pt x="8273" y="477"/>
                    <a:pt x="8106" y="610"/>
                  </a:cubicBezTo>
                  <a:cubicBezTo>
                    <a:pt x="7772" y="877"/>
                    <a:pt x="7472" y="1177"/>
                    <a:pt x="7172" y="1478"/>
                  </a:cubicBezTo>
                  <a:cubicBezTo>
                    <a:pt x="7005" y="1611"/>
                    <a:pt x="6872" y="1778"/>
                    <a:pt x="6738" y="1945"/>
                  </a:cubicBezTo>
                  <a:cubicBezTo>
                    <a:pt x="6571" y="2111"/>
                    <a:pt x="6438" y="2245"/>
                    <a:pt x="6305" y="2412"/>
                  </a:cubicBezTo>
                  <a:cubicBezTo>
                    <a:pt x="6016" y="2732"/>
                    <a:pt x="5758" y="3053"/>
                    <a:pt x="5502" y="3344"/>
                  </a:cubicBezTo>
                  <a:lnTo>
                    <a:pt x="5502" y="3344"/>
                  </a:lnTo>
                  <a:cubicBezTo>
                    <a:pt x="4679" y="3311"/>
                    <a:pt x="3824" y="3278"/>
                    <a:pt x="3002" y="3246"/>
                  </a:cubicBezTo>
                  <a:cubicBezTo>
                    <a:pt x="2569" y="3246"/>
                    <a:pt x="2168" y="3246"/>
                    <a:pt x="1735" y="3279"/>
                  </a:cubicBezTo>
                  <a:cubicBezTo>
                    <a:pt x="1301" y="3279"/>
                    <a:pt x="901" y="3312"/>
                    <a:pt x="467" y="3412"/>
                  </a:cubicBezTo>
                  <a:cubicBezTo>
                    <a:pt x="367" y="3446"/>
                    <a:pt x="234" y="3479"/>
                    <a:pt x="134" y="3546"/>
                  </a:cubicBezTo>
                  <a:cubicBezTo>
                    <a:pt x="67" y="3612"/>
                    <a:pt x="33" y="3679"/>
                    <a:pt x="0" y="3746"/>
                  </a:cubicBezTo>
                  <a:cubicBezTo>
                    <a:pt x="0" y="3813"/>
                    <a:pt x="0" y="3879"/>
                    <a:pt x="0" y="3946"/>
                  </a:cubicBezTo>
                  <a:cubicBezTo>
                    <a:pt x="33" y="4180"/>
                    <a:pt x="167" y="4380"/>
                    <a:pt x="267" y="4546"/>
                  </a:cubicBezTo>
                  <a:cubicBezTo>
                    <a:pt x="500" y="4913"/>
                    <a:pt x="767" y="5247"/>
                    <a:pt x="1034" y="5581"/>
                  </a:cubicBezTo>
                  <a:cubicBezTo>
                    <a:pt x="1588" y="6200"/>
                    <a:pt x="2174" y="6787"/>
                    <a:pt x="2761" y="7374"/>
                  </a:cubicBezTo>
                  <a:lnTo>
                    <a:pt x="2761" y="7374"/>
                  </a:lnTo>
                  <a:cubicBezTo>
                    <a:pt x="2244" y="8123"/>
                    <a:pt x="1789" y="8904"/>
                    <a:pt x="1334" y="9717"/>
                  </a:cubicBezTo>
                  <a:cubicBezTo>
                    <a:pt x="1101" y="10117"/>
                    <a:pt x="901" y="10551"/>
                    <a:pt x="701" y="10984"/>
                  </a:cubicBezTo>
                  <a:cubicBezTo>
                    <a:pt x="601" y="11185"/>
                    <a:pt x="500" y="11385"/>
                    <a:pt x="434" y="11618"/>
                  </a:cubicBezTo>
                  <a:cubicBezTo>
                    <a:pt x="367" y="11852"/>
                    <a:pt x="267" y="12085"/>
                    <a:pt x="334" y="12319"/>
                  </a:cubicBezTo>
                  <a:cubicBezTo>
                    <a:pt x="300" y="12085"/>
                    <a:pt x="367" y="11852"/>
                    <a:pt x="467" y="11618"/>
                  </a:cubicBezTo>
                  <a:cubicBezTo>
                    <a:pt x="534" y="11418"/>
                    <a:pt x="634" y="11185"/>
                    <a:pt x="734" y="10984"/>
                  </a:cubicBezTo>
                  <a:cubicBezTo>
                    <a:pt x="934" y="10584"/>
                    <a:pt x="1168" y="10151"/>
                    <a:pt x="1434" y="9750"/>
                  </a:cubicBezTo>
                  <a:cubicBezTo>
                    <a:pt x="1901" y="8950"/>
                    <a:pt x="2402" y="8149"/>
                    <a:pt x="2936" y="7382"/>
                  </a:cubicBezTo>
                  <a:lnTo>
                    <a:pt x="2969" y="7349"/>
                  </a:lnTo>
                  <a:lnTo>
                    <a:pt x="2936" y="7282"/>
                  </a:lnTo>
                  <a:cubicBezTo>
                    <a:pt x="2335" y="6681"/>
                    <a:pt x="1735" y="6081"/>
                    <a:pt x="1201" y="5447"/>
                  </a:cubicBezTo>
                  <a:cubicBezTo>
                    <a:pt x="934" y="5147"/>
                    <a:pt x="667" y="4813"/>
                    <a:pt x="467" y="4446"/>
                  </a:cubicBezTo>
                  <a:cubicBezTo>
                    <a:pt x="334" y="4280"/>
                    <a:pt x="234" y="4079"/>
                    <a:pt x="200" y="3913"/>
                  </a:cubicBezTo>
                  <a:cubicBezTo>
                    <a:pt x="200" y="3813"/>
                    <a:pt x="234" y="3746"/>
                    <a:pt x="267" y="3746"/>
                  </a:cubicBezTo>
                  <a:cubicBezTo>
                    <a:pt x="334" y="3679"/>
                    <a:pt x="434" y="3646"/>
                    <a:pt x="534" y="3612"/>
                  </a:cubicBezTo>
                  <a:cubicBezTo>
                    <a:pt x="901" y="3512"/>
                    <a:pt x="1334" y="3512"/>
                    <a:pt x="1768" y="3479"/>
                  </a:cubicBezTo>
                  <a:cubicBezTo>
                    <a:pt x="2168" y="3446"/>
                    <a:pt x="2602" y="3446"/>
                    <a:pt x="3002" y="3446"/>
                  </a:cubicBezTo>
                  <a:cubicBezTo>
                    <a:pt x="3870" y="3446"/>
                    <a:pt x="4703" y="3479"/>
                    <a:pt x="5537" y="3512"/>
                  </a:cubicBezTo>
                  <a:lnTo>
                    <a:pt x="5604" y="3512"/>
                  </a:lnTo>
                  <a:cubicBezTo>
                    <a:pt x="5871" y="3179"/>
                    <a:pt x="6138" y="2845"/>
                    <a:pt x="6405" y="2512"/>
                  </a:cubicBezTo>
                  <a:cubicBezTo>
                    <a:pt x="6538" y="2345"/>
                    <a:pt x="6672" y="2178"/>
                    <a:pt x="6805" y="2045"/>
                  </a:cubicBezTo>
                  <a:cubicBezTo>
                    <a:pt x="6972" y="1878"/>
                    <a:pt x="7105" y="1711"/>
                    <a:pt x="7239" y="1544"/>
                  </a:cubicBezTo>
                  <a:cubicBezTo>
                    <a:pt x="7539" y="1244"/>
                    <a:pt x="7839" y="944"/>
                    <a:pt x="8139" y="644"/>
                  </a:cubicBezTo>
                  <a:cubicBezTo>
                    <a:pt x="8306" y="510"/>
                    <a:pt x="8439" y="377"/>
                    <a:pt x="8640" y="243"/>
                  </a:cubicBezTo>
                  <a:cubicBezTo>
                    <a:pt x="8706" y="177"/>
                    <a:pt x="8806" y="143"/>
                    <a:pt x="8906" y="77"/>
                  </a:cubicBezTo>
                  <a:cubicBezTo>
                    <a:pt x="8987" y="50"/>
                    <a:pt x="9068" y="1"/>
                    <a:pt x="9149" y="1"/>
                  </a:cubicBezTo>
                  <a:lnTo>
                    <a:pt x="9149" y="1"/>
                  </a:lnTo>
                  <a:cubicBezTo>
                    <a:pt x="9149" y="1"/>
                    <a:pt x="9149" y="1"/>
                    <a:pt x="91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bg>
      <p:bgPr>
        <a:solidFill>
          <a:schemeClr val="lt2"/>
        </a:solidFill>
        <a:effectLst/>
      </p:bgPr>
    </p:bg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23"/>
          <p:cNvSpPr/>
          <p:nvPr/>
        </p:nvSpPr>
        <p:spPr>
          <a:xfrm>
            <a:off x="-9525" y="3810000"/>
            <a:ext cx="9149100" cy="68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3" name="Google Shape;1343;p23"/>
          <p:cNvGrpSpPr/>
          <p:nvPr/>
        </p:nvGrpSpPr>
        <p:grpSpPr>
          <a:xfrm flipH="1">
            <a:off x="-5216" y="-1975"/>
            <a:ext cx="9149042" cy="3860784"/>
            <a:chOff x="-5225" y="-1975"/>
            <a:chExt cx="9149042" cy="3860784"/>
          </a:xfrm>
        </p:grpSpPr>
        <p:sp>
          <p:nvSpPr>
            <p:cNvPr id="1344" name="Google Shape;1344;p23"/>
            <p:cNvSpPr/>
            <p:nvPr/>
          </p:nvSpPr>
          <p:spPr>
            <a:xfrm>
              <a:off x="-5225" y="0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3"/>
            <p:cNvSpPr/>
            <p:nvPr/>
          </p:nvSpPr>
          <p:spPr>
            <a:xfrm>
              <a:off x="-5225" y="1285876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3"/>
            <p:cNvSpPr/>
            <p:nvPr/>
          </p:nvSpPr>
          <p:spPr>
            <a:xfrm>
              <a:off x="-5225" y="2571753"/>
              <a:ext cx="9144064" cy="642907"/>
            </a:xfrm>
            <a:custGeom>
              <a:avLst/>
              <a:gdLst/>
              <a:ahLst/>
              <a:cxnLst/>
              <a:rect l="l" t="t" r="r" b="b"/>
              <a:pathLst>
                <a:path w="208483" h="26319" extrusionOk="0">
                  <a:moveTo>
                    <a:pt x="0" y="0"/>
                  </a:moveTo>
                  <a:lnTo>
                    <a:pt x="0" y="26319"/>
                  </a:lnTo>
                  <a:lnTo>
                    <a:pt x="208482" y="26319"/>
                  </a:lnTo>
                  <a:lnTo>
                    <a:pt x="2084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3"/>
            <p:cNvSpPr/>
            <p:nvPr/>
          </p:nvSpPr>
          <p:spPr>
            <a:xfrm>
              <a:off x="281974" y="755783"/>
              <a:ext cx="5066627" cy="362966"/>
            </a:xfrm>
            <a:custGeom>
              <a:avLst/>
              <a:gdLst/>
              <a:ahLst/>
              <a:cxnLst/>
              <a:rect l="l" t="t" r="r" b="b"/>
              <a:pathLst>
                <a:path w="115650" h="14621" extrusionOk="0">
                  <a:moveTo>
                    <a:pt x="6351" y="1"/>
                  </a:moveTo>
                  <a:cubicBezTo>
                    <a:pt x="6254" y="1"/>
                    <a:pt x="5808" y="110"/>
                    <a:pt x="5104" y="374"/>
                  </a:cubicBezTo>
                  <a:cubicBezTo>
                    <a:pt x="4704" y="540"/>
                    <a:pt x="4204" y="741"/>
                    <a:pt x="3637" y="1074"/>
                  </a:cubicBezTo>
                  <a:cubicBezTo>
                    <a:pt x="3103" y="1408"/>
                    <a:pt x="2469" y="1808"/>
                    <a:pt x="1869" y="2409"/>
                  </a:cubicBezTo>
                  <a:cubicBezTo>
                    <a:pt x="1302" y="3009"/>
                    <a:pt x="701" y="3776"/>
                    <a:pt x="334" y="4777"/>
                  </a:cubicBezTo>
                  <a:cubicBezTo>
                    <a:pt x="1" y="5778"/>
                    <a:pt x="1" y="7045"/>
                    <a:pt x="601" y="8179"/>
                  </a:cubicBezTo>
                  <a:cubicBezTo>
                    <a:pt x="1168" y="9280"/>
                    <a:pt x="2202" y="10181"/>
                    <a:pt x="3436" y="10815"/>
                  </a:cubicBezTo>
                  <a:cubicBezTo>
                    <a:pt x="4637" y="11482"/>
                    <a:pt x="6038" y="11815"/>
                    <a:pt x="7506" y="12115"/>
                  </a:cubicBezTo>
                  <a:cubicBezTo>
                    <a:pt x="9183" y="12443"/>
                    <a:pt x="10993" y="12604"/>
                    <a:pt x="12886" y="12604"/>
                  </a:cubicBezTo>
                  <a:cubicBezTo>
                    <a:pt x="14269" y="12604"/>
                    <a:pt x="15696" y="12518"/>
                    <a:pt x="17146" y="12349"/>
                  </a:cubicBezTo>
                  <a:cubicBezTo>
                    <a:pt x="20582" y="11949"/>
                    <a:pt x="24218" y="11148"/>
                    <a:pt x="27954" y="10214"/>
                  </a:cubicBezTo>
                  <a:cubicBezTo>
                    <a:pt x="28888" y="9981"/>
                    <a:pt x="29855" y="9780"/>
                    <a:pt x="30823" y="9547"/>
                  </a:cubicBezTo>
                  <a:cubicBezTo>
                    <a:pt x="31757" y="9347"/>
                    <a:pt x="32757" y="9147"/>
                    <a:pt x="33725" y="8913"/>
                  </a:cubicBezTo>
                  <a:cubicBezTo>
                    <a:pt x="35693" y="8546"/>
                    <a:pt x="37694" y="8113"/>
                    <a:pt x="39762" y="7779"/>
                  </a:cubicBezTo>
                  <a:cubicBezTo>
                    <a:pt x="41830" y="7412"/>
                    <a:pt x="43965" y="7145"/>
                    <a:pt x="46100" y="6878"/>
                  </a:cubicBezTo>
                  <a:cubicBezTo>
                    <a:pt x="48235" y="6645"/>
                    <a:pt x="50403" y="6378"/>
                    <a:pt x="52638" y="6211"/>
                  </a:cubicBezTo>
                  <a:cubicBezTo>
                    <a:pt x="54840" y="6011"/>
                    <a:pt x="57041" y="5911"/>
                    <a:pt x="59176" y="5778"/>
                  </a:cubicBezTo>
                  <a:cubicBezTo>
                    <a:pt x="61344" y="5744"/>
                    <a:pt x="63479" y="5644"/>
                    <a:pt x="65581" y="5644"/>
                  </a:cubicBezTo>
                  <a:cubicBezTo>
                    <a:pt x="65960" y="5638"/>
                    <a:pt x="66340" y="5635"/>
                    <a:pt x="66719" y="5635"/>
                  </a:cubicBezTo>
                  <a:cubicBezTo>
                    <a:pt x="68406" y="5635"/>
                    <a:pt x="70084" y="5690"/>
                    <a:pt x="71718" y="5744"/>
                  </a:cubicBezTo>
                  <a:cubicBezTo>
                    <a:pt x="72753" y="5744"/>
                    <a:pt x="73720" y="5811"/>
                    <a:pt x="74721" y="5844"/>
                  </a:cubicBezTo>
                  <a:cubicBezTo>
                    <a:pt x="75688" y="5911"/>
                    <a:pt x="76689" y="5944"/>
                    <a:pt x="77623" y="6011"/>
                  </a:cubicBezTo>
                  <a:cubicBezTo>
                    <a:pt x="85328" y="6511"/>
                    <a:pt x="92200" y="7445"/>
                    <a:pt x="97937" y="8446"/>
                  </a:cubicBezTo>
                  <a:cubicBezTo>
                    <a:pt x="103675" y="9447"/>
                    <a:pt x="108111" y="11081"/>
                    <a:pt x="111080" y="12382"/>
                  </a:cubicBezTo>
                  <a:cubicBezTo>
                    <a:pt x="112548" y="13083"/>
                    <a:pt x="113682" y="13617"/>
                    <a:pt x="114416" y="14050"/>
                  </a:cubicBezTo>
                  <a:cubicBezTo>
                    <a:pt x="115128" y="14422"/>
                    <a:pt x="115524" y="14621"/>
                    <a:pt x="115604" y="14621"/>
                  </a:cubicBezTo>
                  <a:cubicBezTo>
                    <a:pt x="115610" y="14621"/>
                    <a:pt x="115614" y="14620"/>
                    <a:pt x="115616" y="14617"/>
                  </a:cubicBezTo>
                  <a:cubicBezTo>
                    <a:pt x="115650" y="14584"/>
                    <a:pt x="115283" y="14317"/>
                    <a:pt x="114549" y="13817"/>
                  </a:cubicBezTo>
                  <a:cubicBezTo>
                    <a:pt x="113849" y="13316"/>
                    <a:pt x="112748" y="12716"/>
                    <a:pt x="111280" y="11949"/>
                  </a:cubicBezTo>
                  <a:cubicBezTo>
                    <a:pt x="108345" y="10481"/>
                    <a:pt x="103875" y="8713"/>
                    <a:pt x="98104" y="7579"/>
                  </a:cubicBezTo>
                  <a:cubicBezTo>
                    <a:pt x="92367" y="6445"/>
                    <a:pt x="85462" y="5444"/>
                    <a:pt x="77723" y="4877"/>
                  </a:cubicBezTo>
                  <a:cubicBezTo>
                    <a:pt x="76755" y="4777"/>
                    <a:pt x="75788" y="4744"/>
                    <a:pt x="74787" y="4677"/>
                  </a:cubicBezTo>
                  <a:cubicBezTo>
                    <a:pt x="73787" y="4643"/>
                    <a:pt x="72786" y="4577"/>
                    <a:pt x="71785" y="4543"/>
                  </a:cubicBezTo>
                  <a:cubicBezTo>
                    <a:pt x="70124" y="4489"/>
                    <a:pt x="68440" y="4434"/>
                    <a:pt x="66734" y="4434"/>
                  </a:cubicBezTo>
                  <a:cubicBezTo>
                    <a:pt x="66351" y="4434"/>
                    <a:pt x="65966" y="4437"/>
                    <a:pt x="65581" y="4443"/>
                  </a:cubicBezTo>
                  <a:cubicBezTo>
                    <a:pt x="65287" y="4439"/>
                    <a:pt x="64993" y="4437"/>
                    <a:pt x="64697" y="4437"/>
                  </a:cubicBezTo>
                  <a:cubicBezTo>
                    <a:pt x="62874" y="4437"/>
                    <a:pt x="61008" y="4515"/>
                    <a:pt x="59143" y="4543"/>
                  </a:cubicBezTo>
                  <a:cubicBezTo>
                    <a:pt x="56975" y="4677"/>
                    <a:pt x="54740" y="4744"/>
                    <a:pt x="52538" y="4977"/>
                  </a:cubicBezTo>
                  <a:cubicBezTo>
                    <a:pt x="50303" y="5110"/>
                    <a:pt x="48102" y="5411"/>
                    <a:pt x="45933" y="5644"/>
                  </a:cubicBezTo>
                  <a:cubicBezTo>
                    <a:pt x="43799" y="5944"/>
                    <a:pt x="41664" y="6211"/>
                    <a:pt x="39596" y="6578"/>
                  </a:cubicBezTo>
                  <a:cubicBezTo>
                    <a:pt x="37494" y="6912"/>
                    <a:pt x="35459" y="7345"/>
                    <a:pt x="33491" y="7746"/>
                  </a:cubicBezTo>
                  <a:cubicBezTo>
                    <a:pt x="32490" y="7979"/>
                    <a:pt x="31523" y="8213"/>
                    <a:pt x="30556" y="8413"/>
                  </a:cubicBezTo>
                  <a:cubicBezTo>
                    <a:pt x="29588" y="8646"/>
                    <a:pt x="28621" y="8880"/>
                    <a:pt x="27687" y="9113"/>
                  </a:cubicBezTo>
                  <a:cubicBezTo>
                    <a:pt x="23951" y="10047"/>
                    <a:pt x="20382" y="10881"/>
                    <a:pt x="17013" y="11315"/>
                  </a:cubicBezTo>
                  <a:cubicBezTo>
                    <a:pt x="15415" y="11536"/>
                    <a:pt x="13863" y="11645"/>
                    <a:pt x="12369" y="11645"/>
                  </a:cubicBezTo>
                  <a:cubicBezTo>
                    <a:pt x="10713" y="11645"/>
                    <a:pt x="9130" y="11511"/>
                    <a:pt x="7639" y="11248"/>
                  </a:cubicBezTo>
                  <a:cubicBezTo>
                    <a:pt x="6238" y="10981"/>
                    <a:pt x="4904" y="10681"/>
                    <a:pt x="3770" y="10114"/>
                  </a:cubicBezTo>
                  <a:cubicBezTo>
                    <a:pt x="2636" y="9547"/>
                    <a:pt x="1702" y="8780"/>
                    <a:pt x="1201" y="7846"/>
                  </a:cubicBezTo>
                  <a:cubicBezTo>
                    <a:pt x="668" y="6912"/>
                    <a:pt x="634" y="5844"/>
                    <a:pt x="901" y="4944"/>
                  </a:cubicBezTo>
                  <a:cubicBezTo>
                    <a:pt x="1168" y="4076"/>
                    <a:pt x="1702" y="3343"/>
                    <a:pt x="2236" y="2742"/>
                  </a:cubicBezTo>
                  <a:cubicBezTo>
                    <a:pt x="2769" y="2175"/>
                    <a:pt x="3336" y="1741"/>
                    <a:pt x="3837" y="1374"/>
                  </a:cubicBezTo>
                  <a:cubicBezTo>
                    <a:pt x="4370" y="1041"/>
                    <a:pt x="4837" y="807"/>
                    <a:pt x="5204" y="607"/>
                  </a:cubicBezTo>
                  <a:cubicBezTo>
                    <a:pt x="5972" y="240"/>
                    <a:pt x="6405" y="73"/>
                    <a:pt x="6372" y="7"/>
                  </a:cubicBezTo>
                  <a:cubicBezTo>
                    <a:pt x="6372" y="3"/>
                    <a:pt x="6365" y="1"/>
                    <a:pt x="635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3"/>
            <p:cNvSpPr/>
            <p:nvPr/>
          </p:nvSpPr>
          <p:spPr>
            <a:xfrm>
              <a:off x="552325" y="814743"/>
              <a:ext cx="1975831" cy="172459"/>
            </a:xfrm>
            <a:custGeom>
              <a:avLst/>
              <a:gdLst/>
              <a:ahLst/>
              <a:cxnLst/>
              <a:rect l="l" t="t" r="r" b="b"/>
              <a:pathLst>
                <a:path w="45100" h="6947" extrusionOk="0">
                  <a:moveTo>
                    <a:pt x="42097" y="0"/>
                  </a:moveTo>
                  <a:cubicBezTo>
                    <a:pt x="41697" y="0"/>
                    <a:pt x="41297" y="0"/>
                    <a:pt x="40830" y="34"/>
                  </a:cubicBezTo>
                  <a:cubicBezTo>
                    <a:pt x="40396" y="34"/>
                    <a:pt x="39896" y="34"/>
                    <a:pt x="39395" y="67"/>
                  </a:cubicBezTo>
                  <a:cubicBezTo>
                    <a:pt x="39129" y="67"/>
                    <a:pt x="38862" y="67"/>
                    <a:pt x="38595" y="100"/>
                  </a:cubicBezTo>
                  <a:cubicBezTo>
                    <a:pt x="38328" y="100"/>
                    <a:pt x="38061" y="134"/>
                    <a:pt x="37794" y="167"/>
                  </a:cubicBezTo>
                  <a:cubicBezTo>
                    <a:pt x="33258" y="467"/>
                    <a:pt x="27053" y="1268"/>
                    <a:pt x="20282" y="2836"/>
                  </a:cubicBezTo>
                  <a:cubicBezTo>
                    <a:pt x="19448" y="3036"/>
                    <a:pt x="18614" y="3236"/>
                    <a:pt x="17813" y="3436"/>
                  </a:cubicBezTo>
                  <a:cubicBezTo>
                    <a:pt x="16979" y="3669"/>
                    <a:pt x="16179" y="3903"/>
                    <a:pt x="15412" y="4136"/>
                  </a:cubicBezTo>
                  <a:cubicBezTo>
                    <a:pt x="15011" y="4237"/>
                    <a:pt x="14611" y="4337"/>
                    <a:pt x="14244" y="4470"/>
                  </a:cubicBezTo>
                  <a:cubicBezTo>
                    <a:pt x="13877" y="4603"/>
                    <a:pt x="13510" y="4704"/>
                    <a:pt x="13143" y="4804"/>
                  </a:cubicBezTo>
                  <a:cubicBezTo>
                    <a:pt x="12410" y="5004"/>
                    <a:pt x="11676" y="5171"/>
                    <a:pt x="10942" y="5337"/>
                  </a:cubicBezTo>
                  <a:cubicBezTo>
                    <a:pt x="9507" y="5638"/>
                    <a:pt x="8140" y="5838"/>
                    <a:pt x="6839" y="5904"/>
                  </a:cubicBezTo>
                  <a:cubicBezTo>
                    <a:pt x="6449" y="5934"/>
                    <a:pt x="6067" y="5949"/>
                    <a:pt x="5697" y="5949"/>
                  </a:cubicBezTo>
                  <a:cubicBezTo>
                    <a:pt x="4832" y="5949"/>
                    <a:pt x="4027" y="5868"/>
                    <a:pt x="3303" y="5704"/>
                  </a:cubicBezTo>
                  <a:cubicBezTo>
                    <a:pt x="2803" y="5571"/>
                    <a:pt x="2336" y="5404"/>
                    <a:pt x="1969" y="5137"/>
                  </a:cubicBezTo>
                  <a:cubicBezTo>
                    <a:pt x="1869" y="5104"/>
                    <a:pt x="1769" y="5037"/>
                    <a:pt x="1669" y="4970"/>
                  </a:cubicBezTo>
                  <a:cubicBezTo>
                    <a:pt x="1602" y="4904"/>
                    <a:pt x="1535" y="4804"/>
                    <a:pt x="1468" y="4737"/>
                  </a:cubicBezTo>
                  <a:cubicBezTo>
                    <a:pt x="1335" y="4603"/>
                    <a:pt x="1202" y="4437"/>
                    <a:pt x="1101" y="4237"/>
                  </a:cubicBezTo>
                  <a:cubicBezTo>
                    <a:pt x="701" y="3536"/>
                    <a:pt x="601" y="2802"/>
                    <a:pt x="668" y="2235"/>
                  </a:cubicBezTo>
                  <a:cubicBezTo>
                    <a:pt x="768" y="1668"/>
                    <a:pt x="1001" y="1268"/>
                    <a:pt x="1202" y="1001"/>
                  </a:cubicBezTo>
                  <a:cubicBezTo>
                    <a:pt x="1368" y="734"/>
                    <a:pt x="1502" y="601"/>
                    <a:pt x="1468" y="567"/>
                  </a:cubicBezTo>
                  <a:cubicBezTo>
                    <a:pt x="1463" y="562"/>
                    <a:pt x="1454" y="559"/>
                    <a:pt x="1443" y="559"/>
                  </a:cubicBezTo>
                  <a:cubicBezTo>
                    <a:pt x="1380" y="559"/>
                    <a:pt x="1226" y="638"/>
                    <a:pt x="1001" y="834"/>
                  </a:cubicBezTo>
                  <a:cubicBezTo>
                    <a:pt x="735" y="1068"/>
                    <a:pt x="401" y="1468"/>
                    <a:pt x="201" y="2135"/>
                  </a:cubicBezTo>
                  <a:cubicBezTo>
                    <a:pt x="1" y="2802"/>
                    <a:pt x="34" y="3703"/>
                    <a:pt x="468" y="4570"/>
                  </a:cubicBezTo>
                  <a:cubicBezTo>
                    <a:pt x="601" y="4804"/>
                    <a:pt x="735" y="5004"/>
                    <a:pt x="868" y="5237"/>
                  </a:cubicBezTo>
                  <a:cubicBezTo>
                    <a:pt x="968" y="5337"/>
                    <a:pt x="1068" y="5437"/>
                    <a:pt x="1168" y="5537"/>
                  </a:cubicBezTo>
                  <a:cubicBezTo>
                    <a:pt x="1268" y="5638"/>
                    <a:pt x="1402" y="5704"/>
                    <a:pt x="1502" y="5804"/>
                  </a:cubicBezTo>
                  <a:cubicBezTo>
                    <a:pt x="1969" y="6138"/>
                    <a:pt x="2502" y="6371"/>
                    <a:pt x="3070" y="6538"/>
                  </a:cubicBezTo>
                  <a:cubicBezTo>
                    <a:pt x="4067" y="6852"/>
                    <a:pt x="5138" y="6946"/>
                    <a:pt x="6282" y="6946"/>
                  </a:cubicBezTo>
                  <a:cubicBezTo>
                    <a:pt x="6476" y="6946"/>
                    <a:pt x="6673" y="6943"/>
                    <a:pt x="6872" y="6938"/>
                  </a:cubicBezTo>
                  <a:cubicBezTo>
                    <a:pt x="8240" y="6905"/>
                    <a:pt x="9674" y="6738"/>
                    <a:pt x="11142" y="6438"/>
                  </a:cubicBezTo>
                  <a:cubicBezTo>
                    <a:pt x="11909" y="6305"/>
                    <a:pt x="12676" y="6138"/>
                    <a:pt x="13444" y="5938"/>
                  </a:cubicBezTo>
                  <a:cubicBezTo>
                    <a:pt x="13811" y="5838"/>
                    <a:pt x="14211" y="5738"/>
                    <a:pt x="14611" y="5604"/>
                  </a:cubicBezTo>
                  <a:cubicBezTo>
                    <a:pt x="14978" y="5504"/>
                    <a:pt x="15345" y="5404"/>
                    <a:pt x="15745" y="5304"/>
                  </a:cubicBezTo>
                  <a:cubicBezTo>
                    <a:pt x="16512" y="5070"/>
                    <a:pt x="17313" y="4870"/>
                    <a:pt x="18114" y="4637"/>
                  </a:cubicBezTo>
                  <a:cubicBezTo>
                    <a:pt x="18914" y="4437"/>
                    <a:pt x="19748" y="4237"/>
                    <a:pt x="20582" y="4036"/>
                  </a:cubicBezTo>
                  <a:cubicBezTo>
                    <a:pt x="27253" y="2502"/>
                    <a:pt x="33391" y="1568"/>
                    <a:pt x="37861" y="1034"/>
                  </a:cubicBezTo>
                  <a:cubicBezTo>
                    <a:pt x="42298" y="501"/>
                    <a:pt x="45100" y="467"/>
                    <a:pt x="45100" y="267"/>
                  </a:cubicBezTo>
                  <a:cubicBezTo>
                    <a:pt x="45100" y="200"/>
                    <a:pt x="44399" y="134"/>
                    <a:pt x="43131" y="34"/>
                  </a:cubicBezTo>
                  <a:cubicBezTo>
                    <a:pt x="42831" y="34"/>
                    <a:pt x="42464" y="0"/>
                    <a:pt x="4209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3"/>
            <p:cNvSpPr/>
            <p:nvPr/>
          </p:nvSpPr>
          <p:spPr>
            <a:xfrm>
              <a:off x="99286" y="849473"/>
              <a:ext cx="944106" cy="299985"/>
            </a:xfrm>
            <a:custGeom>
              <a:avLst/>
              <a:gdLst/>
              <a:ahLst/>
              <a:cxnLst/>
              <a:rect l="l" t="t" r="r" b="b"/>
              <a:pathLst>
                <a:path w="21550" h="12084" extrusionOk="0">
                  <a:moveTo>
                    <a:pt x="690" y="0"/>
                  </a:moveTo>
                  <a:cubicBezTo>
                    <a:pt x="591" y="0"/>
                    <a:pt x="461" y="396"/>
                    <a:pt x="301" y="1070"/>
                  </a:cubicBezTo>
                  <a:cubicBezTo>
                    <a:pt x="168" y="1803"/>
                    <a:pt x="1" y="2871"/>
                    <a:pt x="168" y="4205"/>
                  </a:cubicBezTo>
                  <a:cubicBezTo>
                    <a:pt x="234" y="4539"/>
                    <a:pt x="268" y="4906"/>
                    <a:pt x="368" y="5273"/>
                  </a:cubicBezTo>
                  <a:cubicBezTo>
                    <a:pt x="468" y="5606"/>
                    <a:pt x="568" y="6006"/>
                    <a:pt x="735" y="6373"/>
                  </a:cubicBezTo>
                  <a:cubicBezTo>
                    <a:pt x="1068" y="7107"/>
                    <a:pt x="1535" y="7874"/>
                    <a:pt x="2169" y="8508"/>
                  </a:cubicBezTo>
                  <a:cubicBezTo>
                    <a:pt x="2803" y="9175"/>
                    <a:pt x="3570" y="9776"/>
                    <a:pt x="4437" y="10243"/>
                  </a:cubicBezTo>
                  <a:cubicBezTo>
                    <a:pt x="5305" y="10710"/>
                    <a:pt x="6239" y="11043"/>
                    <a:pt x="7239" y="11310"/>
                  </a:cubicBezTo>
                  <a:cubicBezTo>
                    <a:pt x="8207" y="11610"/>
                    <a:pt x="9174" y="11777"/>
                    <a:pt x="10108" y="11877"/>
                  </a:cubicBezTo>
                  <a:cubicBezTo>
                    <a:pt x="11076" y="11977"/>
                    <a:pt x="11976" y="12044"/>
                    <a:pt x="12843" y="12077"/>
                  </a:cubicBezTo>
                  <a:cubicBezTo>
                    <a:pt x="13072" y="12082"/>
                    <a:pt x="13296" y="12084"/>
                    <a:pt x="13517" y="12084"/>
                  </a:cubicBezTo>
                  <a:cubicBezTo>
                    <a:pt x="14977" y="12084"/>
                    <a:pt x="16283" y="11993"/>
                    <a:pt x="17413" y="11877"/>
                  </a:cubicBezTo>
                  <a:cubicBezTo>
                    <a:pt x="19982" y="11610"/>
                    <a:pt x="21550" y="11277"/>
                    <a:pt x="21516" y="11110"/>
                  </a:cubicBezTo>
                  <a:cubicBezTo>
                    <a:pt x="21516" y="11011"/>
                    <a:pt x="20956" y="10983"/>
                    <a:pt x="19966" y="10983"/>
                  </a:cubicBezTo>
                  <a:cubicBezTo>
                    <a:pt x="19283" y="10983"/>
                    <a:pt x="18395" y="10996"/>
                    <a:pt x="17347" y="11010"/>
                  </a:cubicBezTo>
                  <a:cubicBezTo>
                    <a:pt x="16079" y="11010"/>
                    <a:pt x="14545" y="11010"/>
                    <a:pt x="12877" y="10910"/>
                  </a:cubicBezTo>
                  <a:cubicBezTo>
                    <a:pt x="12043" y="10877"/>
                    <a:pt x="11176" y="10810"/>
                    <a:pt x="10275" y="10676"/>
                  </a:cubicBezTo>
                  <a:cubicBezTo>
                    <a:pt x="9374" y="10543"/>
                    <a:pt x="8474" y="10376"/>
                    <a:pt x="7540" y="10143"/>
                  </a:cubicBezTo>
                  <a:cubicBezTo>
                    <a:pt x="5738" y="9642"/>
                    <a:pt x="4104" y="8842"/>
                    <a:pt x="2970" y="7741"/>
                  </a:cubicBezTo>
                  <a:cubicBezTo>
                    <a:pt x="2436" y="7174"/>
                    <a:pt x="1969" y="6574"/>
                    <a:pt x="1669" y="5940"/>
                  </a:cubicBezTo>
                  <a:cubicBezTo>
                    <a:pt x="1502" y="5640"/>
                    <a:pt x="1402" y="5306"/>
                    <a:pt x="1269" y="5006"/>
                  </a:cubicBezTo>
                  <a:cubicBezTo>
                    <a:pt x="1168" y="4672"/>
                    <a:pt x="1102" y="4372"/>
                    <a:pt x="1035" y="4072"/>
                  </a:cubicBezTo>
                  <a:cubicBezTo>
                    <a:pt x="768" y="2871"/>
                    <a:pt x="802" y="1837"/>
                    <a:pt x="768" y="1136"/>
                  </a:cubicBezTo>
                  <a:cubicBezTo>
                    <a:pt x="802" y="402"/>
                    <a:pt x="768" y="2"/>
                    <a:pt x="701" y="2"/>
                  </a:cubicBezTo>
                  <a:cubicBezTo>
                    <a:pt x="698" y="1"/>
                    <a:pt x="694" y="0"/>
                    <a:pt x="69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3"/>
            <p:cNvSpPr/>
            <p:nvPr/>
          </p:nvSpPr>
          <p:spPr>
            <a:xfrm>
              <a:off x="834374" y="743743"/>
              <a:ext cx="1099018" cy="116529"/>
            </a:xfrm>
            <a:custGeom>
              <a:avLst/>
              <a:gdLst/>
              <a:ahLst/>
              <a:cxnLst/>
              <a:rect l="l" t="t" r="r" b="b"/>
              <a:pathLst>
                <a:path w="25086" h="4694" extrusionOk="0">
                  <a:moveTo>
                    <a:pt x="24478" y="1"/>
                  </a:moveTo>
                  <a:cubicBezTo>
                    <a:pt x="23854" y="1"/>
                    <a:pt x="22752" y="89"/>
                    <a:pt x="21316" y="258"/>
                  </a:cubicBezTo>
                  <a:cubicBezTo>
                    <a:pt x="20148" y="392"/>
                    <a:pt x="18781" y="525"/>
                    <a:pt x="17280" y="725"/>
                  </a:cubicBezTo>
                  <a:cubicBezTo>
                    <a:pt x="15779" y="892"/>
                    <a:pt x="14111" y="1126"/>
                    <a:pt x="12376" y="1392"/>
                  </a:cubicBezTo>
                  <a:cubicBezTo>
                    <a:pt x="11509" y="1593"/>
                    <a:pt x="10642" y="1759"/>
                    <a:pt x="9841" y="1926"/>
                  </a:cubicBezTo>
                  <a:cubicBezTo>
                    <a:pt x="9007" y="2126"/>
                    <a:pt x="8240" y="2260"/>
                    <a:pt x="7473" y="2493"/>
                  </a:cubicBezTo>
                  <a:cubicBezTo>
                    <a:pt x="6005" y="2927"/>
                    <a:pt x="4737" y="3394"/>
                    <a:pt x="3637" y="3694"/>
                  </a:cubicBezTo>
                  <a:cubicBezTo>
                    <a:pt x="2536" y="3961"/>
                    <a:pt x="1668" y="4094"/>
                    <a:pt x="1035" y="4128"/>
                  </a:cubicBezTo>
                  <a:cubicBezTo>
                    <a:pt x="401" y="4194"/>
                    <a:pt x="34" y="4161"/>
                    <a:pt x="34" y="4261"/>
                  </a:cubicBezTo>
                  <a:cubicBezTo>
                    <a:pt x="1" y="4328"/>
                    <a:pt x="334" y="4495"/>
                    <a:pt x="1001" y="4628"/>
                  </a:cubicBezTo>
                  <a:cubicBezTo>
                    <a:pt x="1278" y="4670"/>
                    <a:pt x="1605" y="4694"/>
                    <a:pt x="1978" y="4694"/>
                  </a:cubicBezTo>
                  <a:cubicBezTo>
                    <a:pt x="2504" y="4694"/>
                    <a:pt x="3119" y="4645"/>
                    <a:pt x="3803" y="4528"/>
                  </a:cubicBezTo>
                  <a:cubicBezTo>
                    <a:pt x="4971" y="4361"/>
                    <a:pt x="6338" y="3961"/>
                    <a:pt x="7773" y="3594"/>
                  </a:cubicBezTo>
                  <a:cubicBezTo>
                    <a:pt x="8507" y="3427"/>
                    <a:pt x="9274" y="3294"/>
                    <a:pt x="10074" y="3127"/>
                  </a:cubicBezTo>
                  <a:cubicBezTo>
                    <a:pt x="10875" y="2960"/>
                    <a:pt x="11709" y="2793"/>
                    <a:pt x="12576" y="2627"/>
                  </a:cubicBezTo>
                  <a:cubicBezTo>
                    <a:pt x="14311" y="2360"/>
                    <a:pt x="15945" y="2093"/>
                    <a:pt x="17446" y="1859"/>
                  </a:cubicBezTo>
                  <a:cubicBezTo>
                    <a:pt x="18947" y="1593"/>
                    <a:pt x="20315" y="1392"/>
                    <a:pt x="21449" y="1159"/>
                  </a:cubicBezTo>
                  <a:cubicBezTo>
                    <a:pt x="23718" y="659"/>
                    <a:pt x="25085" y="258"/>
                    <a:pt x="25052" y="91"/>
                  </a:cubicBezTo>
                  <a:cubicBezTo>
                    <a:pt x="25040" y="30"/>
                    <a:pt x="24839" y="1"/>
                    <a:pt x="2447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3"/>
            <p:cNvSpPr/>
            <p:nvPr/>
          </p:nvSpPr>
          <p:spPr>
            <a:xfrm>
              <a:off x="2745848" y="749850"/>
              <a:ext cx="2513643" cy="195869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16805" y="0"/>
                  </a:moveTo>
                  <a:cubicBezTo>
                    <a:pt x="13709" y="0"/>
                    <a:pt x="10906" y="99"/>
                    <a:pt x="8507" y="279"/>
                  </a:cubicBezTo>
                  <a:cubicBezTo>
                    <a:pt x="5872" y="446"/>
                    <a:pt x="3703" y="746"/>
                    <a:pt x="2236" y="1046"/>
                  </a:cubicBezTo>
                  <a:cubicBezTo>
                    <a:pt x="768" y="1380"/>
                    <a:pt x="1" y="1713"/>
                    <a:pt x="34" y="1780"/>
                  </a:cubicBezTo>
                  <a:cubicBezTo>
                    <a:pt x="40" y="1799"/>
                    <a:pt x="74" y="1807"/>
                    <a:pt x="134" y="1807"/>
                  </a:cubicBezTo>
                  <a:cubicBezTo>
                    <a:pt x="393" y="1807"/>
                    <a:pt x="1144" y="1655"/>
                    <a:pt x="2336" y="1547"/>
                  </a:cubicBezTo>
                  <a:cubicBezTo>
                    <a:pt x="3803" y="1380"/>
                    <a:pt x="5905" y="1213"/>
                    <a:pt x="8574" y="1146"/>
                  </a:cubicBezTo>
                  <a:cubicBezTo>
                    <a:pt x="9939" y="1103"/>
                    <a:pt x="11442" y="1080"/>
                    <a:pt x="13058" y="1080"/>
                  </a:cubicBezTo>
                  <a:cubicBezTo>
                    <a:pt x="17679" y="1080"/>
                    <a:pt x="23232" y="1269"/>
                    <a:pt x="29188" y="1713"/>
                  </a:cubicBezTo>
                  <a:cubicBezTo>
                    <a:pt x="37227" y="2347"/>
                    <a:pt x="44466" y="3315"/>
                    <a:pt x="49569" y="4616"/>
                  </a:cubicBezTo>
                  <a:cubicBezTo>
                    <a:pt x="52138" y="5249"/>
                    <a:pt x="54139" y="5950"/>
                    <a:pt x="55407" y="6650"/>
                  </a:cubicBezTo>
                  <a:cubicBezTo>
                    <a:pt x="56644" y="7285"/>
                    <a:pt x="57158" y="7889"/>
                    <a:pt x="57291" y="7889"/>
                  </a:cubicBezTo>
                  <a:cubicBezTo>
                    <a:pt x="57298" y="7889"/>
                    <a:pt x="57303" y="7888"/>
                    <a:pt x="57308" y="7885"/>
                  </a:cubicBezTo>
                  <a:cubicBezTo>
                    <a:pt x="57375" y="7885"/>
                    <a:pt x="56941" y="7084"/>
                    <a:pt x="55640" y="6217"/>
                  </a:cubicBezTo>
                  <a:cubicBezTo>
                    <a:pt x="54406" y="5383"/>
                    <a:pt x="52371" y="4516"/>
                    <a:pt x="49803" y="3748"/>
                  </a:cubicBezTo>
                  <a:cubicBezTo>
                    <a:pt x="44666" y="2214"/>
                    <a:pt x="37361" y="1113"/>
                    <a:pt x="29288" y="479"/>
                  </a:cubicBezTo>
                  <a:cubicBezTo>
                    <a:pt x="24826" y="149"/>
                    <a:pt x="20596" y="0"/>
                    <a:pt x="1680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3"/>
            <p:cNvSpPr/>
            <p:nvPr/>
          </p:nvSpPr>
          <p:spPr>
            <a:xfrm>
              <a:off x="1297621" y="1087197"/>
              <a:ext cx="3159533" cy="173278"/>
            </a:xfrm>
            <a:custGeom>
              <a:avLst/>
              <a:gdLst/>
              <a:ahLst/>
              <a:cxnLst/>
              <a:rect l="l" t="t" r="r" b="b"/>
              <a:pathLst>
                <a:path w="72119" h="6980" extrusionOk="0">
                  <a:moveTo>
                    <a:pt x="48493" y="1"/>
                  </a:moveTo>
                  <a:cubicBezTo>
                    <a:pt x="42367" y="1"/>
                    <a:pt x="36526" y="462"/>
                    <a:pt x="31190" y="1100"/>
                  </a:cubicBezTo>
                  <a:cubicBezTo>
                    <a:pt x="25085" y="1834"/>
                    <a:pt x="19615" y="2602"/>
                    <a:pt x="15012" y="3135"/>
                  </a:cubicBezTo>
                  <a:cubicBezTo>
                    <a:pt x="13844" y="3235"/>
                    <a:pt x="12743" y="3335"/>
                    <a:pt x="11709" y="3435"/>
                  </a:cubicBezTo>
                  <a:cubicBezTo>
                    <a:pt x="10675" y="3536"/>
                    <a:pt x="9674" y="3636"/>
                    <a:pt x="8774" y="3669"/>
                  </a:cubicBezTo>
                  <a:cubicBezTo>
                    <a:pt x="7840" y="3702"/>
                    <a:pt x="7006" y="3769"/>
                    <a:pt x="6205" y="3802"/>
                  </a:cubicBezTo>
                  <a:cubicBezTo>
                    <a:pt x="5805" y="3836"/>
                    <a:pt x="5438" y="3869"/>
                    <a:pt x="5071" y="3869"/>
                  </a:cubicBezTo>
                  <a:cubicBezTo>
                    <a:pt x="4888" y="3886"/>
                    <a:pt x="4712" y="3886"/>
                    <a:pt x="4542" y="3886"/>
                  </a:cubicBezTo>
                  <a:cubicBezTo>
                    <a:pt x="4371" y="3886"/>
                    <a:pt x="4204" y="3886"/>
                    <a:pt x="4037" y="3902"/>
                  </a:cubicBezTo>
                  <a:cubicBezTo>
                    <a:pt x="1469" y="3902"/>
                    <a:pt x="34" y="3969"/>
                    <a:pt x="1" y="4036"/>
                  </a:cubicBezTo>
                  <a:cubicBezTo>
                    <a:pt x="1" y="4136"/>
                    <a:pt x="1435" y="4236"/>
                    <a:pt x="4037" y="4369"/>
                  </a:cubicBezTo>
                  <a:cubicBezTo>
                    <a:pt x="4371" y="4369"/>
                    <a:pt x="4704" y="4403"/>
                    <a:pt x="5071" y="4403"/>
                  </a:cubicBezTo>
                  <a:lnTo>
                    <a:pt x="6205" y="4403"/>
                  </a:lnTo>
                  <a:cubicBezTo>
                    <a:pt x="7006" y="4403"/>
                    <a:pt x="7873" y="4369"/>
                    <a:pt x="8807" y="4369"/>
                  </a:cubicBezTo>
                  <a:cubicBezTo>
                    <a:pt x="9708" y="4369"/>
                    <a:pt x="10708" y="4269"/>
                    <a:pt x="11743" y="4203"/>
                  </a:cubicBezTo>
                  <a:cubicBezTo>
                    <a:pt x="12810" y="4136"/>
                    <a:pt x="13911" y="4069"/>
                    <a:pt x="15078" y="4003"/>
                  </a:cubicBezTo>
                  <a:cubicBezTo>
                    <a:pt x="23624" y="3329"/>
                    <a:pt x="35010" y="1249"/>
                    <a:pt x="47764" y="1249"/>
                  </a:cubicBezTo>
                  <a:cubicBezTo>
                    <a:pt x="48900" y="1249"/>
                    <a:pt x="50047" y="1265"/>
                    <a:pt x="51204" y="1301"/>
                  </a:cubicBezTo>
                  <a:cubicBezTo>
                    <a:pt x="52105" y="1301"/>
                    <a:pt x="52972" y="1334"/>
                    <a:pt x="53839" y="1367"/>
                  </a:cubicBezTo>
                  <a:cubicBezTo>
                    <a:pt x="54707" y="1401"/>
                    <a:pt x="55574" y="1501"/>
                    <a:pt x="56408" y="1567"/>
                  </a:cubicBezTo>
                  <a:cubicBezTo>
                    <a:pt x="58142" y="1701"/>
                    <a:pt x="59844" y="1834"/>
                    <a:pt x="61511" y="1968"/>
                  </a:cubicBezTo>
                  <a:cubicBezTo>
                    <a:pt x="63146" y="2135"/>
                    <a:pt x="64780" y="2301"/>
                    <a:pt x="66315" y="2568"/>
                  </a:cubicBezTo>
                  <a:cubicBezTo>
                    <a:pt x="67115" y="2735"/>
                    <a:pt x="67849" y="2902"/>
                    <a:pt x="68583" y="3102"/>
                  </a:cubicBezTo>
                  <a:cubicBezTo>
                    <a:pt x="69284" y="3335"/>
                    <a:pt x="69984" y="3602"/>
                    <a:pt x="70484" y="4003"/>
                  </a:cubicBezTo>
                  <a:cubicBezTo>
                    <a:pt x="70718" y="4203"/>
                    <a:pt x="70851" y="4403"/>
                    <a:pt x="70918" y="4636"/>
                  </a:cubicBezTo>
                  <a:cubicBezTo>
                    <a:pt x="70951" y="4770"/>
                    <a:pt x="70951" y="4870"/>
                    <a:pt x="70918" y="4903"/>
                  </a:cubicBezTo>
                  <a:cubicBezTo>
                    <a:pt x="70918" y="4970"/>
                    <a:pt x="70885" y="5037"/>
                    <a:pt x="70785" y="5103"/>
                  </a:cubicBezTo>
                  <a:cubicBezTo>
                    <a:pt x="70651" y="5270"/>
                    <a:pt x="70318" y="5404"/>
                    <a:pt x="70017" y="5504"/>
                  </a:cubicBezTo>
                  <a:cubicBezTo>
                    <a:pt x="69717" y="5570"/>
                    <a:pt x="69384" y="5637"/>
                    <a:pt x="69017" y="5704"/>
                  </a:cubicBezTo>
                  <a:cubicBezTo>
                    <a:pt x="68350" y="5770"/>
                    <a:pt x="67649" y="5804"/>
                    <a:pt x="66949" y="5837"/>
                  </a:cubicBezTo>
                  <a:cubicBezTo>
                    <a:pt x="66215" y="5871"/>
                    <a:pt x="65514" y="5904"/>
                    <a:pt x="64847" y="5937"/>
                  </a:cubicBezTo>
                  <a:cubicBezTo>
                    <a:pt x="63623" y="5998"/>
                    <a:pt x="62433" y="6017"/>
                    <a:pt x="61280" y="6017"/>
                  </a:cubicBezTo>
                  <a:cubicBezTo>
                    <a:pt x="59889" y="6017"/>
                    <a:pt x="58552" y="5989"/>
                    <a:pt x="57275" y="5971"/>
                  </a:cubicBezTo>
                  <a:cubicBezTo>
                    <a:pt x="52638" y="5804"/>
                    <a:pt x="48902" y="5504"/>
                    <a:pt x="46301" y="5337"/>
                  </a:cubicBezTo>
                  <a:cubicBezTo>
                    <a:pt x="44504" y="5199"/>
                    <a:pt x="43264" y="5124"/>
                    <a:pt x="42669" y="5124"/>
                  </a:cubicBezTo>
                  <a:cubicBezTo>
                    <a:pt x="42402" y="5124"/>
                    <a:pt x="42264" y="5139"/>
                    <a:pt x="42264" y="5170"/>
                  </a:cubicBezTo>
                  <a:cubicBezTo>
                    <a:pt x="42264" y="5237"/>
                    <a:pt x="43665" y="5470"/>
                    <a:pt x="46267" y="5804"/>
                  </a:cubicBezTo>
                  <a:cubicBezTo>
                    <a:pt x="48836" y="6137"/>
                    <a:pt x="52605" y="6571"/>
                    <a:pt x="57242" y="6838"/>
                  </a:cubicBezTo>
                  <a:cubicBezTo>
                    <a:pt x="58893" y="6909"/>
                    <a:pt x="60661" y="6979"/>
                    <a:pt x="62522" y="6979"/>
                  </a:cubicBezTo>
                  <a:cubicBezTo>
                    <a:pt x="63292" y="6979"/>
                    <a:pt x="64079" y="6967"/>
                    <a:pt x="64880" y="6938"/>
                  </a:cubicBezTo>
                  <a:cubicBezTo>
                    <a:pt x="65581" y="6938"/>
                    <a:pt x="66281" y="6905"/>
                    <a:pt x="66982" y="6905"/>
                  </a:cubicBezTo>
                  <a:cubicBezTo>
                    <a:pt x="67682" y="6871"/>
                    <a:pt x="68416" y="6871"/>
                    <a:pt x="69184" y="6771"/>
                  </a:cubicBezTo>
                  <a:cubicBezTo>
                    <a:pt x="69550" y="6738"/>
                    <a:pt x="69951" y="6671"/>
                    <a:pt x="70318" y="6538"/>
                  </a:cubicBezTo>
                  <a:cubicBezTo>
                    <a:pt x="70718" y="6438"/>
                    <a:pt x="71152" y="6304"/>
                    <a:pt x="71552" y="5937"/>
                  </a:cubicBezTo>
                  <a:cubicBezTo>
                    <a:pt x="71752" y="5770"/>
                    <a:pt x="71952" y="5537"/>
                    <a:pt x="72019" y="5237"/>
                  </a:cubicBezTo>
                  <a:cubicBezTo>
                    <a:pt x="72119" y="4903"/>
                    <a:pt x="72086" y="4603"/>
                    <a:pt x="72019" y="4369"/>
                  </a:cubicBezTo>
                  <a:cubicBezTo>
                    <a:pt x="71952" y="4103"/>
                    <a:pt x="71852" y="3902"/>
                    <a:pt x="71719" y="3669"/>
                  </a:cubicBezTo>
                  <a:cubicBezTo>
                    <a:pt x="71619" y="3569"/>
                    <a:pt x="71552" y="3469"/>
                    <a:pt x="71485" y="3369"/>
                  </a:cubicBezTo>
                  <a:lnTo>
                    <a:pt x="71218" y="3135"/>
                  </a:lnTo>
                  <a:cubicBezTo>
                    <a:pt x="70484" y="2568"/>
                    <a:pt x="69717" y="2268"/>
                    <a:pt x="68950" y="2001"/>
                  </a:cubicBezTo>
                  <a:cubicBezTo>
                    <a:pt x="68149" y="1734"/>
                    <a:pt x="67349" y="1567"/>
                    <a:pt x="66548" y="1401"/>
                  </a:cubicBezTo>
                  <a:cubicBezTo>
                    <a:pt x="64947" y="1100"/>
                    <a:pt x="63279" y="934"/>
                    <a:pt x="61611" y="767"/>
                  </a:cubicBezTo>
                  <a:cubicBezTo>
                    <a:pt x="59944" y="633"/>
                    <a:pt x="58242" y="467"/>
                    <a:pt x="56541" y="333"/>
                  </a:cubicBezTo>
                  <a:cubicBezTo>
                    <a:pt x="55674" y="267"/>
                    <a:pt x="54807" y="166"/>
                    <a:pt x="53906" y="133"/>
                  </a:cubicBezTo>
                  <a:cubicBezTo>
                    <a:pt x="53039" y="100"/>
                    <a:pt x="52138" y="66"/>
                    <a:pt x="51271" y="33"/>
                  </a:cubicBezTo>
                  <a:cubicBezTo>
                    <a:pt x="50339" y="11"/>
                    <a:pt x="49413" y="1"/>
                    <a:pt x="4849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3"/>
            <p:cNvSpPr/>
            <p:nvPr/>
          </p:nvSpPr>
          <p:spPr>
            <a:xfrm>
              <a:off x="42333" y="2138859"/>
              <a:ext cx="3717760" cy="252743"/>
            </a:xfrm>
            <a:custGeom>
              <a:avLst/>
              <a:gdLst/>
              <a:ahLst/>
              <a:cxnLst/>
              <a:rect l="l" t="t" r="r" b="b"/>
              <a:pathLst>
                <a:path w="84861" h="10181" extrusionOk="0">
                  <a:moveTo>
                    <a:pt x="34291" y="0"/>
                  </a:moveTo>
                  <a:cubicBezTo>
                    <a:pt x="32890" y="34"/>
                    <a:pt x="31489" y="100"/>
                    <a:pt x="30122" y="134"/>
                  </a:cubicBezTo>
                  <a:cubicBezTo>
                    <a:pt x="28787" y="167"/>
                    <a:pt x="27453" y="167"/>
                    <a:pt x="26152" y="301"/>
                  </a:cubicBezTo>
                  <a:cubicBezTo>
                    <a:pt x="24851" y="401"/>
                    <a:pt x="23584" y="501"/>
                    <a:pt x="22349" y="601"/>
                  </a:cubicBezTo>
                  <a:cubicBezTo>
                    <a:pt x="21749" y="634"/>
                    <a:pt x="21148" y="667"/>
                    <a:pt x="20548" y="734"/>
                  </a:cubicBezTo>
                  <a:cubicBezTo>
                    <a:pt x="19948" y="801"/>
                    <a:pt x="19381" y="868"/>
                    <a:pt x="18780" y="934"/>
                  </a:cubicBezTo>
                  <a:cubicBezTo>
                    <a:pt x="17646" y="1068"/>
                    <a:pt x="16545" y="1201"/>
                    <a:pt x="15478" y="1335"/>
                  </a:cubicBezTo>
                  <a:cubicBezTo>
                    <a:pt x="14410" y="1468"/>
                    <a:pt x="13376" y="1601"/>
                    <a:pt x="12409" y="1768"/>
                  </a:cubicBezTo>
                  <a:cubicBezTo>
                    <a:pt x="10474" y="2135"/>
                    <a:pt x="8740" y="2435"/>
                    <a:pt x="7205" y="2702"/>
                  </a:cubicBezTo>
                  <a:cubicBezTo>
                    <a:pt x="5671" y="3002"/>
                    <a:pt x="4370" y="3336"/>
                    <a:pt x="3302" y="3603"/>
                  </a:cubicBezTo>
                  <a:cubicBezTo>
                    <a:pt x="1168" y="4103"/>
                    <a:pt x="0" y="4437"/>
                    <a:pt x="33" y="4537"/>
                  </a:cubicBezTo>
                  <a:cubicBezTo>
                    <a:pt x="33" y="4547"/>
                    <a:pt x="58" y="4551"/>
                    <a:pt x="108" y="4551"/>
                  </a:cubicBezTo>
                  <a:cubicBezTo>
                    <a:pt x="400" y="4551"/>
                    <a:pt x="1547" y="4384"/>
                    <a:pt x="3402" y="4070"/>
                  </a:cubicBezTo>
                  <a:cubicBezTo>
                    <a:pt x="4470" y="3903"/>
                    <a:pt x="5804" y="3636"/>
                    <a:pt x="7339" y="3369"/>
                  </a:cubicBezTo>
                  <a:cubicBezTo>
                    <a:pt x="8873" y="3169"/>
                    <a:pt x="10608" y="2902"/>
                    <a:pt x="12542" y="2636"/>
                  </a:cubicBezTo>
                  <a:cubicBezTo>
                    <a:pt x="13510" y="2502"/>
                    <a:pt x="14544" y="2402"/>
                    <a:pt x="15578" y="2302"/>
                  </a:cubicBezTo>
                  <a:cubicBezTo>
                    <a:pt x="16645" y="2169"/>
                    <a:pt x="17746" y="2068"/>
                    <a:pt x="18880" y="1968"/>
                  </a:cubicBezTo>
                  <a:cubicBezTo>
                    <a:pt x="19481" y="1902"/>
                    <a:pt x="20048" y="1835"/>
                    <a:pt x="20648" y="1768"/>
                  </a:cubicBezTo>
                  <a:cubicBezTo>
                    <a:pt x="21215" y="1735"/>
                    <a:pt x="21849" y="1702"/>
                    <a:pt x="22449" y="1668"/>
                  </a:cubicBezTo>
                  <a:cubicBezTo>
                    <a:pt x="23650" y="1601"/>
                    <a:pt x="24918" y="1501"/>
                    <a:pt x="26219" y="1435"/>
                  </a:cubicBezTo>
                  <a:cubicBezTo>
                    <a:pt x="27486" y="1335"/>
                    <a:pt x="28821" y="1335"/>
                    <a:pt x="30155" y="1301"/>
                  </a:cubicBezTo>
                  <a:cubicBezTo>
                    <a:pt x="31523" y="1268"/>
                    <a:pt x="32890" y="1235"/>
                    <a:pt x="34291" y="1201"/>
                  </a:cubicBezTo>
                  <a:cubicBezTo>
                    <a:pt x="35692" y="1235"/>
                    <a:pt x="37127" y="1268"/>
                    <a:pt x="38594" y="1301"/>
                  </a:cubicBezTo>
                  <a:cubicBezTo>
                    <a:pt x="39295" y="1301"/>
                    <a:pt x="40029" y="1301"/>
                    <a:pt x="40762" y="1335"/>
                  </a:cubicBezTo>
                  <a:cubicBezTo>
                    <a:pt x="41496" y="1335"/>
                    <a:pt x="42230" y="1401"/>
                    <a:pt x="42997" y="1435"/>
                  </a:cubicBezTo>
                  <a:cubicBezTo>
                    <a:pt x="44465" y="1501"/>
                    <a:pt x="45933" y="1601"/>
                    <a:pt x="47401" y="1668"/>
                  </a:cubicBezTo>
                  <a:cubicBezTo>
                    <a:pt x="48134" y="1702"/>
                    <a:pt x="48835" y="1802"/>
                    <a:pt x="49535" y="1835"/>
                  </a:cubicBezTo>
                  <a:cubicBezTo>
                    <a:pt x="50269" y="1902"/>
                    <a:pt x="50970" y="1968"/>
                    <a:pt x="51670" y="2035"/>
                  </a:cubicBezTo>
                  <a:cubicBezTo>
                    <a:pt x="53071" y="2169"/>
                    <a:pt x="54439" y="2269"/>
                    <a:pt x="55773" y="2435"/>
                  </a:cubicBezTo>
                  <a:cubicBezTo>
                    <a:pt x="57107" y="2602"/>
                    <a:pt x="58442" y="2736"/>
                    <a:pt x="59709" y="2902"/>
                  </a:cubicBezTo>
                  <a:cubicBezTo>
                    <a:pt x="64846" y="3570"/>
                    <a:pt x="69416" y="4403"/>
                    <a:pt x="73152" y="5471"/>
                  </a:cubicBezTo>
                  <a:cubicBezTo>
                    <a:pt x="76888" y="6505"/>
                    <a:pt x="79790" y="7773"/>
                    <a:pt x="81758" y="8707"/>
                  </a:cubicBezTo>
                  <a:cubicBezTo>
                    <a:pt x="82259" y="8940"/>
                    <a:pt x="82692" y="9140"/>
                    <a:pt x="83059" y="9340"/>
                  </a:cubicBezTo>
                  <a:cubicBezTo>
                    <a:pt x="83426" y="9540"/>
                    <a:pt x="83760" y="9707"/>
                    <a:pt x="83993" y="9841"/>
                  </a:cubicBezTo>
                  <a:cubicBezTo>
                    <a:pt x="84461" y="10075"/>
                    <a:pt x="84724" y="10180"/>
                    <a:pt x="84804" y="10180"/>
                  </a:cubicBezTo>
                  <a:cubicBezTo>
                    <a:pt x="84815" y="10180"/>
                    <a:pt x="84823" y="10178"/>
                    <a:pt x="84827" y="10174"/>
                  </a:cubicBezTo>
                  <a:cubicBezTo>
                    <a:pt x="84861" y="10141"/>
                    <a:pt x="84594" y="9941"/>
                    <a:pt x="84127" y="9641"/>
                  </a:cubicBezTo>
                  <a:cubicBezTo>
                    <a:pt x="83893" y="9474"/>
                    <a:pt x="83593" y="9274"/>
                    <a:pt x="83259" y="9040"/>
                  </a:cubicBezTo>
                  <a:cubicBezTo>
                    <a:pt x="82893" y="8807"/>
                    <a:pt x="82459" y="8573"/>
                    <a:pt x="81992" y="8273"/>
                  </a:cubicBezTo>
                  <a:cubicBezTo>
                    <a:pt x="80057" y="7205"/>
                    <a:pt x="77188" y="5804"/>
                    <a:pt x="73386" y="4637"/>
                  </a:cubicBezTo>
                  <a:cubicBezTo>
                    <a:pt x="69650" y="3436"/>
                    <a:pt x="65013" y="2502"/>
                    <a:pt x="59876" y="1802"/>
                  </a:cubicBezTo>
                  <a:cubicBezTo>
                    <a:pt x="58575" y="1601"/>
                    <a:pt x="57274" y="1435"/>
                    <a:pt x="55907" y="1268"/>
                  </a:cubicBezTo>
                  <a:cubicBezTo>
                    <a:pt x="54572" y="1101"/>
                    <a:pt x="53171" y="1001"/>
                    <a:pt x="51770" y="834"/>
                  </a:cubicBezTo>
                  <a:cubicBezTo>
                    <a:pt x="51070" y="768"/>
                    <a:pt x="50369" y="701"/>
                    <a:pt x="49635" y="634"/>
                  </a:cubicBezTo>
                  <a:cubicBezTo>
                    <a:pt x="48935" y="567"/>
                    <a:pt x="48201" y="501"/>
                    <a:pt x="47467" y="467"/>
                  </a:cubicBezTo>
                  <a:cubicBezTo>
                    <a:pt x="46033" y="367"/>
                    <a:pt x="44532" y="301"/>
                    <a:pt x="43031" y="200"/>
                  </a:cubicBezTo>
                  <a:cubicBezTo>
                    <a:pt x="42297" y="167"/>
                    <a:pt x="41563" y="100"/>
                    <a:pt x="40796" y="100"/>
                  </a:cubicBezTo>
                  <a:cubicBezTo>
                    <a:pt x="40062" y="100"/>
                    <a:pt x="39328" y="67"/>
                    <a:pt x="38594" y="67"/>
                  </a:cubicBezTo>
                  <a:cubicBezTo>
                    <a:pt x="37160" y="34"/>
                    <a:pt x="35692" y="34"/>
                    <a:pt x="3429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3"/>
            <p:cNvSpPr/>
            <p:nvPr/>
          </p:nvSpPr>
          <p:spPr>
            <a:xfrm>
              <a:off x="43779" y="2082878"/>
              <a:ext cx="895871" cy="70006"/>
            </a:xfrm>
            <a:custGeom>
              <a:avLst/>
              <a:gdLst/>
              <a:ahLst/>
              <a:cxnLst/>
              <a:rect l="l" t="t" r="r" b="b"/>
              <a:pathLst>
                <a:path w="20449" h="2820" extrusionOk="0">
                  <a:moveTo>
                    <a:pt x="16255" y="1"/>
                  </a:moveTo>
                  <a:cubicBezTo>
                    <a:pt x="14534" y="1"/>
                    <a:pt x="12397" y="118"/>
                    <a:pt x="10108" y="387"/>
                  </a:cubicBezTo>
                  <a:cubicBezTo>
                    <a:pt x="4437" y="1155"/>
                    <a:pt x="0" y="2389"/>
                    <a:pt x="34" y="2722"/>
                  </a:cubicBezTo>
                  <a:cubicBezTo>
                    <a:pt x="46" y="2790"/>
                    <a:pt x="210" y="2820"/>
                    <a:pt x="504" y="2820"/>
                  </a:cubicBezTo>
                  <a:cubicBezTo>
                    <a:pt x="1811" y="2820"/>
                    <a:pt x="5693" y="2221"/>
                    <a:pt x="10241" y="1622"/>
                  </a:cubicBezTo>
                  <a:cubicBezTo>
                    <a:pt x="13043" y="1288"/>
                    <a:pt x="15578" y="1054"/>
                    <a:pt x="17446" y="888"/>
                  </a:cubicBezTo>
                  <a:cubicBezTo>
                    <a:pt x="19281" y="788"/>
                    <a:pt x="20415" y="654"/>
                    <a:pt x="20448" y="487"/>
                  </a:cubicBezTo>
                  <a:cubicBezTo>
                    <a:pt x="20448" y="321"/>
                    <a:pt x="19281" y="120"/>
                    <a:pt x="17413" y="20"/>
                  </a:cubicBezTo>
                  <a:cubicBezTo>
                    <a:pt x="17053" y="8"/>
                    <a:pt x="16666" y="1"/>
                    <a:pt x="1625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3"/>
            <p:cNvSpPr/>
            <p:nvPr/>
          </p:nvSpPr>
          <p:spPr>
            <a:xfrm>
              <a:off x="40844" y="2242131"/>
              <a:ext cx="2067920" cy="110993"/>
            </a:xfrm>
            <a:custGeom>
              <a:avLst/>
              <a:gdLst/>
              <a:ahLst/>
              <a:cxnLst/>
              <a:rect l="l" t="t" r="r" b="b"/>
              <a:pathLst>
                <a:path w="47202" h="4471" extrusionOk="0">
                  <a:moveTo>
                    <a:pt x="35988" y="1"/>
                  </a:moveTo>
                  <a:cubicBezTo>
                    <a:pt x="34943" y="1"/>
                    <a:pt x="33838" y="43"/>
                    <a:pt x="32691" y="43"/>
                  </a:cubicBezTo>
                  <a:cubicBezTo>
                    <a:pt x="29855" y="143"/>
                    <a:pt x="26720" y="344"/>
                    <a:pt x="23451" y="677"/>
                  </a:cubicBezTo>
                  <a:cubicBezTo>
                    <a:pt x="16913" y="1344"/>
                    <a:pt x="11075" y="2278"/>
                    <a:pt x="6839" y="3012"/>
                  </a:cubicBezTo>
                  <a:cubicBezTo>
                    <a:pt x="2603" y="3746"/>
                    <a:pt x="1" y="4246"/>
                    <a:pt x="1" y="4413"/>
                  </a:cubicBezTo>
                  <a:cubicBezTo>
                    <a:pt x="8" y="4452"/>
                    <a:pt x="158" y="4471"/>
                    <a:pt x="437" y="4471"/>
                  </a:cubicBezTo>
                  <a:cubicBezTo>
                    <a:pt x="1358" y="4471"/>
                    <a:pt x="3686" y="4264"/>
                    <a:pt x="6939" y="3879"/>
                  </a:cubicBezTo>
                  <a:cubicBezTo>
                    <a:pt x="11209" y="3379"/>
                    <a:pt x="17080" y="2578"/>
                    <a:pt x="23584" y="1911"/>
                  </a:cubicBezTo>
                  <a:cubicBezTo>
                    <a:pt x="26820" y="1578"/>
                    <a:pt x="29922" y="1344"/>
                    <a:pt x="32757" y="1211"/>
                  </a:cubicBezTo>
                  <a:cubicBezTo>
                    <a:pt x="34158" y="1144"/>
                    <a:pt x="35493" y="1077"/>
                    <a:pt x="36760" y="1044"/>
                  </a:cubicBezTo>
                  <a:cubicBezTo>
                    <a:pt x="37394" y="1044"/>
                    <a:pt x="37994" y="1011"/>
                    <a:pt x="38562" y="1011"/>
                  </a:cubicBezTo>
                  <a:lnTo>
                    <a:pt x="40263" y="1011"/>
                  </a:lnTo>
                  <a:cubicBezTo>
                    <a:pt x="42986" y="1032"/>
                    <a:pt x="45045" y="1108"/>
                    <a:pt x="46187" y="1108"/>
                  </a:cubicBezTo>
                  <a:cubicBezTo>
                    <a:pt x="46836" y="1108"/>
                    <a:pt x="47189" y="1083"/>
                    <a:pt x="47201" y="1011"/>
                  </a:cubicBezTo>
                  <a:cubicBezTo>
                    <a:pt x="47201" y="877"/>
                    <a:pt x="44566" y="377"/>
                    <a:pt x="40263" y="143"/>
                  </a:cubicBezTo>
                  <a:cubicBezTo>
                    <a:pt x="39729" y="110"/>
                    <a:pt x="39162" y="77"/>
                    <a:pt x="38595" y="43"/>
                  </a:cubicBezTo>
                  <a:cubicBezTo>
                    <a:pt x="37994" y="43"/>
                    <a:pt x="37394" y="43"/>
                    <a:pt x="36760" y="10"/>
                  </a:cubicBezTo>
                  <a:cubicBezTo>
                    <a:pt x="36507" y="3"/>
                    <a:pt x="36249" y="1"/>
                    <a:pt x="3598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3"/>
            <p:cNvSpPr/>
            <p:nvPr/>
          </p:nvSpPr>
          <p:spPr>
            <a:xfrm>
              <a:off x="42333" y="2012574"/>
              <a:ext cx="302508" cy="40465"/>
            </a:xfrm>
            <a:custGeom>
              <a:avLst/>
              <a:gdLst/>
              <a:ahLst/>
              <a:cxnLst/>
              <a:rect l="l" t="t" r="r" b="b"/>
              <a:pathLst>
                <a:path w="6905" h="1630" extrusionOk="0">
                  <a:moveTo>
                    <a:pt x="5779" y="0"/>
                  </a:moveTo>
                  <a:cubicBezTo>
                    <a:pt x="5154" y="0"/>
                    <a:pt x="4303" y="84"/>
                    <a:pt x="3369" y="251"/>
                  </a:cubicBezTo>
                  <a:cubicBezTo>
                    <a:pt x="1501" y="517"/>
                    <a:pt x="0" y="984"/>
                    <a:pt x="67" y="1351"/>
                  </a:cubicBezTo>
                  <a:cubicBezTo>
                    <a:pt x="85" y="1537"/>
                    <a:pt x="577" y="1629"/>
                    <a:pt x="1337" y="1629"/>
                  </a:cubicBezTo>
                  <a:cubicBezTo>
                    <a:pt x="1945" y="1629"/>
                    <a:pt x="2724" y="1570"/>
                    <a:pt x="3569" y="1451"/>
                  </a:cubicBezTo>
                  <a:cubicBezTo>
                    <a:pt x="5437" y="1151"/>
                    <a:pt x="6905" y="584"/>
                    <a:pt x="6838" y="251"/>
                  </a:cubicBezTo>
                  <a:cubicBezTo>
                    <a:pt x="6805" y="84"/>
                    <a:pt x="6405" y="0"/>
                    <a:pt x="577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3"/>
            <p:cNvSpPr/>
            <p:nvPr/>
          </p:nvSpPr>
          <p:spPr>
            <a:xfrm>
              <a:off x="51095" y="2361564"/>
              <a:ext cx="2817553" cy="172534"/>
            </a:xfrm>
            <a:custGeom>
              <a:avLst/>
              <a:gdLst/>
              <a:ahLst/>
              <a:cxnLst/>
              <a:rect l="l" t="t" r="r" b="b"/>
              <a:pathLst>
                <a:path w="64313" h="6950" extrusionOk="0">
                  <a:moveTo>
                    <a:pt x="39777" y="1"/>
                  </a:moveTo>
                  <a:cubicBezTo>
                    <a:pt x="39077" y="1"/>
                    <a:pt x="38383" y="2"/>
                    <a:pt x="37694" y="2"/>
                  </a:cubicBezTo>
                  <a:cubicBezTo>
                    <a:pt x="36126" y="69"/>
                    <a:pt x="34625" y="102"/>
                    <a:pt x="33124" y="169"/>
                  </a:cubicBezTo>
                  <a:cubicBezTo>
                    <a:pt x="32390" y="203"/>
                    <a:pt x="31656" y="269"/>
                    <a:pt x="30922" y="336"/>
                  </a:cubicBezTo>
                  <a:cubicBezTo>
                    <a:pt x="30188" y="403"/>
                    <a:pt x="29488" y="469"/>
                    <a:pt x="28754" y="536"/>
                  </a:cubicBezTo>
                  <a:cubicBezTo>
                    <a:pt x="27353" y="670"/>
                    <a:pt x="25952" y="770"/>
                    <a:pt x="24618" y="903"/>
                  </a:cubicBezTo>
                  <a:cubicBezTo>
                    <a:pt x="23283" y="1070"/>
                    <a:pt x="21983" y="1237"/>
                    <a:pt x="20748" y="1403"/>
                  </a:cubicBezTo>
                  <a:cubicBezTo>
                    <a:pt x="18213" y="1704"/>
                    <a:pt x="15912" y="2037"/>
                    <a:pt x="13777" y="2337"/>
                  </a:cubicBezTo>
                  <a:cubicBezTo>
                    <a:pt x="11642" y="2638"/>
                    <a:pt x="9707" y="2838"/>
                    <a:pt x="8039" y="3038"/>
                  </a:cubicBezTo>
                  <a:cubicBezTo>
                    <a:pt x="7172" y="3138"/>
                    <a:pt x="6405" y="3238"/>
                    <a:pt x="5671" y="3338"/>
                  </a:cubicBezTo>
                  <a:cubicBezTo>
                    <a:pt x="4970" y="3438"/>
                    <a:pt x="4303" y="3505"/>
                    <a:pt x="3703" y="3572"/>
                  </a:cubicBezTo>
                  <a:cubicBezTo>
                    <a:pt x="1301" y="3772"/>
                    <a:pt x="0" y="3939"/>
                    <a:pt x="0" y="4039"/>
                  </a:cubicBezTo>
                  <a:cubicBezTo>
                    <a:pt x="0" y="4072"/>
                    <a:pt x="334" y="4089"/>
                    <a:pt x="968" y="4089"/>
                  </a:cubicBezTo>
                  <a:cubicBezTo>
                    <a:pt x="1601" y="4089"/>
                    <a:pt x="2535" y="4072"/>
                    <a:pt x="3736" y="4039"/>
                  </a:cubicBezTo>
                  <a:cubicBezTo>
                    <a:pt x="4337" y="4039"/>
                    <a:pt x="5004" y="3972"/>
                    <a:pt x="5738" y="3905"/>
                  </a:cubicBezTo>
                  <a:cubicBezTo>
                    <a:pt x="6471" y="3872"/>
                    <a:pt x="7239" y="3805"/>
                    <a:pt x="8106" y="3738"/>
                  </a:cubicBezTo>
                  <a:cubicBezTo>
                    <a:pt x="9807" y="3605"/>
                    <a:pt x="11742" y="3438"/>
                    <a:pt x="13877" y="3205"/>
                  </a:cubicBezTo>
                  <a:cubicBezTo>
                    <a:pt x="16012" y="2971"/>
                    <a:pt x="18347" y="2704"/>
                    <a:pt x="20848" y="2437"/>
                  </a:cubicBezTo>
                  <a:cubicBezTo>
                    <a:pt x="22116" y="2304"/>
                    <a:pt x="23417" y="2137"/>
                    <a:pt x="24751" y="2004"/>
                  </a:cubicBezTo>
                  <a:cubicBezTo>
                    <a:pt x="26085" y="1870"/>
                    <a:pt x="27453" y="1770"/>
                    <a:pt x="28854" y="1670"/>
                  </a:cubicBezTo>
                  <a:cubicBezTo>
                    <a:pt x="29555" y="1604"/>
                    <a:pt x="30288" y="1537"/>
                    <a:pt x="30989" y="1503"/>
                  </a:cubicBezTo>
                  <a:cubicBezTo>
                    <a:pt x="31723" y="1437"/>
                    <a:pt x="32457" y="1370"/>
                    <a:pt x="33191" y="1370"/>
                  </a:cubicBezTo>
                  <a:cubicBezTo>
                    <a:pt x="34658" y="1303"/>
                    <a:pt x="36159" y="1270"/>
                    <a:pt x="37694" y="1203"/>
                  </a:cubicBezTo>
                  <a:cubicBezTo>
                    <a:pt x="40796" y="1237"/>
                    <a:pt x="43965" y="1203"/>
                    <a:pt x="47234" y="1437"/>
                  </a:cubicBezTo>
                  <a:cubicBezTo>
                    <a:pt x="48034" y="1470"/>
                    <a:pt x="48835" y="1537"/>
                    <a:pt x="49636" y="1570"/>
                  </a:cubicBezTo>
                  <a:cubicBezTo>
                    <a:pt x="50470" y="1637"/>
                    <a:pt x="51237" y="1704"/>
                    <a:pt x="52037" y="1770"/>
                  </a:cubicBezTo>
                  <a:cubicBezTo>
                    <a:pt x="53605" y="1937"/>
                    <a:pt x="55173" y="2037"/>
                    <a:pt x="56707" y="2204"/>
                  </a:cubicBezTo>
                  <a:cubicBezTo>
                    <a:pt x="58242" y="2371"/>
                    <a:pt x="59709" y="2571"/>
                    <a:pt x="61010" y="3038"/>
                  </a:cubicBezTo>
                  <a:cubicBezTo>
                    <a:pt x="61644" y="3305"/>
                    <a:pt x="62245" y="3605"/>
                    <a:pt x="62745" y="4039"/>
                  </a:cubicBezTo>
                  <a:cubicBezTo>
                    <a:pt x="62945" y="4205"/>
                    <a:pt x="63112" y="4472"/>
                    <a:pt x="63112" y="4539"/>
                  </a:cubicBezTo>
                  <a:cubicBezTo>
                    <a:pt x="63112" y="4606"/>
                    <a:pt x="63112" y="4639"/>
                    <a:pt x="63079" y="4706"/>
                  </a:cubicBezTo>
                  <a:cubicBezTo>
                    <a:pt x="63045" y="4772"/>
                    <a:pt x="62978" y="4839"/>
                    <a:pt x="62878" y="4906"/>
                  </a:cubicBezTo>
                  <a:cubicBezTo>
                    <a:pt x="62411" y="5239"/>
                    <a:pt x="61778" y="5440"/>
                    <a:pt x="61144" y="5573"/>
                  </a:cubicBezTo>
                  <a:cubicBezTo>
                    <a:pt x="60844" y="5640"/>
                    <a:pt x="60510" y="5673"/>
                    <a:pt x="60210" y="5706"/>
                  </a:cubicBezTo>
                  <a:cubicBezTo>
                    <a:pt x="59843" y="5706"/>
                    <a:pt x="59509" y="5740"/>
                    <a:pt x="59176" y="5773"/>
                  </a:cubicBezTo>
                  <a:cubicBezTo>
                    <a:pt x="58509" y="5807"/>
                    <a:pt x="57875" y="5840"/>
                    <a:pt x="57208" y="5873"/>
                  </a:cubicBezTo>
                  <a:cubicBezTo>
                    <a:pt x="56574" y="5907"/>
                    <a:pt x="55940" y="5907"/>
                    <a:pt x="55306" y="5907"/>
                  </a:cubicBezTo>
                  <a:cubicBezTo>
                    <a:pt x="54673" y="5923"/>
                    <a:pt x="54055" y="5932"/>
                    <a:pt x="53451" y="5932"/>
                  </a:cubicBezTo>
                  <a:cubicBezTo>
                    <a:pt x="52846" y="5932"/>
                    <a:pt x="52254" y="5923"/>
                    <a:pt x="51670" y="5907"/>
                  </a:cubicBezTo>
                  <a:cubicBezTo>
                    <a:pt x="50503" y="5907"/>
                    <a:pt x="49369" y="5840"/>
                    <a:pt x="48301" y="5807"/>
                  </a:cubicBezTo>
                  <a:cubicBezTo>
                    <a:pt x="44032" y="5640"/>
                    <a:pt x="40596" y="5373"/>
                    <a:pt x="38194" y="5206"/>
                  </a:cubicBezTo>
                  <a:cubicBezTo>
                    <a:pt x="36593" y="5117"/>
                    <a:pt x="35466" y="5058"/>
                    <a:pt x="34893" y="5058"/>
                  </a:cubicBezTo>
                  <a:cubicBezTo>
                    <a:pt x="34606" y="5058"/>
                    <a:pt x="34458" y="5073"/>
                    <a:pt x="34458" y="5106"/>
                  </a:cubicBezTo>
                  <a:cubicBezTo>
                    <a:pt x="34425" y="5173"/>
                    <a:pt x="35759" y="5406"/>
                    <a:pt x="38127" y="5706"/>
                  </a:cubicBezTo>
                  <a:cubicBezTo>
                    <a:pt x="40529" y="6007"/>
                    <a:pt x="43965" y="6407"/>
                    <a:pt x="48268" y="6707"/>
                  </a:cubicBezTo>
                  <a:cubicBezTo>
                    <a:pt x="49335" y="6774"/>
                    <a:pt x="50470" y="6841"/>
                    <a:pt x="51637" y="6874"/>
                  </a:cubicBezTo>
                  <a:cubicBezTo>
                    <a:pt x="52609" y="6901"/>
                    <a:pt x="53580" y="6950"/>
                    <a:pt x="54587" y="6950"/>
                  </a:cubicBezTo>
                  <a:cubicBezTo>
                    <a:pt x="54825" y="6950"/>
                    <a:pt x="55064" y="6947"/>
                    <a:pt x="55306" y="6941"/>
                  </a:cubicBezTo>
                  <a:lnTo>
                    <a:pt x="57241" y="6941"/>
                  </a:lnTo>
                  <a:cubicBezTo>
                    <a:pt x="57908" y="6907"/>
                    <a:pt x="58575" y="6874"/>
                    <a:pt x="59242" y="6841"/>
                  </a:cubicBezTo>
                  <a:cubicBezTo>
                    <a:pt x="59576" y="6841"/>
                    <a:pt x="59943" y="6841"/>
                    <a:pt x="60277" y="6807"/>
                  </a:cubicBezTo>
                  <a:cubicBezTo>
                    <a:pt x="60643" y="6807"/>
                    <a:pt x="61010" y="6741"/>
                    <a:pt x="61377" y="6674"/>
                  </a:cubicBezTo>
                  <a:cubicBezTo>
                    <a:pt x="62078" y="6540"/>
                    <a:pt x="62812" y="6340"/>
                    <a:pt x="63546" y="5840"/>
                  </a:cubicBezTo>
                  <a:cubicBezTo>
                    <a:pt x="63712" y="5706"/>
                    <a:pt x="63912" y="5540"/>
                    <a:pt x="64046" y="5306"/>
                  </a:cubicBezTo>
                  <a:cubicBezTo>
                    <a:pt x="64213" y="5073"/>
                    <a:pt x="64313" y="4739"/>
                    <a:pt x="64279" y="4439"/>
                  </a:cubicBezTo>
                  <a:cubicBezTo>
                    <a:pt x="64213" y="4105"/>
                    <a:pt x="64113" y="3872"/>
                    <a:pt x="63979" y="3672"/>
                  </a:cubicBezTo>
                  <a:cubicBezTo>
                    <a:pt x="63812" y="3472"/>
                    <a:pt x="63679" y="3305"/>
                    <a:pt x="63512" y="3171"/>
                  </a:cubicBezTo>
                  <a:cubicBezTo>
                    <a:pt x="62878" y="2604"/>
                    <a:pt x="62178" y="2271"/>
                    <a:pt x="61444" y="1937"/>
                  </a:cubicBezTo>
                  <a:cubicBezTo>
                    <a:pt x="59943" y="1370"/>
                    <a:pt x="58375" y="1203"/>
                    <a:pt x="56841" y="1003"/>
                  </a:cubicBezTo>
                  <a:cubicBezTo>
                    <a:pt x="55306" y="836"/>
                    <a:pt x="53739" y="703"/>
                    <a:pt x="52137" y="569"/>
                  </a:cubicBezTo>
                  <a:cubicBezTo>
                    <a:pt x="51337" y="469"/>
                    <a:pt x="50536" y="403"/>
                    <a:pt x="49736" y="336"/>
                  </a:cubicBezTo>
                  <a:cubicBezTo>
                    <a:pt x="48935" y="303"/>
                    <a:pt x="48101" y="236"/>
                    <a:pt x="47301" y="203"/>
                  </a:cubicBezTo>
                  <a:cubicBezTo>
                    <a:pt x="44732" y="21"/>
                    <a:pt x="42224" y="1"/>
                    <a:pt x="3977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3"/>
            <p:cNvSpPr/>
            <p:nvPr/>
          </p:nvSpPr>
          <p:spPr>
            <a:xfrm>
              <a:off x="3692845" y="3343740"/>
              <a:ext cx="5062246" cy="362817"/>
            </a:xfrm>
            <a:custGeom>
              <a:avLst/>
              <a:gdLst/>
              <a:ahLst/>
              <a:cxnLst/>
              <a:rect l="l" t="t" r="r" b="b"/>
              <a:pathLst>
                <a:path w="115550" h="14615" extrusionOk="0">
                  <a:moveTo>
                    <a:pt x="109278" y="0"/>
                  </a:moveTo>
                  <a:lnTo>
                    <a:pt x="109278" y="0"/>
                  </a:lnTo>
                  <a:cubicBezTo>
                    <a:pt x="109245" y="67"/>
                    <a:pt x="109679" y="234"/>
                    <a:pt x="110446" y="601"/>
                  </a:cubicBezTo>
                  <a:cubicBezTo>
                    <a:pt x="110813" y="801"/>
                    <a:pt x="111280" y="1034"/>
                    <a:pt x="111813" y="1401"/>
                  </a:cubicBezTo>
                  <a:cubicBezTo>
                    <a:pt x="112314" y="1735"/>
                    <a:pt x="112881" y="2168"/>
                    <a:pt x="113415" y="2735"/>
                  </a:cubicBezTo>
                  <a:cubicBezTo>
                    <a:pt x="113948" y="3336"/>
                    <a:pt x="114482" y="4070"/>
                    <a:pt x="114749" y="4937"/>
                  </a:cubicBezTo>
                  <a:cubicBezTo>
                    <a:pt x="115016" y="5838"/>
                    <a:pt x="114982" y="6905"/>
                    <a:pt x="114449" y="7839"/>
                  </a:cubicBezTo>
                  <a:cubicBezTo>
                    <a:pt x="113915" y="8773"/>
                    <a:pt x="112981" y="9540"/>
                    <a:pt x="111847" y="10107"/>
                  </a:cubicBezTo>
                  <a:cubicBezTo>
                    <a:pt x="110746" y="10674"/>
                    <a:pt x="109412" y="10975"/>
                    <a:pt x="107977" y="11241"/>
                  </a:cubicBezTo>
                  <a:cubicBezTo>
                    <a:pt x="106526" y="11501"/>
                    <a:pt x="104968" y="11626"/>
                    <a:pt x="103339" y="11626"/>
                  </a:cubicBezTo>
                  <a:cubicBezTo>
                    <a:pt x="101823" y="11626"/>
                    <a:pt x="100245" y="11517"/>
                    <a:pt x="98637" y="11308"/>
                  </a:cubicBezTo>
                  <a:cubicBezTo>
                    <a:pt x="95235" y="10875"/>
                    <a:pt x="91699" y="10041"/>
                    <a:pt x="87963" y="9107"/>
                  </a:cubicBezTo>
                  <a:cubicBezTo>
                    <a:pt x="87029" y="8873"/>
                    <a:pt x="86062" y="8640"/>
                    <a:pt x="85094" y="8406"/>
                  </a:cubicBezTo>
                  <a:cubicBezTo>
                    <a:pt x="84127" y="8206"/>
                    <a:pt x="83160" y="7972"/>
                    <a:pt x="82159" y="7739"/>
                  </a:cubicBezTo>
                  <a:cubicBezTo>
                    <a:pt x="80157" y="7339"/>
                    <a:pt x="78156" y="6905"/>
                    <a:pt x="76054" y="6571"/>
                  </a:cubicBezTo>
                  <a:cubicBezTo>
                    <a:pt x="73986" y="6205"/>
                    <a:pt x="71851" y="5938"/>
                    <a:pt x="69717" y="5637"/>
                  </a:cubicBezTo>
                  <a:cubicBezTo>
                    <a:pt x="67548" y="5404"/>
                    <a:pt x="65347" y="5104"/>
                    <a:pt x="63112" y="4970"/>
                  </a:cubicBezTo>
                  <a:cubicBezTo>
                    <a:pt x="60877" y="4737"/>
                    <a:pt x="58675" y="4670"/>
                    <a:pt x="56507" y="4537"/>
                  </a:cubicBezTo>
                  <a:cubicBezTo>
                    <a:pt x="54642" y="4508"/>
                    <a:pt x="52776" y="4430"/>
                    <a:pt x="50953" y="4430"/>
                  </a:cubicBezTo>
                  <a:cubicBezTo>
                    <a:pt x="50657" y="4430"/>
                    <a:pt x="50363" y="4432"/>
                    <a:pt x="50069" y="4437"/>
                  </a:cubicBezTo>
                  <a:cubicBezTo>
                    <a:pt x="49684" y="4430"/>
                    <a:pt x="49299" y="4428"/>
                    <a:pt x="48916" y="4428"/>
                  </a:cubicBezTo>
                  <a:cubicBezTo>
                    <a:pt x="47210" y="4428"/>
                    <a:pt x="45526" y="4482"/>
                    <a:pt x="43865" y="4537"/>
                  </a:cubicBezTo>
                  <a:cubicBezTo>
                    <a:pt x="42864" y="4570"/>
                    <a:pt x="41863" y="4637"/>
                    <a:pt x="40863" y="4670"/>
                  </a:cubicBezTo>
                  <a:cubicBezTo>
                    <a:pt x="39862" y="4737"/>
                    <a:pt x="38895" y="4770"/>
                    <a:pt x="37927" y="4870"/>
                  </a:cubicBezTo>
                  <a:cubicBezTo>
                    <a:pt x="30188" y="5437"/>
                    <a:pt x="23283" y="6438"/>
                    <a:pt x="17546" y="7572"/>
                  </a:cubicBezTo>
                  <a:cubicBezTo>
                    <a:pt x="11742" y="8706"/>
                    <a:pt x="7305" y="10474"/>
                    <a:pt x="4370" y="11942"/>
                  </a:cubicBezTo>
                  <a:cubicBezTo>
                    <a:pt x="2902" y="12709"/>
                    <a:pt x="1801" y="13343"/>
                    <a:pt x="1068" y="13810"/>
                  </a:cubicBezTo>
                  <a:cubicBezTo>
                    <a:pt x="367" y="14310"/>
                    <a:pt x="0" y="14577"/>
                    <a:pt x="34" y="14611"/>
                  </a:cubicBezTo>
                  <a:cubicBezTo>
                    <a:pt x="34" y="14613"/>
                    <a:pt x="36" y="14614"/>
                    <a:pt x="40" y="14614"/>
                  </a:cubicBezTo>
                  <a:cubicBezTo>
                    <a:pt x="97" y="14614"/>
                    <a:pt x="520" y="14415"/>
                    <a:pt x="1201" y="14043"/>
                  </a:cubicBezTo>
                  <a:cubicBezTo>
                    <a:pt x="1968" y="13610"/>
                    <a:pt x="3102" y="13076"/>
                    <a:pt x="4570" y="12376"/>
                  </a:cubicBezTo>
                  <a:cubicBezTo>
                    <a:pt x="7539" y="11075"/>
                    <a:pt x="11975" y="9440"/>
                    <a:pt x="17713" y="8439"/>
                  </a:cubicBezTo>
                  <a:cubicBezTo>
                    <a:pt x="23450" y="7439"/>
                    <a:pt x="30322" y="6505"/>
                    <a:pt x="37994" y="6004"/>
                  </a:cubicBezTo>
                  <a:cubicBezTo>
                    <a:pt x="38961" y="5938"/>
                    <a:pt x="39929" y="5904"/>
                    <a:pt x="40929" y="5838"/>
                  </a:cubicBezTo>
                  <a:cubicBezTo>
                    <a:pt x="41897" y="5804"/>
                    <a:pt x="42897" y="5738"/>
                    <a:pt x="43898" y="5738"/>
                  </a:cubicBezTo>
                  <a:cubicBezTo>
                    <a:pt x="45560" y="5683"/>
                    <a:pt x="47221" y="5629"/>
                    <a:pt x="48919" y="5629"/>
                  </a:cubicBezTo>
                  <a:cubicBezTo>
                    <a:pt x="49300" y="5629"/>
                    <a:pt x="49684" y="5631"/>
                    <a:pt x="50069" y="5637"/>
                  </a:cubicBezTo>
                  <a:cubicBezTo>
                    <a:pt x="52171" y="5637"/>
                    <a:pt x="54306" y="5738"/>
                    <a:pt x="56474" y="5771"/>
                  </a:cubicBezTo>
                  <a:cubicBezTo>
                    <a:pt x="58609" y="5904"/>
                    <a:pt x="60810" y="6004"/>
                    <a:pt x="63012" y="6205"/>
                  </a:cubicBezTo>
                  <a:cubicBezTo>
                    <a:pt x="65247" y="6371"/>
                    <a:pt x="67415" y="6638"/>
                    <a:pt x="69550" y="6872"/>
                  </a:cubicBezTo>
                  <a:cubicBezTo>
                    <a:pt x="71685" y="7139"/>
                    <a:pt x="73820" y="7405"/>
                    <a:pt x="75854" y="7772"/>
                  </a:cubicBezTo>
                  <a:cubicBezTo>
                    <a:pt x="77922" y="8106"/>
                    <a:pt x="79957" y="8540"/>
                    <a:pt x="81925" y="8906"/>
                  </a:cubicBezTo>
                  <a:cubicBezTo>
                    <a:pt x="82893" y="9140"/>
                    <a:pt x="83893" y="9340"/>
                    <a:pt x="84827" y="9540"/>
                  </a:cubicBezTo>
                  <a:cubicBezTo>
                    <a:pt x="85795" y="9774"/>
                    <a:pt x="86762" y="9974"/>
                    <a:pt x="87696" y="10207"/>
                  </a:cubicBezTo>
                  <a:cubicBezTo>
                    <a:pt x="91432" y="11141"/>
                    <a:pt x="95035" y="11942"/>
                    <a:pt x="98504" y="12342"/>
                  </a:cubicBezTo>
                  <a:cubicBezTo>
                    <a:pt x="99954" y="12511"/>
                    <a:pt x="101381" y="12597"/>
                    <a:pt x="102764" y="12597"/>
                  </a:cubicBezTo>
                  <a:cubicBezTo>
                    <a:pt x="104657" y="12597"/>
                    <a:pt x="106467" y="12436"/>
                    <a:pt x="108144" y="12109"/>
                  </a:cubicBezTo>
                  <a:cubicBezTo>
                    <a:pt x="109612" y="11809"/>
                    <a:pt x="111013" y="11475"/>
                    <a:pt x="112214" y="10808"/>
                  </a:cubicBezTo>
                  <a:cubicBezTo>
                    <a:pt x="113448" y="10174"/>
                    <a:pt x="114482" y="9273"/>
                    <a:pt x="115049" y="8173"/>
                  </a:cubicBezTo>
                  <a:cubicBezTo>
                    <a:pt x="115349" y="7606"/>
                    <a:pt x="115483" y="7005"/>
                    <a:pt x="115516" y="6405"/>
                  </a:cubicBezTo>
                  <a:cubicBezTo>
                    <a:pt x="115549" y="5838"/>
                    <a:pt x="115449" y="5271"/>
                    <a:pt x="115283" y="4770"/>
                  </a:cubicBezTo>
                  <a:cubicBezTo>
                    <a:pt x="114949" y="3769"/>
                    <a:pt x="114349" y="3002"/>
                    <a:pt x="113781" y="2402"/>
                  </a:cubicBezTo>
                  <a:cubicBezTo>
                    <a:pt x="113181" y="1801"/>
                    <a:pt x="112547" y="1401"/>
                    <a:pt x="111980" y="1068"/>
                  </a:cubicBezTo>
                  <a:cubicBezTo>
                    <a:pt x="111446" y="734"/>
                    <a:pt x="110946" y="534"/>
                    <a:pt x="110546" y="367"/>
                  </a:cubicBezTo>
                  <a:cubicBezTo>
                    <a:pt x="109745" y="67"/>
                    <a:pt x="109278" y="0"/>
                    <a:pt x="10927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3"/>
            <p:cNvSpPr/>
            <p:nvPr/>
          </p:nvSpPr>
          <p:spPr>
            <a:xfrm>
              <a:off x="3781955" y="3337633"/>
              <a:ext cx="2513643" cy="195869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40571" y="0"/>
                  </a:moveTo>
                  <a:cubicBezTo>
                    <a:pt x="36780" y="0"/>
                    <a:pt x="32550" y="149"/>
                    <a:pt x="28088" y="480"/>
                  </a:cubicBezTo>
                  <a:cubicBezTo>
                    <a:pt x="19982" y="1113"/>
                    <a:pt x="12677" y="2248"/>
                    <a:pt x="7540" y="3749"/>
                  </a:cubicBezTo>
                  <a:cubicBezTo>
                    <a:pt x="5005" y="4516"/>
                    <a:pt x="2970" y="5383"/>
                    <a:pt x="1702" y="6250"/>
                  </a:cubicBezTo>
                  <a:cubicBezTo>
                    <a:pt x="435" y="7084"/>
                    <a:pt x="1" y="7885"/>
                    <a:pt x="68" y="7885"/>
                  </a:cubicBezTo>
                  <a:cubicBezTo>
                    <a:pt x="73" y="7888"/>
                    <a:pt x="78" y="7890"/>
                    <a:pt x="85" y="7890"/>
                  </a:cubicBezTo>
                  <a:cubicBezTo>
                    <a:pt x="218" y="7890"/>
                    <a:pt x="732" y="7285"/>
                    <a:pt x="1969" y="6651"/>
                  </a:cubicBezTo>
                  <a:cubicBezTo>
                    <a:pt x="3237" y="5950"/>
                    <a:pt x="5238" y="5250"/>
                    <a:pt x="7807" y="4616"/>
                  </a:cubicBezTo>
                  <a:cubicBezTo>
                    <a:pt x="12877" y="3315"/>
                    <a:pt x="20149" y="2348"/>
                    <a:pt x="28188" y="1714"/>
                  </a:cubicBezTo>
                  <a:cubicBezTo>
                    <a:pt x="34217" y="1263"/>
                    <a:pt x="39834" y="1095"/>
                    <a:pt x="44488" y="1095"/>
                  </a:cubicBezTo>
                  <a:cubicBezTo>
                    <a:pt x="46040" y="1095"/>
                    <a:pt x="47485" y="1113"/>
                    <a:pt x="48802" y="1147"/>
                  </a:cubicBezTo>
                  <a:cubicBezTo>
                    <a:pt x="51438" y="1213"/>
                    <a:pt x="53573" y="1380"/>
                    <a:pt x="55040" y="1547"/>
                  </a:cubicBezTo>
                  <a:cubicBezTo>
                    <a:pt x="56201" y="1679"/>
                    <a:pt x="56944" y="1811"/>
                    <a:pt x="57221" y="1811"/>
                  </a:cubicBezTo>
                  <a:cubicBezTo>
                    <a:pt x="57294" y="1811"/>
                    <a:pt x="57335" y="1801"/>
                    <a:pt x="57342" y="1781"/>
                  </a:cubicBezTo>
                  <a:cubicBezTo>
                    <a:pt x="57375" y="1714"/>
                    <a:pt x="56575" y="1380"/>
                    <a:pt x="55107" y="1080"/>
                  </a:cubicBezTo>
                  <a:cubicBezTo>
                    <a:pt x="53673" y="746"/>
                    <a:pt x="51504" y="446"/>
                    <a:pt x="48869" y="279"/>
                  </a:cubicBezTo>
                  <a:cubicBezTo>
                    <a:pt x="46470" y="100"/>
                    <a:pt x="43667" y="0"/>
                    <a:pt x="4057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3"/>
            <p:cNvSpPr/>
            <p:nvPr/>
          </p:nvSpPr>
          <p:spPr>
            <a:xfrm>
              <a:off x="483631" y="3381672"/>
              <a:ext cx="3016362" cy="412194"/>
            </a:xfrm>
            <a:custGeom>
              <a:avLst/>
              <a:gdLst/>
              <a:ahLst/>
              <a:cxnLst/>
              <a:rect l="l" t="t" r="r" b="b"/>
              <a:pathLst>
                <a:path w="68851" h="16604" extrusionOk="0">
                  <a:moveTo>
                    <a:pt x="61759" y="0"/>
                  </a:moveTo>
                  <a:cubicBezTo>
                    <a:pt x="61750" y="0"/>
                    <a:pt x="61745" y="2"/>
                    <a:pt x="61745" y="7"/>
                  </a:cubicBezTo>
                  <a:cubicBezTo>
                    <a:pt x="61678" y="140"/>
                    <a:pt x="62846" y="540"/>
                    <a:pt x="64447" y="1908"/>
                  </a:cubicBezTo>
                  <a:cubicBezTo>
                    <a:pt x="65214" y="2608"/>
                    <a:pt x="66148" y="3576"/>
                    <a:pt x="66882" y="4843"/>
                  </a:cubicBezTo>
                  <a:cubicBezTo>
                    <a:pt x="67249" y="5510"/>
                    <a:pt x="67549" y="6244"/>
                    <a:pt x="67749" y="7012"/>
                  </a:cubicBezTo>
                  <a:cubicBezTo>
                    <a:pt x="67949" y="7812"/>
                    <a:pt x="67983" y="8713"/>
                    <a:pt x="67849" y="9580"/>
                  </a:cubicBezTo>
                  <a:cubicBezTo>
                    <a:pt x="67783" y="9814"/>
                    <a:pt x="67749" y="10014"/>
                    <a:pt x="67683" y="10247"/>
                  </a:cubicBezTo>
                  <a:cubicBezTo>
                    <a:pt x="67616" y="10447"/>
                    <a:pt x="67549" y="10681"/>
                    <a:pt x="67449" y="10881"/>
                  </a:cubicBezTo>
                  <a:cubicBezTo>
                    <a:pt x="67249" y="11315"/>
                    <a:pt x="67049" y="11748"/>
                    <a:pt x="66749" y="12149"/>
                  </a:cubicBezTo>
                  <a:cubicBezTo>
                    <a:pt x="66181" y="12949"/>
                    <a:pt x="65381" y="13616"/>
                    <a:pt x="64447" y="14083"/>
                  </a:cubicBezTo>
                  <a:cubicBezTo>
                    <a:pt x="62546" y="15084"/>
                    <a:pt x="60144" y="15418"/>
                    <a:pt x="57642" y="15451"/>
                  </a:cubicBezTo>
                  <a:cubicBezTo>
                    <a:pt x="57423" y="15457"/>
                    <a:pt x="57203" y="15460"/>
                    <a:pt x="56980" y="15460"/>
                  </a:cubicBezTo>
                  <a:cubicBezTo>
                    <a:pt x="55947" y="15460"/>
                    <a:pt x="54876" y="15400"/>
                    <a:pt x="53806" y="15317"/>
                  </a:cubicBezTo>
                  <a:cubicBezTo>
                    <a:pt x="53139" y="15251"/>
                    <a:pt x="52472" y="15184"/>
                    <a:pt x="51805" y="15117"/>
                  </a:cubicBezTo>
                  <a:cubicBezTo>
                    <a:pt x="51471" y="15051"/>
                    <a:pt x="51104" y="15017"/>
                    <a:pt x="50770" y="14984"/>
                  </a:cubicBezTo>
                  <a:cubicBezTo>
                    <a:pt x="50437" y="14951"/>
                    <a:pt x="50103" y="14917"/>
                    <a:pt x="49736" y="14884"/>
                  </a:cubicBezTo>
                  <a:cubicBezTo>
                    <a:pt x="47034" y="14617"/>
                    <a:pt x="44232" y="14017"/>
                    <a:pt x="41397" y="13349"/>
                  </a:cubicBezTo>
                  <a:cubicBezTo>
                    <a:pt x="35693" y="12015"/>
                    <a:pt x="30256" y="10514"/>
                    <a:pt x="25219" y="9547"/>
                  </a:cubicBezTo>
                  <a:cubicBezTo>
                    <a:pt x="21297" y="8762"/>
                    <a:pt x="17579" y="8306"/>
                    <a:pt x="14276" y="8306"/>
                  </a:cubicBezTo>
                  <a:cubicBezTo>
                    <a:pt x="13365" y="8306"/>
                    <a:pt x="12486" y="8340"/>
                    <a:pt x="11643" y="8413"/>
                  </a:cubicBezTo>
                  <a:cubicBezTo>
                    <a:pt x="9674" y="8546"/>
                    <a:pt x="7940" y="8880"/>
                    <a:pt x="6439" y="9313"/>
                  </a:cubicBezTo>
                  <a:cubicBezTo>
                    <a:pt x="6072" y="9413"/>
                    <a:pt x="5705" y="9547"/>
                    <a:pt x="5371" y="9647"/>
                  </a:cubicBezTo>
                  <a:cubicBezTo>
                    <a:pt x="5038" y="9780"/>
                    <a:pt x="4704" y="9914"/>
                    <a:pt x="4404" y="10047"/>
                  </a:cubicBezTo>
                  <a:cubicBezTo>
                    <a:pt x="3770" y="10281"/>
                    <a:pt x="3237" y="10581"/>
                    <a:pt x="2770" y="10814"/>
                  </a:cubicBezTo>
                  <a:cubicBezTo>
                    <a:pt x="1802" y="11348"/>
                    <a:pt x="1102" y="11815"/>
                    <a:pt x="668" y="12182"/>
                  </a:cubicBezTo>
                  <a:cubicBezTo>
                    <a:pt x="201" y="12549"/>
                    <a:pt x="1" y="12749"/>
                    <a:pt x="34" y="12782"/>
                  </a:cubicBezTo>
                  <a:cubicBezTo>
                    <a:pt x="38" y="12786"/>
                    <a:pt x="43" y="12787"/>
                    <a:pt x="51" y="12787"/>
                  </a:cubicBezTo>
                  <a:cubicBezTo>
                    <a:pt x="123" y="12787"/>
                    <a:pt x="381" y="12652"/>
                    <a:pt x="801" y="12382"/>
                  </a:cubicBezTo>
                  <a:cubicBezTo>
                    <a:pt x="1268" y="12082"/>
                    <a:pt x="2002" y="11715"/>
                    <a:pt x="2970" y="11248"/>
                  </a:cubicBezTo>
                  <a:cubicBezTo>
                    <a:pt x="3470" y="11048"/>
                    <a:pt x="3970" y="10781"/>
                    <a:pt x="4604" y="10581"/>
                  </a:cubicBezTo>
                  <a:cubicBezTo>
                    <a:pt x="4904" y="10481"/>
                    <a:pt x="5238" y="10347"/>
                    <a:pt x="5572" y="10281"/>
                  </a:cubicBezTo>
                  <a:cubicBezTo>
                    <a:pt x="5905" y="10180"/>
                    <a:pt x="6239" y="10080"/>
                    <a:pt x="6606" y="9980"/>
                  </a:cubicBezTo>
                  <a:cubicBezTo>
                    <a:pt x="8073" y="9613"/>
                    <a:pt x="9775" y="9347"/>
                    <a:pt x="11676" y="9280"/>
                  </a:cubicBezTo>
                  <a:cubicBezTo>
                    <a:pt x="12206" y="9252"/>
                    <a:pt x="12751" y="9238"/>
                    <a:pt x="13311" y="9238"/>
                  </a:cubicBezTo>
                  <a:cubicBezTo>
                    <a:pt x="16760" y="9238"/>
                    <a:pt x="20737" y="9758"/>
                    <a:pt x="24985" y="10647"/>
                  </a:cubicBezTo>
                  <a:cubicBezTo>
                    <a:pt x="29956" y="11682"/>
                    <a:pt x="35359" y="13216"/>
                    <a:pt x="41097" y="14584"/>
                  </a:cubicBezTo>
                  <a:cubicBezTo>
                    <a:pt x="43966" y="15217"/>
                    <a:pt x="46834" y="15818"/>
                    <a:pt x="49603" y="16085"/>
                  </a:cubicBezTo>
                  <a:cubicBezTo>
                    <a:pt x="52027" y="16318"/>
                    <a:pt x="54401" y="16603"/>
                    <a:pt x="56701" y="16603"/>
                  </a:cubicBezTo>
                  <a:cubicBezTo>
                    <a:pt x="57027" y="16603"/>
                    <a:pt x="57352" y="16597"/>
                    <a:pt x="57675" y="16585"/>
                  </a:cubicBezTo>
                  <a:cubicBezTo>
                    <a:pt x="60244" y="16518"/>
                    <a:pt x="62779" y="16151"/>
                    <a:pt x="64914" y="14984"/>
                  </a:cubicBezTo>
                  <a:cubicBezTo>
                    <a:pt x="65981" y="14417"/>
                    <a:pt x="66882" y="13650"/>
                    <a:pt x="67516" y="12682"/>
                  </a:cubicBezTo>
                  <a:cubicBezTo>
                    <a:pt x="67849" y="12249"/>
                    <a:pt x="68083" y="11748"/>
                    <a:pt x="68283" y="11248"/>
                  </a:cubicBezTo>
                  <a:cubicBezTo>
                    <a:pt x="68383" y="10981"/>
                    <a:pt x="68450" y="10748"/>
                    <a:pt x="68550" y="10481"/>
                  </a:cubicBezTo>
                  <a:cubicBezTo>
                    <a:pt x="68617" y="10247"/>
                    <a:pt x="68650" y="9980"/>
                    <a:pt x="68717" y="9713"/>
                  </a:cubicBezTo>
                  <a:cubicBezTo>
                    <a:pt x="68850" y="8713"/>
                    <a:pt x="68750" y="7712"/>
                    <a:pt x="68516" y="6811"/>
                  </a:cubicBezTo>
                  <a:cubicBezTo>
                    <a:pt x="68250" y="5944"/>
                    <a:pt x="67883" y="5177"/>
                    <a:pt x="67449" y="4510"/>
                  </a:cubicBezTo>
                  <a:cubicBezTo>
                    <a:pt x="66615" y="3142"/>
                    <a:pt x="65614" y="2208"/>
                    <a:pt x="64747" y="1541"/>
                  </a:cubicBezTo>
                  <a:cubicBezTo>
                    <a:pt x="63880" y="874"/>
                    <a:pt x="63079" y="507"/>
                    <a:pt x="62579" y="273"/>
                  </a:cubicBezTo>
                  <a:cubicBezTo>
                    <a:pt x="62113" y="99"/>
                    <a:pt x="61825" y="0"/>
                    <a:pt x="6175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3"/>
            <p:cNvSpPr/>
            <p:nvPr/>
          </p:nvSpPr>
          <p:spPr>
            <a:xfrm>
              <a:off x="471978" y="3388301"/>
              <a:ext cx="2649497" cy="290875"/>
            </a:xfrm>
            <a:custGeom>
              <a:avLst/>
              <a:gdLst/>
              <a:ahLst/>
              <a:cxnLst/>
              <a:rect l="l" t="t" r="r" b="b"/>
              <a:pathLst>
                <a:path w="60477" h="11717" extrusionOk="0">
                  <a:moveTo>
                    <a:pt x="55089" y="0"/>
                  </a:moveTo>
                  <a:cubicBezTo>
                    <a:pt x="55080" y="0"/>
                    <a:pt x="55075" y="2"/>
                    <a:pt x="55073" y="6"/>
                  </a:cubicBezTo>
                  <a:cubicBezTo>
                    <a:pt x="55006" y="106"/>
                    <a:pt x="55840" y="674"/>
                    <a:pt x="57074" y="2008"/>
                  </a:cubicBezTo>
                  <a:cubicBezTo>
                    <a:pt x="57675" y="2708"/>
                    <a:pt x="58375" y="3576"/>
                    <a:pt x="58942" y="4676"/>
                  </a:cubicBezTo>
                  <a:cubicBezTo>
                    <a:pt x="59209" y="5243"/>
                    <a:pt x="59442" y="5877"/>
                    <a:pt x="59543" y="6544"/>
                  </a:cubicBezTo>
                  <a:cubicBezTo>
                    <a:pt x="59643" y="7212"/>
                    <a:pt x="59576" y="7945"/>
                    <a:pt x="59242" y="8579"/>
                  </a:cubicBezTo>
                  <a:cubicBezTo>
                    <a:pt x="59109" y="8913"/>
                    <a:pt x="58842" y="9246"/>
                    <a:pt x="58609" y="9513"/>
                  </a:cubicBezTo>
                  <a:cubicBezTo>
                    <a:pt x="58375" y="9780"/>
                    <a:pt x="58041" y="10014"/>
                    <a:pt x="57708" y="10214"/>
                  </a:cubicBezTo>
                  <a:cubicBezTo>
                    <a:pt x="57076" y="10545"/>
                    <a:pt x="56309" y="10686"/>
                    <a:pt x="55479" y="10686"/>
                  </a:cubicBezTo>
                  <a:cubicBezTo>
                    <a:pt x="55389" y="10686"/>
                    <a:pt x="55298" y="10684"/>
                    <a:pt x="55206" y="10681"/>
                  </a:cubicBezTo>
                  <a:cubicBezTo>
                    <a:pt x="53371" y="10681"/>
                    <a:pt x="51403" y="10147"/>
                    <a:pt x="49335" y="9513"/>
                  </a:cubicBezTo>
                  <a:cubicBezTo>
                    <a:pt x="45166" y="8312"/>
                    <a:pt x="40529" y="7045"/>
                    <a:pt x="35625" y="6011"/>
                  </a:cubicBezTo>
                  <a:cubicBezTo>
                    <a:pt x="30689" y="4977"/>
                    <a:pt x="25885" y="4309"/>
                    <a:pt x="21515" y="4143"/>
                  </a:cubicBezTo>
                  <a:cubicBezTo>
                    <a:pt x="20665" y="4104"/>
                    <a:pt x="19830" y="4085"/>
                    <a:pt x="19012" y="4085"/>
                  </a:cubicBezTo>
                  <a:cubicBezTo>
                    <a:pt x="15627" y="4085"/>
                    <a:pt x="12540" y="4406"/>
                    <a:pt x="9907" y="4943"/>
                  </a:cubicBezTo>
                  <a:cubicBezTo>
                    <a:pt x="8273" y="5277"/>
                    <a:pt x="6838" y="5677"/>
                    <a:pt x="5571" y="6111"/>
                  </a:cubicBezTo>
                  <a:cubicBezTo>
                    <a:pt x="4970" y="6344"/>
                    <a:pt x="4403" y="6544"/>
                    <a:pt x="3869" y="6778"/>
                  </a:cubicBezTo>
                  <a:cubicBezTo>
                    <a:pt x="3336" y="7011"/>
                    <a:pt x="2869" y="7212"/>
                    <a:pt x="2468" y="7412"/>
                  </a:cubicBezTo>
                  <a:cubicBezTo>
                    <a:pt x="2068" y="7612"/>
                    <a:pt x="1701" y="7812"/>
                    <a:pt x="1368" y="7979"/>
                  </a:cubicBezTo>
                  <a:cubicBezTo>
                    <a:pt x="1067" y="8146"/>
                    <a:pt x="801" y="8346"/>
                    <a:pt x="600" y="8446"/>
                  </a:cubicBezTo>
                  <a:cubicBezTo>
                    <a:pt x="200" y="8713"/>
                    <a:pt x="0" y="8879"/>
                    <a:pt x="0" y="8913"/>
                  </a:cubicBezTo>
                  <a:cubicBezTo>
                    <a:pt x="5" y="8918"/>
                    <a:pt x="16" y="8921"/>
                    <a:pt x="32" y="8921"/>
                  </a:cubicBezTo>
                  <a:cubicBezTo>
                    <a:pt x="115" y="8921"/>
                    <a:pt x="343" y="8847"/>
                    <a:pt x="734" y="8679"/>
                  </a:cubicBezTo>
                  <a:cubicBezTo>
                    <a:pt x="934" y="8579"/>
                    <a:pt x="1201" y="8446"/>
                    <a:pt x="1534" y="8312"/>
                  </a:cubicBezTo>
                  <a:cubicBezTo>
                    <a:pt x="1868" y="8179"/>
                    <a:pt x="2235" y="8012"/>
                    <a:pt x="2669" y="7845"/>
                  </a:cubicBezTo>
                  <a:cubicBezTo>
                    <a:pt x="3069" y="7679"/>
                    <a:pt x="3569" y="7512"/>
                    <a:pt x="4070" y="7312"/>
                  </a:cubicBezTo>
                  <a:cubicBezTo>
                    <a:pt x="4603" y="7145"/>
                    <a:pt x="5170" y="6945"/>
                    <a:pt x="5804" y="6778"/>
                  </a:cubicBezTo>
                  <a:cubicBezTo>
                    <a:pt x="7038" y="6411"/>
                    <a:pt x="8473" y="6077"/>
                    <a:pt x="10074" y="5777"/>
                  </a:cubicBezTo>
                  <a:cubicBezTo>
                    <a:pt x="12385" y="5392"/>
                    <a:pt x="15045" y="5180"/>
                    <a:pt x="17964" y="5180"/>
                  </a:cubicBezTo>
                  <a:cubicBezTo>
                    <a:pt x="19088" y="5180"/>
                    <a:pt x="20252" y="5212"/>
                    <a:pt x="21449" y="5277"/>
                  </a:cubicBezTo>
                  <a:cubicBezTo>
                    <a:pt x="25752" y="5510"/>
                    <a:pt x="30455" y="6211"/>
                    <a:pt x="35359" y="7212"/>
                  </a:cubicBezTo>
                  <a:cubicBezTo>
                    <a:pt x="40229" y="8246"/>
                    <a:pt x="44832" y="9480"/>
                    <a:pt x="49002" y="10614"/>
                  </a:cubicBezTo>
                  <a:cubicBezTo>
                    <a:pt x="51041" y="11196"/>
                    <a:pt x="53048" y="11716"/>
                    <a:pt x="55024" y="11716"/>
                  </a:cubicBezTo>
                  <a:cubicBezTo>
                    <a:pt x="55085" y="11716"/>
                    <a:pt x="55145" y="11716"/>
                    <a:pt x="55206" y="11715"/>
                  </a:cubicBezTo>
                  <a:cubicBezTo>
                    <a:pt x="56240" y="11715"/>
                    <a:pt x="57241" y="11548"/>
                    <a:pt x="58142" y="11048"/>
                  </a:cubicBezTo>
                  <a:cubicBezTo>
                    <a:pt x="58575" y="10814"/>
                    <a:pt x="58975" y="10481"/>
                    <a:pt x="59309" y="10114"/>
                  </a:cubicBezTo>
                  <a:cubicBezTo>
                    <a:pt x="59609" y="9747"/>
                    <a:pt x="59843" y="9380"/>
                    <a:pt x="60043" y="8946"/>
                  </a:cubicBezTo>
                  <a:cubicBezTo>
                    <a:pt x="60443" y="8112"/>
                    <a:pt x="60477" y="7212"/>
                    <a:pt x="60343" y="6411"/>
                  </a:cubicBezTo>
                  <a:cubicBezTo>
                    <a:pt x="60176" y="5644"/>
                    <a:pt x="59876" y="4943"/>
                    <a:pt x="59543" y="4343"/>
                  </a:cubicBezTo>
                  <a:cubicBezTo>
                    <a:pt x="58875" y="3175"/>
                    <a:pt x="58075" y="2341"/>
                    <a:pt x="57408" y="1674"/>
                  </a:cubicBezTo>
                  <a:cubicBezTo>
                    <a:pt x="56124" y="485"/>
                    <a:pt x="55223" y="0"/>
                    <a:pt x="5508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3"/>
            <p:cNvSpPr/>
            <p:nvPr/>
          </p:nvSpPr>
          <p:spPr>
            <a:xfrm>
              <a:off x="470488" y="3353322"/>
              <a:ext cx="2452221" cy="206370"/>
            </a:xfrm>
            <a:custGeom>
              <a:avLst/>
              <a:gdLst/>
              <a:ahLst/>
              <a:cxnLst/>
              <a:rect l="l" t="t" r="r" b="b"/>
              <a:pathLst>
                <a:path w="55974" h="8313" extrusionOk="0">
                  <a:moveTo>
                    <a:pt x="47615" y="1"/>
                  </a:moveTo>
                  <a:cubicBezTo>
                    <a:pt x="47411" y="1"/>
                    <a:pt x="47301" y="26"/>
                    <a:pt x="47301" y="48"/>
                  </a:cubicBezTo>
                  <a:cubicBezTo>
                    <a:pt x="47301" y="148"/>
                    <a:pt x="48268" y="215"/>
                    <a:pt x="49770" y="1015"/>
                  </a:cubicBezTo>
                  <a:cubicBezTo>
                    <a:pt x="50503" y="1382"/>
                    <a:pt x="51404" y="1949"/>
                    <a:pt x="52338" y="2716"/>
                  </a:cubicBezTo>
                  <a:cubicBezTo>
                    <a:pt x="52772" y="3083"/>
                    <a:pt x="53272" y="3517"/>
                    <a:pt x="53706" y="4017"/>
                  </a:cubicBezTo>
                  <a:cubicBezTo>
                    <a:pt x="54139" y="4518"/>
                    <a:pt x="54606" y="5085"/>
                    <a:pt x="54840" y="5718"/>
                  </a:cubicBezTo>
                  <a:cubicBezTo>
                    <a:pt x="54973" y="6019"/>
                    <a:pt x="55040" y="6352"/>
                    <a:pt x="54973" y="6586"/>
                  </a:cubicBezTo>
                  <a:cubicBezTo>
                    <a:pt x="54907" y="6819"/>
                    <a:pt x="54706" y="6986"/>
                    <a:pt x="54406" y="7119"/>
                  </a:cubicBezTo>
                  <a:cubicBezTo>
                    <a:pt x="53996" y="7270"/>
                    <a:pt x="53489" y="7310"/>
                    <a:pt x="52947" y="7310"/>
                  </a:cubicBezTo>
                  <a:cubicBezTo>
                    <a:pt x="52651" y="7310"/>
                    <a:pt x="52344" y="7298"/>
                    <a:pt x="52038" y="7286"/>
                  </a:cubicBezTo>
                  <a:cubicBezTo>
                    <a:pt x="50270" y="7153"/>
                    <a:pt x="48369" y="6753"/>
                    <a:pt x="46400" y="6286"/>
                  </a:cubicBezTo>
                  <a:cubicBezTo>
                    <a:pt x="44432" y="5785"/>
                    <a:pt x="42398" y="5218"/>
                    <a:pt x="40229" y="4618"/>
                  </a:cubicBezTo>
                  <a:cubicBezTo>
                    <a:pt x="38095" y="4051"/>
                    <a:pt x="35860" y="3450"/>
                    <a:pt x="33491" y="3050"/>
                  </a:cubicBezTo>
                  <a:cubicBezTo>
                    <a:pt x="28755" y="2416"/>
                    <a:pt x="24285" y="2049"/>
                    <a:pt x="20182" y="1949"/>
                  </a:cubicBezTo>
                  <a:cubicBezTo>
                    <a:pt x="19499" y="1933"/>
                    <a:pt x="18827" y="1924"/>
                    <a:pt x="18169" y="1924"/>
                  </a:cubicBezTo>
                  <a:cubicBezTo>
                    <a:pt x="14839" y="1924"/>
                    <a:pt x="11830" y="2137"/>
                    <a:pt x="9241" y="2583"/>
                  </a:cubicBezTo>
                  <a:cubicBezTo>
                    <a:pt x="6172" y="3083"/>
                    <a:pt x="3737" y="3917"/>
                    <a:pt x="2202" y="4784"/>
                  </a:cubicBezTo>
                  <a:cubicBezTo>
                    <a:pt x="668" y="5618"/>
                    <a:pt x="1" y="6386"/>
                    <a:pt x="34" y="6419"/>
                  </a:cubicBezTo>
                  <a:cubicBezTo>
                    <a:pt x="39" y="6426"/>
                    <a:pt x="48" y="6430"/>
                    <a:pt x="60" y="6430"/>
                  </a:cubicBezTo>
                  <a:cubicBezTo>
                    <a:pt x="218" y="6430"/>
                    <a:pt x="981" y="5867"/>
                    <a:pt x="2402" y="5218"/>
                  </a:cubicBezTo>
                  <a:cubicBezTo>
                    <a:pt x="3970" y="4518"/>
                    <a:pt x="6339" y="3817"/>
                    <a:pt x="9374" y="3450"/>
                  </a:cubicBezTo>
                  <a:cubicBezTo>
                    <a:pt x="11513" y="3168"/>
                    <a:pt x="13962" y="3035"/>
                    <a:pt x="16643" y="3035"/>
                  </a:cubicBezTo>
                  <a:cubicBezTo>
                    <a:pt x="21572" y="3035"/>
                    <a:pt x="27285" y="3485"/>
                    <a:pt x="33291" y="4284"/>
                  </a:cubicBezTo>
                  <a:cubicBezTo>
                    <a:pt x="35559" y="4651"/>
                    <a:pt x="37761" y="5251"/>
                    <a:pt x="39929" y="5819"/>
                  </a:cubicBezTo>
                  <a:cubicBezTo>
                    <a:pt x="42064" y="6386"/>
                    <a:pt x="44132" y="6919"/>
                    <a:pt x="46134" y="7386"/>
                  </a:cubicBezTo>
                  <a:cubicBezTo>
                    <a:pt x="48168" y="7820"/>
                    <a:pt x="50070" y="8220"/>
                    <a:pt x="51971" y="8287"/>
                  </a:cubicBezTo>
                  <a:cubicBezTo>
                    <a:pt x="52282" y="8298"/>
                    <a:pt x="52594" y="8313"/>
                    <a:pt x="52905" y="8313"/>
                  </a:cubicBezTo>
                  <a:cubicBezTo>
                    <a:pt x="53528" y="8313"/>
                    <a:pt x="54150" y="8254"/>
                    <a:pt x="54773" y="7987"/>
                  </a:cubicBezTo>
                  <a:cubicBezTo>
                    <a:pt x="54873" y="7953"/>
                    <a:pt x="55007" y="7887"/>
                    <a:pt x="55107" y="7820"/>
                  </a:cubicBezTo>
                  <a:lnTo>
                    <a:pt x="55273" y="7687"/>
                  </a:lnTo>
                  <a:lnTo>
                    <a:pt x="55440" y="7553"/>
                  </a:lnTo>
                  <a:cubicBezTo>
                    <a:pt x="55540" y="7453"/>
                    <a:pt x="55640" y="7353"/>
                    <a:pt x="55707" y="7220"/>
                  </a:cubicBezTo>
                  <a:cubicBezTo>
                    <a:pt x="55774" y="7086"/>
                    <a:pt x="55807" y="6953"/>
                    <a:pt x="55874" y="6819"/>
                  </a:cubicBezTo>
                  <a:cubicBezTo>
                    <a:pt x="55974" y="6252"/>
                    <a:pt x="55841" y="5785"/>
                    <a:pt x="55640" y="5385"/>
                  </a:cubicBezTo>
                  <a:cubicBezTo>
                    <a:pt x="55307" y="4584"/>
                    <a:pt x="54773" y="4017"/>
                    <a:pt x="54273" y="3484"/>
                  </a:cubicBezTo>
                  <a:cubicBezTo>
                    <a:pt x="53772" y="2983"/>
                    <a:pt x="53239" y="2550"/>
                    <a:pt x="52738" y="2183"/>
                  </a:cubicBezTo>
                  <a:cubicBezTo>
                    <a:pt x="51738" y="1415"/>
                    <a:pt x="50770" y="915"/>
                    <a:pt x="49970" y="581"/>
                  </a:cubicBezTo>
                  <a:cubicBezTo>
                    <a:pt x="48867" y="109"/>
                    <a:pt x="48038" y="1"/>
                    <a:pt x="47615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3"/>
            <p:cNvSpPr/>
            <p:nvPr/>
          </p:nvSpPr>
          <p:spPr>
            <a:xfrm>
              <a:off x="764234" y="3310747"/>
              <a:ext cx="1793143" cy="140758"/>
            </a:xfrm>
            <a:custGeom>
              <a:avLst/>
              <a:gdLst/>
              <a:ahLst/>
              <a:cxnLst/>
              <a:rect l="l" t="t" r="r" b="b"/>
              <a:pathLst>
                <a:path w="40930" h="5670" extrusionOk="0">
                  <a:moveTo>
                    <a:pt x="14992" y="1"/>
                  </a:moveTo>
                  <a:cubicBezTo>
                    <a:pt x="11508" y="1"/>
                    <a:pt x="8392" y="324"/>
                    <a:pt x="5938" y="762"/>
                  </a:cubicBezTo>
                  <a:cubicBezTo>
                    <a:pt x="4070" y="1096"/>
                    <a:pt x="2569" y="1429"/>
                    <a:pt x="1568" y="1729"/>
                  </a:cubicBezTo>
                  <a:cubicBezTo>
                    <a:pt x="534" y="2030"/>
                    <a:pt x="0" y="2230"/>
                    <a:pt x="0" y="2296"/>
                  </a:cubicBezTo>
                  <a:cubicBezTo>
                    <a:pt x="13" y="2334"/>
                    <a:pt x="105" y="2353"/>
                    <a:pt x="270" y="2353"/>
                  </a:cubicBezTo>
                  <a:cubicBezTo>
                    <a:pt x="545" y="2353"/>
                    <a:pt x="1022" y="2301"/>
                    <a:pt x="1668" y="2196"/>
                  </a:cubicBezTo>
                  <a:cubicBezTo>
                    <a:pt x="2702" y="2030"/>
                    <a:pt x="4203" y="1863"/>
                    <a:pt x="6038" y="1629"/>
                  </a:cubicBezTo>
                  <a:cubicBezTo>
                    <a:pt x="8220" y="1376"/>
                    <a:pt x="10890" y="1180"/>
                    <a:pt x="13864" y="1180"/>
                  </a:cubicBezTo>
                  <a:cubicBezTo>
                    <a:pt x="15983" y="1180"/>
                    <a:pt x="18256" y="1279"/>
                    <a:pt x="20615" y="1529"/>
                  </a:cubicBezTo>
                  <a:cubicBezTo>
                    <a:pt x="23417" y="1829"/>
                    <a:pt x="26086" y="2296"/>
                    <a:pt x="28521" y="2797"/>
                  </a:cubicBezTo>
                  <a:cubicBezTo>
                    <a:pt x="30956" y="3297"/>
                    <a:pt x="33124" y="3798"/>
                    <a:pt x="34925" y="4265"/>
                  </a:cubicBezTo>
                  <a:cubicBezTo>
                    <a:pt x="38107" y="5082"/>
                    <a:pt x="40241" y="5669"/>
                    <a:pt x="40747" y="5669"/>
                  </a:cubicBezTo>
                  <a:cubicBezTo>
                    <a:pt x="40820" y="5669"/>
                    <a:pt x="40859" y="5657"/>
                    <a:pt x="40863" y="5632"/>
                  </a:cubicBezTo>
                  <a:cubicBezTo>
                    <a:pt x="40930" y="5499"/>
                    <a:pt x="38761" y="4598"/>
                    <a:pt x="35159" y="3431"/>
                  </a:cubicBezTo>
                  <a:cubicBezTo>
                    <a:pt x="33358" y="2864"/>
                    <a:pt x="31189" y="2230"/>
                    <a:pt x="28754" y="1663"/>
                  </a:cubicBezTo>
                  <a:cubicBezTo>
                    <a:pt x="26319" y="1096"/>
                    <a:pt x="23617" y="595"/>
                    <a:pt x="20715" y="295"/>
                  </a:cubicBezTo>
                  <a:cubicBezTo>
                    <a:pt x="18735" y="89"/>
                    <a:pt x="16813" y="1"/>
                    <a:pt x="149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3"/>
            <p:cNvSpPr/>
            <p:nvPr/>
          </p:nvSpPr>
          <p:spPr>
            <a:xfrm>
              <a:off x="116854" y="3655616"/>
              <a:ext cx="1512540" cy="203193"/>
            </a:xfrm>
            <a:custGeom>
              <a:avLst/>
              <a:gdLst/>
              <a:ahLst/>
              <a:cxnLst/>
              <a:rect l="l" t="t" r="r" b="b"/>
              <a:pathLst>
                <a:path w="34525" h="8185" extrusionOk="0">
                  <a:moveTo>
                    <a:pt x="22593" y="0"/>
                  </a:moveTo>
                  <a:cubicBezTo>
                    <a:pt x="22415" y="0"/>
                    <a:pt x="22245" y="5"/>
                    <a:pt x="22083" y="13"/>
                  </a:cubicBezTo>
                  <a:cubicBezTo>
                    <a:pt x="21749" y="13"/>
                    <a:pt x="21449" y="46"/>
                    <a:pt x="21215" y="46"/>
                  </a:cubicBezTo>
                  <a:cubicBezTo>
                    <a:pt x="20949" y="79"/>
                    <a:pt x="20748" y="146"/>
                    <a:pt x="20582" y="180"/>
                  </a:cubicBezTo>
                  <a:cubicBezTo>
                    <a:pt x="20248" y="280"/>
                    <a:pt x="20081" y="313"/>
                    <a:pt x="20081" y="380"/>
                  </a:cubicBezTo>
                  <a:cubicBezTo>
                    <a:pt x="20081" y="413"/>
                    <a:pt x="20281" y="446"/>
                    <a:pt x="20615" y="446"/>
                  </a:cubicBezTo>
                  <a:cubicBezTo>
                    <a:pt x="20782" y="413"/>
                    <a:pt x="20982" y="413"/>
                    <a:pt x="21215" y="413"/>
                  </a:cubicBezTo>
                  <a:cubicBezTo>
                    <a:pt x="21482" y="446"/>
                    <a:pt x="21749" y="446"/>
                    <a:pt x="22083" y="480"/>
                  </a:cubicBezTo>
                  <a:cubicBezTo>
                    <a:pt x="23350" y="580"/>
                    <a:pt x="25185" y="913"/>
                    <a:pt x="27353" y="1581"/>
                  </a:cubicBezTo>
                  <a:cubicBezTo>
                    <a:pt x="27920" y="1747"/>
                    <a:pt x="28487" y="1947"/>
                    <a:pt x="29054" y="2181"/>
                  </a:cubicBezTo>
                  <a:cubicBezTo>
                    <a:pt x="29355" y="2281"/>
                    <a:pt x="29655" y="2414"/>
                    <a:pt x="29955" y="2515"/>
                  </a:cubicBezTo>
                  <a:cubicBezTo>
                    <a:pt x="30289" y="2648"/>
                    <a:pt x="30555" y="2748"/>
                    <a:pt x="30856" y="2881"/>
                  </a:cubicBezTo>
                  <a:cubicBezTo>
                    <a:pt x="31456" y="3148"/>
                    <a:pt x="32056" y="3482"/>
                    <a:pt x="32557" y="3882"/>
                  </a:cubicBezTo>
                  <a:cubicBezTo>
                    <a:pt x="33057" y="4316"/>
                    <a:pt x="33424" y="4850"/>
                    <a:pt x="33291" y="5250"/>
                  </a:cubicBezTo>
                  <a:cubicBezTo>
                    <a:pt x="33224" y="5450"/>
                    <a:pt x="33057" y="5683"/>
                    <a:pt x="32824" y="5884"/>
                  </a:cubicBezTo>
                  <a:cubicBezTo>
                    <a:pt x="32590" y="6084"/>
                    <a:pt x="32290" y="6251"/>
                    <a:pt x="31923" y="6417"/>
                  </a:cubicBezTo>
                  <a:cubicBezTo>
                    <a:pt x="31756" y="6517"/>
                    <a:pt x="31589" y="6584"/>
                    <a:pt x="31456" y="6651"/>
                  </a:cubicBezTo>
                  <a:cubicBezTo>
                    <a:pt x="31256" y="6718"/>
                    <a:pt x="31089" y="6751"/>
                    <a:pt x="30922" y="6784"/>
                  </a:cubicBezTo>
                  <a:cubicBezTo>
                    <a:pt x="30555" y="6884"/>
                    <a:pt x="30188" y="6918"/>
                    <a:pt x="29788" y="6951"/>
                  </a:cubicBezTo>
                  <a:cubicBezTo>
                    <a:pt x="29561" y="6966"/>
                    <a:pt x="29332" y="6972"/>
                    <a:pt x="29100" y="6972"/>
                  </a:cubicBezTo>
                  <a:cubicBezTo>
                    <a:pt x="27736" y="6972"/>
                    <a:pt x="26306" y="6736"/>
                    <a:pt x="24851" y="6451"/>
                  </a:cubicBezTo>
                  <a:cubicBezTo>
                    <a:pt x="21416" y="5750"/>
                    <a:pt x="18180" y="4749"/>
                    <a:pt x="15111" y="4149"/>
                  </a:cubicBezTo>
                  <a:cubicBezTo>
                    <a:pt x="14344" y="3982"/>
                    <a:pt x="13610" y="3849"/>
                    <a:pt x="12843" y="3782"/>
                  </a:cubicBezTo>
                  <a:cubicBezTo>
                    <a:pt x="12476" y="3749"/>
                    <a:pt x="12109" y="3715"/>
                    <a:pt x="11742" y="3715"/>
                  </a:cubicBezTo>
                  <a:cubicBezTo>
                    <a:pt x="11542" y="3715"/>
                    <a:pt x="11375" y="3749"/>
                    <a:pt x="11175" y="3749"/>
                  </a:cubicBezTo>
                  <a:cubicBezTo>
                    <a:pt x="11008" y="3749"/>
                    <a:pt x="10808" y="3782"/>
                    <a:pt x="10641" y="3782"/>
                  </a:cubicBezTo>
                  <a:cubicBezTo>
                    <a:pt x="9274" y="3916"/>
                    <a:pt x="8006" y="4082"/>
                    <a:pt x="6838" y="4316"/>
                  </a:cubicBezTo>
                  <a:cubicBezTo>
                    <a:pt x="4537" y="4783"/>
                    <a:pt x="2736" y="5550"/>
                    <a:pt x="1601" y="6251"/>
                  </a:cubicBezTo>
                  <a:cubicBezTo>
                    <a:pt x="501" y="6984"/>
                    <a:pt x="0" y="7551"/>
                    <a:pt x="67" y="7585"/>
                  </a:cubicBezTo>
                  <a:cubicBezTo>
                    <a:pt x="73" y="7595"/>
                    <a:pt x="85" y="7599"/>
                    <a:pt x="101" y="7599"/>
                  </a:cubicBezTo>
                  <a:cubicBezTo>
                    <a:pt x="250" y="7599"/>
                    <a:pt x="814" y="7196"/>
                    <a:pt x="1868" y="6684"/>
                  </a:cubicBezTo>
                  <a:cubicBezTo>
                    <a:pt x="3002" y="6117"/>
                    <a:pt x="4737" y="5517"/>
                    <a:pt x="7005" y="5183"/>
                  </a:cubicBezTo>
                  <a:cubicBezTo>
                    <a:pt x="8139" y="5016"/>
                    <a:pt x="9374" y="4883"/>
                    <a:pt x="10741" y="4816"/>
                  </a:cubicBezTo>
                  <a:cubicBezTo>
                    <a:pt x="10996" y="4790"/>
                    <a:pt x="11253" y="4778"/>
                    <a:pt x="11513" y="4778"/>
                  </a:cubicBezTo>
                  <a:cubicBezTo>
                    <a:pt x="12583" y="4778"/>
                    <a:pt x="13704" y="4982"/>
                    <a:pt x="14911" y="5250"/>
                  </a:cubicBezTo>
                  <a:cubicBezTo>
                    <a:pt x="17846" y="5884"/>
                    <a:pt x="21082" y="6918"/>
                    <a:pt x="24584" y="7652"/>
                  </a:cubicBezTo>
                  <a:cubicBezTo>
                    <a:pt x="26058" y="7930"/>
                    <a:pt x="27531" y="8184"/>
                    <a:pt x="29004" y="8184"/>
                  </a:cubicBezTo>
                  <a:cubicBezTo>
                    <a:pt x="29299" y="8184"/>
                    <a:pt x="29594" y="8174"/>
                    <a:pt x="29888" y="8152"/>
                  </a:cubicBezTo>
                  <a:cubicBezTo>
                    <a:pt x="30322" y="8152"/>
                    <a:pt x="30789" y="8052"/>
                    <a:pt x="31223" y="7952"/>
                  </a:cubicBezTo>
                  <a:cubicBezTo>
                    <a:pt x="31423" y="7918"/>
                    <a:pt x="31656" y="7852"/>
                    <a:pt x="31856" y="7752"/>
                  </a:cubicBezTo>
                  <a:cubicBezTo>
                    <a:pt x="32056" y="7685"/>
                    <a:pt x="32290" y="7585"/>
                    <a:pt x="32457" y="7485"/>
                  </a:cubicBezTo>
                  <a:cubicBezTo>
                    <a:pt x="32857" y="7285"/>
                    <a:pt x="33224" y="7051"/>
                    <a:pt x="33591" y="6751"/>
                  </a:cubicBezTo>
                  <a:cubicBezTo>
                    <a:pt x="33924" y="6451"/>
                    <a:pt x="34258" y="6050"/>
                    <a:pt x="34391" y="5483"/>
                  </a:cubicBezTo>
                  <a:cubicBezTo>
                    <a:pt x="34525" y="4950"/>
                    <a:pt x="34358" y="4383"/>
                    <a:pt x="34125" y="3982"/>
                  </a:cubicBezTo>
                  <a:cubicBezTo>
                    <a:pt x="33858" y="3582"/>
                    <a:pt x="33558" y="3315"/>
                    <a:pt x="33224" y="3048"/>
                  </a:cubicBezTo>
                  <a:cubicBezTo>
                    <a:pt x="32590" y="2548"/>
                    <a:pt x="31923" y="2214"/>
                    <a:pt x="31256" y="1947"/>
                  </a:cubicBezTo>
                  <a:cubicBezTo>
                    <a:pt x="30956" y="1814"/>
                    <a:pt x="30589" y="1681"/>
                    <a:pt x="30289" y="1581"/>
                  </a:cubicBezTo>
                  <a:cubicBezTo>
                    <a:pt x="29988" y="1480"/>
                    <a:pt x="29688" y="1380"/>
                    <a:pt x="29388" y="1247"/>
                  </a:cubicBezTo>
                  <a:cubicBezTo>
                    <a:pt x="28754" y="1047"/>
                    <a:pt x="28187" y="880"/>
                    <a:pt x="27620" y="747"/>
                  </a:cubicBezTo>
                  <a:cubicBezTo>
                    <a:pt x="25598" y="219"/>
                    <a:pt x="23884" y="0"/>
                    <a:pt x="2259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3"/>
            <p:cNvSpPr/>
            <p:nvPr/>
          </p:nvSpPr>
          <p:spPr>
            <a:xfrm>
              <a:off x="629781" y="3682427"/>
              <a:ext cx="672264" cy="89072"/>
            </a:xfrm>
            <a:custGeom>
              <a:avLst/>
              <a:gdLst/>
              <a:ahLst/>
              <a:cxnLst/>
              <a:rect l="l" t="t" r="r" b="b"/>
              <a:pathLst>
                <a:path w="15345" h="3588" extrusionOk="0">
                  <a:moveTo>
                    <a:pt x="2336" y="0"/>
                  </a:moveTo>
                  <a:cubicBezTo>
                    <a:pt x="901" y="0"/>
                    <a:pt x="1" y="234"/>
                    <a:pt x="34" y="400"/>
                  </a:cubicBezTo>
                  <a:cubicBezTo>
                    <a:pt x="34" y="601"/>
                    <a:pt x="901" y="667"/>
                    <a:pt x="2269" y="901"/>
                  </a:cubicBezTo>
                  <a:cubicBezTo>
                    <a:pt x="3637" y="1101"/>
                    <a:pt x="5505" y="1501"/>
                    <a:pt x="7573" y="2068"/>
                  </a:cubicBezTo>
                  <a:cubicBezTo>
                    <a:pt x="9641" y="2635"/>
                    <a:pt x="11542" y="3169"/>
                    <a:pt x="12977" y="3403"/>
                  </a:cubicBezTo>
                  <a:cubicBezTo>
                    <a:pt x="13736" y="3529"/>
                    <a:pt x="14348" y="3587"/>
                    <a:pt x="14755" y="3587"/>
                  </a:cubicBezTo>
                  <a:cubicBezTo>
                    <a:pt x="15099" y="3587"/>
                    <a:pt x="15296" y="3546"/>
                    <a:pt x="15312" y="3469"/>
                  </a:cubicBezTo>
                  <a:cubicBezTo>
                    <a:pt x="15345" y="3303"/>
                    <a:pt x="14511" y="3002"/>
                    <a:pt x="13177" y="2535"/>
                  </a:cubicBezTo>
                  <a:cubicBezTo>
                    <a:pt x="11842" y="2102"/>
                    <a:pt x="10008" y="1468"/>
                    <a:pt x="7906" y="867"/>
                  </a:cubicBezTo>
                  <a:cubicBezTo>
                    <a:pt x="5805" y="300"/>
                    <a:pt x="3803" y="0"/>
                    <a:pt x="233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3"/>
            <p:cNvSpPr/>
            <p:nvPr/>
          </p:nvSpPr>
          <p:spPr>
            <a:xfrm>
              <a:off x="3637294" y="31986"/>
              <a:ext cx="5063735" cy="362197"/>
            </a:xfrm>
            <a:custGeom>
              <a:avLst/>
              <a:gdLst/>
              <a:ahLst/>
              <a:cxnLst/>
              <a:rect l="l" t="t" r="r" b="b"/>
              <a:pathLst>
                <a:path w="115584" h="14590" extrusionOk="0">
                  <a:moveTo>
                    <a:pt x="109321" y="1"/>
                  </a:moveTo>
                  <a:cubicBezTo>
                    <a:pt x="109298" y="1"/>
                    <a:pt x="109284" y="4"/>
                    <a:pt x="109279" y="9"/>
                  </a:cubicBezTo>
                  <a:cubicBezTo>
                    <a:pt x="109279" y="42"/>
                    <a:pt x="109712" y="209"/>
                    <a:pt x="110446" y="576"/>
                  </a:cubicBezTo>
                  <a:cubicBezTo>
                    <a:pt x="110846" y="776"/>
                    <a:pt x="111313" y="1009"/>
                    <a:pt x="111814" y="1376"/>
                  </a:cubicBezTo>
                  <a:cubicBezTo>
                    <a:pt x="112348" y="1710"/>
                    <a:pt x="112915" y="2143"/>
                    <a:pt x="113448" y="2711"/>
                  </a:cubicBezTo>
                  <a:cubicBezTo>
                    <a:pt x="113982" y="3311"/>
                    <a:pt x="114482" y="4045"/>
                    <a:pt x="114749" y="4945"/>
                  </a:cubicBezTo>
                  <a:cubicBezTo>
                    <a:pt x="115016" y="5813"/>
                    <a:pt x="114983" y="6880"/>
                    <a:pt x="114449" y="7814"/>
                  </a:cubicBezTo>
                  <a:cubicBezTo>
                    <a:pt x="113949" y="8748"/>
                    <a:pt x="113015" y="9515"/>
                    <a:pt x="111881" y="10082"/>
                  </a:cubicBezTo>
                  <a:cubicBezTo>
                    <a:pt x="110746" y="10650"/>
                    <a:pt x="109412" y="10950"/>
                    <a:pt x="108011" y="11217"/>
                  </a:cubicBezTo>
                  <a:cubicBezTo>
                    <a:pt x="106520" y="11480"/>
                    <a:pt x="104937" y="11614"/>
                    <a:pt x="103281" y="11614"/>
                  </a:cubicBezTo>
                  <a:cubicBezTo>
                    <a:pt x="101788" y="11614"/>
                    <a:pt x="100235" y="11505"/>
                    <a:pt x="98638" y="11283"/>
                  </a:cubicBezTo>
                  <a:cubicBezTo>
                    <a:pt x="95269" y="10850"/>
                    <a:pt x="91699" y="10016"/>
                    <a:pt x="87963" y="9082"/>
                  </a:cubicBezTo>
                  <a:cubicBezTo>
                    <a:pt x="87029" y="8848"/>
                    <a:pt x="86095" y="8615"/>
                    <a:pt x="85128" y="8381"/>
                  </a:cubicBezTo>
                  <a:cubicBezTo>
                    <a:pt x="84161" y="8181"/>
                    <a:pt x="83160" y="7948"/>
                    <a:pt x="82193" y="7714"/>
                  </a:cubicBezTo>
                  <a:cubicBezTo>
                    <a:pt x="80191" y="7314"/>
                    <a:pt x="78156" y="6880"/>
                    <a:pt x="76088" y="6547"/>
                  </a:cubicBezTo>
                  <a:cubicBezTo>
                    <a:pt x="74020" y="6180"/>
                    <a:pt x="71885" y="5913"/>
                    <a:pt x="69717" y="5613"/>
                  </a:cubicBezTo>
                  <a:cubicBezTo>
                    <a:pt x="67549" y="5379"/>
                    <a:pt x="65381" y="5079"/>
                    <a:pt x="63146" y="4945"/>
                  </a:cubicBezTo>
                  <a:cubicBezTo>
                    <a:pt x="60911" y="4745"/>
                    <a:pt x="58709" y="4645"/>
                    <a:pt x="56508" y="4512"/>
                  </a:cubicBezTo>
                  <a:cubicBezTo>
                    <a:pt x="54642" y="4483"/>
                    <a:pt x="52801" y="4405"/>
                    <a:pt x="50985" y="4405"/>
                  </a:cubicBezTo>
                  <a:cubicBezTo>
                    <a:pt x="50691" y="4405"/>
                    <a:pt x="50396" y="4407"/>
                    <a:pt x="50103" y="4412"/>
                  </a:cubicBezTo>
                  <a:cubicBezTo>
                    <a:pt x="49711" y="4406"/>
                    <a:pt x="49322" y="4403"/>
                    <a:pt x="48934" y="4403"/>
                  </a:cubicBezTo>
                  <a:cubicBezTo>
                    <a:pt x="47210" y="4403"/>
                    <a:pt x="45527" y="4457"/>
                    <a:pt x="43865" y="4512"/>
                  </a:cubicBezTo>
                  <a:cubicBezTo>
                    <a:pt x="42865" y="4545"/>
                    <a:pt x="41864" y="4612"/>
                    <a:pt x="40863" y="4645"/>
                  </a:cubicBezTo>
                  <a:cubicBezTo>
                    <a:pt x="39896" y="4712"/>
                    <a:pt x="38895" y="4745"/>
                    <a:pt x="37928" y="4845"/>
                  </a:cubicBezTo>
                  <a:cubicBezTo>
                    <a:pt x="30222" y="5412"/>
                    <a:pt x="23284" y="6447"/>
                    <a:pt x="17546" y="7547"/>
                  </a:cubicBezTo>
                  <a:cubicBezTo>
                    <a:pt x="11776" y="8681"/>
                    <a:pt x="7306" y="10449"/>
                    <a:pt x="4370" y="11917"/>
                  </a:cubicBezTo>
                  <a:cubicBezTo>
                    <a:pt x="2903" y="12684"/>
                    <a:pt x="1802" y="13318"/>
                    <a:pt x="1101" y="13785"/>
                  </a:cubicBezTo>
                  <a:cubicBezTo>
                    <a:pt x="368" y="14285"/>
                    <a:pt x="1" y="14552"/>
                    <a:pt x="34" y="14586"/>
                  </a:cubicBezTo>
                  <a:cubicBezTo>
                    <a:pt x="36" y="14588"/>
                    <a:pt x="41" y="14589"/>
                    <a:pt x="47" y="14589"/>
                  </a:cubicBezTo>
                  <a:cubicBezTo>
                    <a:pt x="127" y="14589"/>
                    <a:pt x="523" y="14390"/>
                    <a:pt x="1235" y="14019"/>
                  </a:cubicBezTo>
                  <a:cubicBezTo>
                    <a:pt x="1969" y="13585"/>
                    <a:pt x="3103" y="13051"/>
                    <a:pt x="4604" y="12351"/>
                  </a:cubicBezTo>
                  <a:cubicBezTo>
                    <a:pt x="7539" y="11050"/>
                    <a:pt x="12009" y="9449"/>
                    <a:pt x="17713" y="8415"/>
                  </a:cubicBezTo>
                  <a:cubicBezTo>
                    <a:pt x="23451" y="7414"/>
                    <a:pt x="30356" y="6480"/>
                    <a:pt x="38028" y="5980"/>
                  </a:cubicBezTo>
                  <a:cubicBezTo>
                    <a:pt x="38995" y="5913"/>
                    <a:pt x="39962" y="5879"/>
                    <a:pt x="40930" y="5813"/>
                  </a:cubicBezTo>
                  <a:cubicBezTo>
                    <a:pt x="41931" y="5779"/>
                    <a:pt x="42931" y="5713"/>
                    <a:pt x="43932" y="5713"/>
                  </a:cubicBezTo>
                  <a:cubicBezTo>
                    <a:pt x="45933" y="5646"/>
                    <a:pt x="48002" y="5613"/>
                    <a:pt x="50103" y="5613"/>
                  </a:cubicBezTo>
                  <a:cubicBezTo>
                    <a:pt x="52171" y="5613"/>
                    <a:pt x="54306" y="5713"/>
                    <a:pt x="56474" y="5746"/>
                  </a:cubicBezTo>
                  <a:cubicBezTo>
                    <a:pt x="58642" y="5879"/>
                    <a:pt x="60844" y="5980"/>
                    <a:pt x="63046" y="6180"/>
                  </a:cubicBezTo>
                  <a:cubicBezTo>
                    <a:pt x="65247" y="6346"/>
                    <a:pt x="67415" y="6613"/>
                    <a:pt x="69584" y="6847"/>
                  </a:cubicBezTo>
                  <a:cubicBezTo>
                    <a:pt x="71718" y="7147"/>
                    <a:pt x="73820" y="7414"/>
                    <a:pt x="75888" y="7781"/>
                  </a:cubicBezTo>
                  <a:cubicBezTo>
                    <a:pt x="77956" y="8081"/>
                    <a:pt x="79958" y="8515"/>
                    <a:pt x="81926" y="8882"/>
                  </a:cubicBezTo>
                  <a:cubicBezTo>
                    <a:pt x="82926" y="9115"/>
                    <a:pt x="83894" y="9315"/>
                    <a:pt x="84861" y="9549"/>
                  </a:cubicBezTo>
                  <a:cubicBezTo>
                    <a:pt x="85829" y="9749"/>
                    <a:pt x="86763" y="9982"/>
                    <a:pt x="87697" y="10183"/>
                  </a:cubicBezTo>
                  <a:cubicBezTo>
                    <a:pt x="91466" y="11117"/>
                    <a:pt x="95068" y="11917"/>
                    <a:pt x="98504" y="12317"/>
                  </a:cubicBezTo>
                  <a:cubicBezTo>
                    <a:pt x="99969" y="12486"/>
                    <a:pt x="101398" y="12572"/>
                    <a:pt x="102781" y="12572"/>
                  </a:cubicBezTo>
                  <a:cubicBezTo>
                    <a:pt x="104674" y="12572"/>
                    <a:pt x="106482" y="12412"/>
                    <a:pt x="108178" y="12084"/>
                  </a:cubicBezTo>
                  <a:cubicBezTo>
                    <a:pt x="109612" y="11784"/>
                    <a:pt x="111013" y="11450"/>
                    <a:pt x="112247" y="10783"/>
                  </a:cubicBezTo>
                  <a:cubicBezTo>
                    <a:pt x="113448" y="10149"/>
                    <a:pt x="114516" y="9249"/>
                    <a:pt x="115083" y="8148"/>
                  </a:cubicBezTo>
                  <a:cubicBezTo>
                    <a:pt x="115350" y="7581"/>
                    <a:pt x="115516" y="6980"/>
                    <a:pt x="115550" y="6380"/>
                  </a:cubicBezTo>
                  <a:cubicBezTo>
                    <a:pt x="115583" y="5813"/>
                    <a:pt x="115483" y="5246"/>
                    <a:pt x="115316" y="4745"/>
                  </a:cubicBezTo>
                  <a:cubicBezTo>
                    <a:pt x="114983" y="3745"/>
                    <a:pt x="114382" y="2977"/>
                    <a:pt x="113782" y="2377"/>
                  </a:cubicBezTo>
                  <a:cubicBezTo>
                    <a:pt x="113181" y="1810"/>
                    <a:pt x="112581" y="1376"/>
                    <a:pt x="112014" y="1043"/>
                  </a:cubicBezTo>
                  <a:cubicBezTo>
                    <a:pt x="111447" y="742"/>
                    <a:pt x="110980" y="509"/>
                    <a:pt x="110546" y="342"/>
                  </a:cubicBezTo>
                  <a:cubicBezTo>
                    <a:pt x="109867" y="87"/>
                    <a:pt x="109452" y="1"/>
                    <a:pt x="10932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3"/>
            <p:cNvSpPr/>
            <p:nvPr/>
          </p:nvSpPr>
          <p:spPr>
            <a:xfrm>
              <a:off x="3764431" y="274327"/>
              <a:ext cx="1354737" cy="209697"/>
            </a:xfrm>
            <a:custGeom>
              <a:avLst/>
              <a:gdLst/>
              <a:ahLst/>
              <a:cxnLst/>
              <a:rect l="l" t="t" r="r" b="b"/>
              <a:pathLst>
                <a:path w="30923" h="8447" extrusionOk="0">
                  <a:moveTo>
                    <a:pt x="30375" y="0"/>
                  </a:moveTo>
                  <a:cubicBezTo>
                    <a:pt x="30179" y="0"/>
                    <a:pt x="29927" y="8"/>
                    <a:pt x="29622" y="20"/>
                  </a:cubicBezTo>
                  <a:cubicBezTo>
                    <a:pt x="29222" y="54"/>
                    <a:pt x="28721" y="87"/>
                    <a:pt x="28154" y="120"/>
                  </a:cubicBezTo>
                  <a:cubicBezTo>
                    <a:pt x="27854" y="154"/>
                    <a:pt x="27554" y="187"/>
                    <a:pt x="27220" y="220"/>
                  </a:cubicBezTo>
                  <a:cubicBezTo>
                    <a:pt x="26887" y="254"/>
                    <a:pt x="26553" y="287"/>
                    <a:pt x="26186" y="354"/>
                  </a:cubicBezTo>
                  <a:cubicBezTo>
                    <a:pt x="25452" y="454"/>
                    <a:pt x="24652" y="554"/>
                    <a:pt x="23818" y="687"/>
                  </a:cubicBezTo>
                  <a:cubicBezTo>
                    <a:pt x="22984" y="821"/>
                    <a:pt x="22083" y="988"/>
                    <a:pt x="21149" y="1188"/>
                  </a:cubicBezTo>
                  <a:cubicBezTo>
                    <a:pt x="19248" y="1521"/>
                    <a:pt x="17180" y="2022"/>
                    <a:pt x="15011" y="2555"/>
                  </a:cubicBezTo>
                  <a:cubicBezTo>
                    <a:pt x="13944" y="2856"/>
                    <a:pt x="12910" y="3156"/>
                    <a:pt x="11909" y="3456"/>
                  </a:cubicBezTo>
                  <a:cubicBezTo>
                    <a:pt x="11642" y="3523"/>
                    <a:pt x="11375" y="3589"/>
                    <a:pt x="11142" y="3656"/>
                  </a:cubicBezTo>
                  <a:cubicBezTo>
                    <a:pt x="10908" y="3756"/>
                    <a:pt x="10675" y="3823"/>
                    <a:pt x="10408" y="3923"/>
                  </a:cubicBezTo>
                  <a:cubicBezTo>
                    <a:pt x="9941" y="4056"/>
                    <a:pt x="9474" y="4223"/>
                    <a:pt x="9007" y="4390"/>
                  </a:cubicBezTo>
                  <a:cubicBezTo>
                    <a:pt x="7172" y="4957"/>
                    <a:pt x="5571" y="5658"/>
                    <a:pt x="4204" y="6191"/>
                  </a:cubicBezTo>
                  <a:cubicBezTo>
                    <a:pt x="3903" y="6358"/>
                    <a:pt x="3570" y="6458"/>
                    <a:pt x="3270" y="6625"/>
                  </a:cubicBezTo>
                  <a:cubicBezTo>
                    <a:pt x="2969" y="6758"/>
                    <a:pt x="2703" y="6892"/>
                    <a:pt x="2436" y="7025"/>
                  </a:cubicBezTo>
                  <a:cubicBezTo>
                    <a:pt x="1902" y="7292"/>
                    <a:pt x="1468" y="7526"/>
                    <a:pt x="1101" y="7726"/>
                  </a:cubicBezTo>
                  <a:cubicBezTo>
                    <a:pt x="401" y="8093"/>
                    <a:pt x="1" y="8360"/>
                    <a:pt x="67" y="8426"/>
                  </a:cubicBezTo>
                  <a:cubicBezTo>
                    <a:pt x="74" y="8440"/>
                    <a:pt x="97" y="8446"/>
                    <a:pt x="135" y="8446"/>
                  </a:cubicBezTo>
                  <a:cubicBezTo>
                    <a:pt x="288" y="8446"/>
                    <a:pt x="688" y="8340"/>
                    <a:pt x="1302" y="8126"/>
                  </a:cubicBezTo>
                  <a:cubicBezTo>
                    <a:pt x="1702" y="8026"/>
                    <a:pt x="2169" y="7859"/>
                    <a:pt x="2703" y="7659"/>
                  </a:cubicBezTo>
                  <a:cubicBezTo>
                    <a:pt x="2969" y="7559"/>
                    <a:pt x="3236" y="7459"/>
                    <a:pt x="3570" y="7325"/>
                  </a:cubicBezTo>
                  <a:cubicBezTo>
                    <a:pt x="3870" y="7225"/>
                    <a:pt x="4204" y="7125"/>
                    <a:pt x="4537" y="7025"/>
                  </a:cubicBezTo>
                  <a:cubicBezTo>
                    <a:pt x="5905" y="6558"/>
                    <a:pt x="7539" y="5991"/>
                    <a:pt x="9374" y="5457"/>
                  </a:cubicBezTo>
                  <a:cubicBezTo>
                    <a:pt x="9808" y="5324"/>
                    <a:pt x="10275" y="5191"/>
                    <a:pt x="10775" y="5024"/>
                  </a:cubicBezTo>
                  <a:cubicBezTo>
                    <a:pt x="11009" y="4957"/>
                    <a:pt x="11242" y="4890"/>
                    <a:pt x="11476" y="4824"/>
                  </a:cubicBezTo>
                  <a:cubicBezTo>
                    <a:pt x="11742" y="4757"/>
                    <a:pt x="11976" y="4690"/>
                    <a:pt x="12243" y="4624"/>
                  </a:cubicBezTo>
                  <a:cubicBezTo>
                    <a:pt x="13243" y="4357"/>
                    <a:pt x="14278" y="4056"/>
                    <a:pt x="15345" y="3756"/>
                  </a:cubicBezTo>
                  <a:cubicBezTo>
                    <a:pt x="17480" y="3223"/>
                    <a:pt x="19515" y="2689"/>
                    <a:pt x="21383" y="2289"/>
                  </a:cubicBezTo>
                  <a:cubicBezTo>
                    <a:pt x="22283" y="2088"/>
                    <a:pt x="23184" y="1855"/>
                    <a:pt x="24018" y="1688"/>
                  </a:cubicBezTo>
                  <a:cubicBezTo>
                    <a:pt x="24852" y="1521"/>
                    <a:pt x="25619" y="1355"/>
                    <a:pt x="26319" y="1221"/>
                  </a:cubicBezTo>
                  <a:cubicBezTo>
                    <a:pt x="26686" y="1121"/>
                    <a:pt x="27020" y="1054"/>
                    <a:pt x="27320" y="988"/>
                  </a:cubicBezTo>
                  <a:cubicBezTo>
                    <a:pt x="27654" y="921"/>
                    <a:pt x="27954" y="854"/>
                    <a:pt x="28254" y="821"/>
                  </a:cubicBezTo>
                  <a:cubicBezTo>
                    <a:pt x="28821" y="687"/>
                    <a:pt x="29288" y="587"/>
                    <a:pt x="29689" y="487"/>
                  </a:cubicBezTo>
                  <a:cubicBezTo>
                    <a:pt x="30489" y="320"/>
                    <a:pt x="30923" y="154"/>
                    <a:pt x="30889" y="87"/>
                  </a:cubicBezTo>
                  <a:cubicBezTo>
                    <a:pt x="30889" y="24"/>
                    <a:pt x="30715" y="0"/>
                    <a:pt x="3037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3"/>
            <p:cNvSpPr/>
            <p:nvPr/>
          </p:nvSpPr>
          <p:spPr>
            <a:xfrm>
              <a:off x="3727893" y="25258"/>
              <a:ext cx="2512153" cy="195869"/>
            </a:xfrm>
            <a:custGeom>
              <a:avLst/>
              <a:gdLst/>
              <a:ahLst/>
              <a:cxnLst/>
              <a:rect l="l" t="t" r="r" b="b"/>
              <a:pathLst>
                <a:path w="57342" h="7890" extrusionOk="0">
                  <a:moveTo>
                    <a:pt x="40554" y="1"/>
                  </a:moveTo>
                  <a:cubicBezTo>
                    <a:pt x="36763" y="1"/>
                    <a:pt x="32531" y="149"/>
                    <a:pt x="28087" y="480"/>
                  </a:cubicBezTo>
                  <a:cubicBezTo>
                    <a:pt x="19982" y="1114"/>
                    <a:pt x="12676" y="2214"/>
                    <a:pt x="7539" y="3749"/>
                  </a:cubicBezTo>
                  <a:cubicBezTo>
                    <a:pt x="4971" y="4516"/>
                    <a:pt x="2970" y="5383"/>
                    <a:pt x="1702" y="6251"/>
                  </a:cubicBezTo>
                  <a:cubicBezTo>
                    <a:pt x="401" y="7084"/>
                    <a:pt x="1" y="7885"/>
                    <a:pt x="67" y="7885"/>
                  </a:cubicBezTo>
                  <a:cubicBezTo>
                    <a:pt x="71" y="7888"/>
                    <a:pt x="75" y="7890"/>
                    <a:pt x="80" y="7890"/>
                  </a:cubicBezTo>
                  <a:cubicBezTo>
                    <a:pt x="185" y="7890"/>
                    <a:pt x="698" y="7285"/>
                    <a:pt x="1935" y="6651"/>
                  </a:cubicBezTo>
                  <a:cubicBezTo>
                    <a:pt x="3236" y="5950"/>
                    <a:pt x="5238" y="5250"/>
                    <a:pt x="7773" y="4616"/>
                  </a:cubicBezTo>
                  <a:cubicBezTo>
                    <a:pt x="12877" y="3315"/>
                    <a:pt x="20115" y="2348"/>
                    <a:pt x="28154" y="1714"/>
                  </a:cubicBezTo>
                  <a:cubicBezTo>
                    <a:pt x="34183" y="1264"/>
                    <a:pt x="39819" y="1095"/>
                    <a:pt x="44483" y="1095"/>
                  </a:cubicBezTo>
                  <a:cubicBezTo>
                    <a:pt x="46038" y="1095"/>
                    <a:pt x="47485" y="1114"/>
                    <a:pt x="48802" y="1147"/>
                  </a:cubicBezTo>
                  <a:cubicBezTo>
                    <a:pt x="51437" y="1214"/>
                    <a:pt x="53572" y="1380"/>
                    <a:pt x="55040" y="1547"/>
                  </a:cubicBezTo>
                  <a:cubicBezTo>
                    <a:pt x="56231" y="1655"/>
                    <a:pt x="56983" y="1808"/>
                    <a:pt x="57224" y="1808"/>
                  </a:cubicBezTo>
                  <a:cubicBezTo>
                    <a:pt x="57280" y="1808"/>
                    <a:pt x="57308" y="1799"/>
                    <a:pt x="57308" y="1781"/>
                  </a:cubicBezTo>
                  <a:cubicBezTo>
                    <a:pt x="57342" y="1714"/>
                    <a:pt x="56574" y="1380"/>
                    <a:pt x="55107" y="1047"/>
                  </a:cubicBezTo>
                  <a:cubicBezTo>
                    <a:pt x="53639" y="747"/>
                    <a:pt x="51504" y="446"/>
                    <a:pt x="48836" y="280"/>
                  </a:cubicBezTo>
                  <a:cubicBezTo>
                    <a:pt x="46452" y="100"/>
                    <a:pt x="43650" y="1"/>
                    <a:pt x="405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3"/>
            <p:cNvSpPr/>
            <p:nvPr/>
          </p:nvSpPr>
          <p:spPr>
            <a:xfrm>
              <a:off x="428124" y="69298"/>
              <a:ext cx="3016318" cy="412219"/>
            </a:xfrm>
            <a:custGeom>
              <a:avLst/>
              <a:gdLst/>
              <a:ahLst/>
              <a:cxnLst/>
              <a:rect l="l" t="t" r="r" b="b"/>
              <a:pathLst>
                <a:path w="68850" h="16605" extrusionOk="0">
                  <a:moveTo>
                    <a:pt x="61768" y="0"/>
                  </a:moveTo>
                  <a:cubicBezTo>
                    <a:pt x="61757" y="0"/>
                    <a:pt x="61749" y="2"/>
                    <a:pt x="61744" y="7"/>
                  </a:cubicBezTo>
                  <a:cubicBezTo>
                    <a:pt x="61711" y="140"/>
                    <a:pt x="62845" y="540"/>
                    <a:pt x="64446" y="1908"/>
                  </a:cubicBezTo>
                  <a:cubicBezTo>
                    <a:pt x="65247" y="2609"/>
                    <a:pt x="66148" y="3576"/>
                    <a:pt x="66881" y="4843"/>
                  </a:cubicBezTo>
                  <a:cubicBezTo>
                    <a:pt x="67248" y="5511"/>
                    <a:pt x="67549" y="6244"/>
                    <a:pt x="67782" y="7012"/>
                  </a:cubicBezTo>
                  <a:cubicBezTo>
                    <a:pt x="67949" y="7812"/>
                    <a:pt x="68016" y="8713"/>
                    <a:pt x="67849" y="9580"/>
                  </a:cubicBezTo>
                  <a:cubicBezTo>
                    <a:pt x="67815" y="9780"/>
                    <a:pt x="67782" y="10014"/>
                    <a:pt x="67715" y="10247"/>
                  </a:cubicBezTo>
                  <a:cubicBezTo>
                    <a:pt x="67615" y="10447"/>
                    <a:pt x="67549" y="10681"/>
                    <a:pt x="67482" y="10881"/>
                  </a:cubicBezTo>
                  <a:cubicBezTo>
                    <a:pt x="67282" y="11315"/>
                    <a:pt x="67048" y="11748"/>
                    <a:pt x="66781" y="12149"/>
                  </a:cubicBezTo>
                  <a:cubicBezTo>
                    <a:pt x="66214" y="12949"/>
                    <a:pt x="65414" y="13616"/>
                    <a:pt x="64446" y="14083"/>
                  </a:cubicBezTo>
                  <a:cubicBezTo>
                    <a:pt x="62545" y="15084"/>
                    <a:pt x="60143" y="15418"/>
                    <a:pt x="57675" y="15451"/>
                  </a:cubicBezTo>
                  <a:cubicBezTo>
                    <a:pt x="57450" y="15457"/>
                    <a:pt x="57226" y="15460"/>
                    <a:pt x="57001" y="15460"/>
                  </a:cubicBezTo>
                  <a:cubicBezTo>
                    <a:pt x="55956" y="15460"/>
                    <a:pt x="54903" y="15400"/>
                    <a:pt x="53805" y="15318"/>
                  </a:cubicBezTo>
                  <a:cubicBezTo>
                    <a:pt x="53172" y="15251"/>
                    <a:pt x="52504" y="15184"/>
                    <a:pt x="51804" y="15117"/>
                  </a:cubicBezTo>
                  <a:cubicBezTo>
                    <a:pt x="51470" y="15084"/>
                    <a:pt x="51137" y="15017"/>
                    <a:pt x="50803" y="14984"/>
                  </a:cubicBezTo>
                  <a:cubicBezTo>
                    <a:pt x="50436" y="14951"/>
                    <a:pt x="50103" y="14917"/>
                    <a:pt x="49769" y="14884"/>
                  </a:cubicBezTo>
                  <a:cubicBezTo>
                    <a:pt x="47034" y="14617"/>
                    <a:pt x="44265" y="14017"/>
                    <a:pt x="41397" y="13350"/>
                  </a:cubicBezTo>
                  <a:cubicBezTo>
                    <a:pt x="35692" y="12015"/>
                    <a:pt x="30289" y="10514"/>
                    <a:pt x="25252" y="9547"/>
                  </a:cubicBezTo>
                  <a:cubicBezTo>
                    <a:pt x="21303" y="8762"/>
                    <a:pt x="17580" y="8306"/>
                    <a:pt x="14276" y="8306"/>
                  </a:cubicBezTo>
                  <a:cubicBezTo>
                    <a:pt x="13365" y="8306"/>
                    <a:pt x="12485" y="8341"/>
                    <a:pt x="11642" y="8413"/>
                  </a:cubicBezTo>
                  <a:cubicBezTo>
                    <a:pt x="9707" y="8546"/>
                    <a:pt x="7939" y="8880"/>
                    <a:pt x="6438" y="9313"/>
                  </a:cubicBezTo>
                  <a:cubicBezTo>
                    <a:pt x="6071" y="9413"/>
                    <a:pt x="5738" y="9547"/>
                    <a:pt x="5371" y="9647"/>
                  </a:cubicBezTo>
                  <a:cubicBezTo>
                    <a:pt x="5037" y="9780"/>
                    <a:pt x="4737" y="9914"/>
                    <a:pt x="4403" y="10047"/>
                  </a:cubicBezTo>
                  <a:cubicBezTo>
                    <a:pt x="3803" y="10281"/>
                    <a:pt x="3269" y="10581"/>
                    <a:pt x="2769" y="10814"/>
                  </a:cubicBezTo>
                  <a:cubicBezTo>
                    <a:pt x="1835" y="11348"/>
                    <a:pt x="1101" y="11815"/>
                    <a:pt x="667" y="12182"/>
                  </a:cubicBezTo>
                  <a:cubicBezTo>
                    <a:pt x="234" y="12549"/>
                    <a:pt x="0" y="12749"/>
                    <a:pt x="34" y="12782"/>
                  </a:cubicBezTo>
                  <a:cubicBezTo>
                    <a:pt x="37" y="12786"/>
                    <a:pt x="43" y="12788"/>
                    <a:pt x="51" y="12788"/>
                  </a:cubicBezTo>
                  <a:cubicBezTo>
                    <a:pt x="123" y="12788"/>
                    <a:pt x="381" y="12655"/>
                    <a:pt x="801" y="12416"/>
                  </a:cubicBezTo>
                  <a:cubicBezTo>
                    <a:pt x="1301" y="12115"/>
                    <a:pt x="2035" y="11715"/>
                    <a:pt x="2969" y="11248"/>
                  </a:cubicBezTo>
                  <a:cubicBezTo>
                    <a:pt x="3469" y="11048"/>
                    <a:pt x="4003" y="10781"/>
                    <a:pt x="4637" y="10581"/>
                  </a:cubicBezTo>
                  <a:cubicBezTo>
                    <a:pt x="4937" y="10481"/>
                    <a:pt x="5237" y="10381"/>
                    <a:pt x="5571" y="10281"/>
                  </a:cubicBezTo>
                  <a:cubicBezTo>
                    <a:pt x="5905" y="10181"/>
                    <a:pt x="6271" y="10081"/>
                    <a:pt x="6638" y="9980"/>
                  </a:cubicBezTo>
                  <a:cubicBezTo>
                    <a:pt x="8106" y="9647"/>
                    <a:pt x="9807" y="9380"/>
                    <a:pt x="11709" y="9280"/>
                  </a:cubicBezTo>
                  <a:cubicBezTo>
                    <a:pt x="12237" y="9252"/>
                    <a:pt x="12780" y="9238"/>
                    <a:pt x="13336" y="9238"/>
                  </a:cubicBezTo>
                  <a:cubicBezTo>
                    <a:pt x="16781" y="9238"/>
                    <a:pt x="20739" y="9762"/>
                    <a:pt x="25018" y="10681"/>
                  </a:cubicBezTo>
                  <a:cubicBezTo>
                    <a:pt x="29988" y="11682"/>
                    <a:pt x="35359" y="13216"/>
                    <a:pt x="41130" y="14584"/>
                  </a:cubicBezTo>
                  <a:cubicBezTo>
                    <a:pt x="43998" y="15251"/>
                    <a:pt x="46834" y="15818"/>
                    <a:pt x="49636" y="16085"/>
                  </a:cubicBezTo>
                  <a:cubicBezTo>
                    <a:pt x="52005" y="16345"/>
                    <a:pt x="54348" y="16605"/>
                    <a:pt x="56624" y="16605"/>
                  </a:cubicBezTo>
                  <a:cubicBezTo>
                    <a:pt x="56976" y="16605"/>
                    <a:pt x="57326" y="16599"/>
                    <a:pt x="57675" y="16585"/>
                  </a:cubicBezTo>
                  <a:cubicBezTo>
                    <a:pt x="60277" y="16518"/>
                    <a:pt x="62812" y="16152"/>
                    <a:pt x="64947" y="15017"/>
                  </a:cubicBezTo>
                  <a:cubicBezTo>
                    <a:pt x="65981" y="14417"/>
                    <a:pt x="66915" y="13650"/>
                    <a:pt x="67549" y="12716"/>
                  </a:cubicBezTo>
                  <a:cubicBezTo>
                    <a:pt x="67882" y="12249"/>
                    <a:pt x="68116" y="11748"/>
                    <a:pt x="68316" y="11248"/>
                  </a:cubicBezTo>
                  <a:cubicBezTo>
                    <a:pt x="68382" y="10981"/>
                    <a:pt x="68483" y="10748"/>
                    <a:pt x="68549" y="10481"/>
                  </a:cubicBezTo>
                  <a:cubicBezTo>
                    <a:pt x="68649" y="10247"/>
                    <a:pt x="68683" y="9980"/>
                    <a:pt x="68716" y="9714"/>
                  </a:cubicBezTo>
                  <a:cubicBezTo>
                    <a:pt x="68849" y="8713"/>
                    <a:pt x="68749" y="7712"/>
                    <a:pt x="68516" y="6812"/>
                  </a:cubicBezTo>
                  <a:cubicBezTo>
                    <a:pt x="68249" y="5944"/>
                    <a:pt x="67915" y="5177"/>
                    <a:pt x="67482" y="4510"/>
                  </a:cubicBezTo>
                  <a:cubicBezTo>
                    <a:pt x="66648" y="3142"/>
                    <a:pt x="65614" y="2208"/>
                    <a:pt x="64747" y="1541"/>
                  </a:cubicBezTo>
                  <a:cubicBezTo>
                    <a:pt x="63879" y="874"/>
                    <a:pt x="63112" y="507"/>
                    <a:pt x="62578" y="274"/>
                  </a:cubicBezTo>
                  <a:cubicBezTo>
                    <a:pt x="62112" y="99"/>
                    <a:pt x="61850" y="0"/>
                    <a:pt x="6176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3"/>
            <p:cNvSpPr/>
            <p:nvPr/>
          </p:nvSpPr>
          <p:spPr>
            <a:xfrm>
              <a:off x="416427" y="76025"/>
              <a:ext cx="2649497" cy="290775"/>
            </a:xfrm>
            <a:custGeom>
              <a:avLst/>
              <a:gdLst/>
              <a:ahLst/>
              <a:cxnLst/>
              <a:rect l="l" t="t" r="r" b="b"/>
              <a:pathLst>
                <a:path w="60477" h="11713" extrusionOk="0">
                  <a:moveTo>
                    <a:pt x="55080" y="1"/>
                  </a:moveTo>
                  <a:cubicBezTo>
                    <a:pt x="55077" y="1"/>
                    <a:pt x="55074" y="1"/>
                    <a:pt x="55073" y="3"/>
                  </a:cubicBezTo>
                  <a:cubicBezTo>
                    <a:pt x="55006" y="103"/>
                    <a:pt x="55874" y="670"/>
                    <a:pt x="57075" y="2037"/>
                  </a:cubicBezTo>
                  <a:cubicBezTo>
                    <a:pt x="57675" y="2704"/>
                    <a:pt x="58375" y="3572"/>
                    <a:pt x="58943" y="4673"/>
                  </a:cubicBezTo>
                  <a:cubicBezTo>
                    <a:pt x="59243" y="5240"/>
                    <a:pt x="59476" y="5873"/>
                    <a:pt x="59576" y="6541"/>
                  </a:cubicBezTo>
                  <a:cubicBezTo>
                    <a:pt x="59643" y="7208"/>
                    <a:pt x="59610" y="7942"/>
                    <a:pt x="59276" y="8575"/>
                  </a:cubicBezTo>
                  <a:cubicBezTo>
                    <a:pt x="59109" y="8909"/>
                    <a:pt x="58876" y="9242"/>
                    <a:pt x="58642" y="9509"/>
                  </a:cubicBezTo>
                  <a:cubicBezTo>
                    <a:pt x="58375" y="9776"/>
                    <a:pt x="58075" y="10043"/>
                    <a:pt x="57708" y="10210"/>
                  </a:cubicBezTo>
                  <a:cubicBezTo>
                    <a:pt x="57077" y="10541"/>
                    <a:pt x="56309" y="10682"/>
                    <a:pt x="55504" y="10682"/>
                  </a:cubicBezTo>
                  <a:cubicBezTo>
                    <a:pt x="55416" y="10682"/>
                    <a:pt x="55328" y="10680"/>
                    <a:pt x="55240" y="10677"/>
                  </a:cubicBezTo>
                  <a:cubicBezTo>
                    <a:pt x="53405" y="10677"/>
                    <a:pt x="51437" y="10143"/>
                    <a:pt x="49336" y="9509"/>
                  </a:cubicBezTo>
                  <a:cubicBezTo>
                    <a:pt x="45166" y="8308"/>
                    <a:pt x="40563" y="7041"/>
                    <a:pt x="35626" y="6007"/>
                  </a:cubicBezTo>
                  <a:cubicBezTo>
                    <a:pt x="30689" y="4973"/>
                    <a:pt x="25919" y="4306"/>
                    <a:pt x="21549" y="4139"/>
                  </a:cubicBezTo>
                  <a:cubicBezTo>
                    <a:pt x="20692" y="4100"/>
                    <a:pt x="19852" y="4081"/>
                    <a:pt x="19030" y="4081"/>
                  </a:cubicBezTo>
                  <a:cubicBezTo>
                    <a:pt x="15629" y="4081"/>
                    <a:pt x="12547" y="4402"/>
                    <a:pt x="9941" y="4939"/>
                  </a:cubicBezTo>
                  <a:cubicBezTo>
                    <a:pt x="8306" y="5273"/>
                    <a:pt x="6839" y="5673"/>
                    <a:pt x="5604" y="6107"/>
                  </a:cubicBezTo>
                  <a:cubicBezTo>
                    <a:pt x="4971" y="6340"/>
                    <a:pt x="4404" y="6541"/>
                    <a:pt x="3870" y="6774"/>
                  </a:cubicBezTo>
                  <a:cubicBezTo>
                    <a:pt x="3370" y="7008"/>
                    <a:pt x="2903" y="7208"/>
                    <a:pt x="2469" y="7408"/>
                  </a:cubicBezTo>
                  <a:cubicBezTo>
                    <a:pt x="2069" y="7608"/>
                    <a:pt x="1702" y="7808"/>
                    <a:pt x="1401" y="7975"/>
                  </a:cubicBezTo>
                  <a:cubicBezTo>
                    <a:pt x="1068" y="8142"/>
                    <a:pt x="834" y="8342"/>
                    <a:pt x="634" y="8442"/>
                  </a:cubicBezTo>
                  <a:cubicBezTo>
                    <a:pt x="201" y="8709"/>
                    <a:pt x="0" y="8876"/>
                    <a:pt x="34" y="8909"/>
                  </a:cubicBezTo>
                  <a:cubicBezTo>
                    <a:pt x="39" y="8914"/>
                    <a:pt x="50" y="8917"/>
                    <a:pt x="66" y="8917"/>
                  </a:cubicBezTo>
                  <a:cubicBezTo>
                    <a:pt x="148" y="8917"/>
                    <a:pt x="371" y="8843"/>
                    <a:pt x="734" y="8675"/>
                  </a:cubicBezTo>
                  <a:cubicBezTo>
                    <a:pt x="968" y="8575"/>
                    <a:pt x="1235" y="8442"/>
                    <a:pt x="1535" y="8308"/>
                  </a:cubicBezTo>
                  <a:cubicBezTo>
                    <a:pt x="1868" y="8175"/>
                    <a:pt x="2235" y="8008"/>
                    <a:pt x="2669" y="7841"/>
                  </a:cubicBezTo>
                  <a:cubicBezTo>
                    <a:pt x="3103" y="7675"/>
                    <a:pt x="3570" y="7508"/>
                    <a:pt x="4103" y="7308"/>
                  </a:cubicBezTo>
                  <a:cubicBezTo>
                    <a:pt x="4604" y="7141"/>
                    <a:pt x="5204" y="6941"/>
                    <a:pt x="5805" y="6774"/>
                  </a:cubicBezTo>
                  <a:cubicBezTo>
                    <a:pt x="7039" y="6407"/>
                    <a:pt x="8473" y="6074"/>
                    <a:pt x="10074" y="5807"/>
                  </a:cubicBezTo>
                  <a:cubicBezTo>
                    <a:pt x="12437" y="5413"/>
                    <a:pt x="15180" y="5183"/>
                    <a:pt x="18185" y="5183"/>
                  </a:cubicBezTo>
                  <a:cubicBezTo>
                    <a:pt x="19253" y="5183"/>
                    <a:pt x="20354" y="5212"/>
                    <a:pt x="21482" y="5273"/>
                  </a:cubicBezTo>
                  <a:cubicBezTo>
                    <a:pt x="25786" y="5506"/>
                    <a:pt x="30489" y="6207"/>
                    <a:pt x="35359" y="7208"/>
                  </a:cubicBezTo>
                  <a:cubicBezTo>
                    <a:pt x="40263" y="8242"/>
                    <a:pt x="44866" y="9476"/>
                    <a:pt x="49035" y="10610"/>
                  </a:cubicBezTo>
                  <a:cubicBezTo>
                    <a:pt x="51074" y="11193"/>
                    <a:pt x="53082" y="11712"/>
                    <a:pt x="55058" y="11712"/>
                  </a:cubicBezTo>
                  <a:cubicBezTo>
                    <a:pt x="55119" y="11712"/>
                    <a:pt x="55179" y="11712"/>
                    <a:pt x="55240" y="11711"/>
                  </a:cubicBezTo>
                  <a:cubicBezTo>
                    <a:pt x="56241" y="11711"/>
                    <a:pt x="57275" y="11544"/>
                    <a:pt x="58175" y="11044"/>
                  </a:cubicBezTo>
                  <a:cubicBezTo>
                    <a:pt x="58609" y="10810"/>
                    <a:pt x="59009" y="10477"/>
                    <a:pt x="59309" y="10110"/>
                  </a:cubicBezTo>
                  <a:cubicBezTo>
                    <a:pt x="59610" y="9743"/>
                    <a:pt x="59877" y="9376"/>
                    <a:pt x="60043" y="8942"/>
                  </a:cubicBezTo>
                  <a:cubicBezTo>
                    <a:pt x="60444" y="8108"/>
                    <a:pt x="60477" y="7208"/>
                    <a:pt x="60344" y="6407"/>
                  </a:cubicBezTo>
                  <a:cubicBezTo>
                    <a:pt x="60210" y="5640"/>
                    <a:pt x="59910" y="4939"/>
                    <a:pt x="59576" y="4372"/>
                  </a:cubicBezTo>
                  <a:cubicBezTo>
                    <a:pt x="58876" y="3171"/>
                    <a:pt x="58109" y="2338"/>
                    <a:pt x="57441" y="1670"/>
                  </a:cubicBezTo>
                  <a:cubicBezTo>
                    <a:pt x="56122" y="447"/>
                    <a:pt x="55175" y="1"/>
                    <a:pt x="5508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3"/>
            <p:cNvSpPr/>
            <p:nvPr/>
          </p:nvSpPr>
          <p:spPr>
            <a:xfrm>
              <a:off x="416427" y="40947"/>
              <a:ext cx="2452221" cy="206668"/>
            </a:xfrm>
            <a:custGeom>
              <a:avLst/>
              <a:gdLst/>
              <a:ahLst/>
              <a:cxnLst/>
              <a:rect l="l" t="t" r="r" b="b"/>
              <a:pathLst>
                <a:path w="55974" h="8325" extrusionOk="0">
                  <a:moveTo>
                    <a:pt x="47592" y="1"/>
                  </a:moveTo>
                  <a:cubicBezTo>
                    <a:pt x="47392" y="1"/>
                    <a:pt x="47290" y="26"/>
                    <a:pt x="47301" y="48"/>
                  </a:cubicBezTo>
                  <a:cubicBezTo>
                    <a:pt x="47268" y="148"/>
                    <a:pt x="48235" y="215"/>
                    <a:pt x="49736" y="1015"/>
                  </a:cubicBezTo>
                  <a:cubicBezTo>
                    <a:pt x="50503" y="1382"/>
                    <a:pt x="51370" y="1949"/>
                    <a:pt x="52304" y="2716"/>
                  </a:cubicBezTo>
                  <a:cubicBezTo>
                    <a:pt x="52771" y="3083"/>
                    <a:pt x="53238" y="3517"/>
                    <a:pt x="53705" y="4017"/>
                  </a:cubicBezTo>
                  <a:cubicBezTo>
                    <a:pt x="54139" y="4518"/>
                    <a:pt x="54573" y="5085"/>
                    <a:pt x="54840" y="5719"/>
                  </a:cubicBezTo>
                  <a:cubicBezTo>
                    <a:pt x="54973" y="6019"/>
                    <a:pt x="55040" y="6352"/>
                    <a:pt x="54940" y="6586"/>
                  </a:cubicBezTo>
                  <a:cubicBezTo>
                    <a:pt x="54906" y="6819"/>
                    <a:pt x="54706" y="6986"/>
                    <a:pt x="54373" y="7120"/>
                  </a:cubicBezTo>
                  <a:cubicBezTo>
                    <a:pt x="53963" y="7271"/>
                    <a:pt x="53456" y="7310"/>
                    <a:pt x="52914" y="7310"/>
                  </a:cubicBezTo>
                  <a:cubicBezTo>
                    <a:pt x="52618" y="7310"/>
                    <a:pt x="52311" y="7298"/>
                    <a:pt x="52004" y="7286"/>
                  </a:cubicBezTo>
                  <a:cubicBezTo>
                    <a:pt x="50236" y="7153"/>
                    <a:pt x="48368" y="6753"/>
                    <a:pt x="46400" y="6286"/>
                  </a:cubicBezTo>
                  <a:cubicBezTo>
                    <a:pt x="44432" y="5785"/>
                    <a:pt x="42364" y="5218"/>
                    <a:pt x="40229" y="4651"/>
                  </a:cubicBezTo>
                  <a:cubicBezTo>
                    <a:pt x="38061" y="4051"/>
                    <a:pt x="35859" y="3450"/>
                    <a:pt x="33458" y="3050"/>
                  </a:cubicBezTo>
                  <a:cubicBezTo>
                    <a:pt x="28754" y="2416"/>
                    <a:pt x="24251" y="2049"/>
                    <a:pt x="20148" y="1949"/>
                  </a:cubicBezTo>
                  <a:cubicBezTo>
                    <a:pt x="19471" y="1933"/>
                    <a:pt x="18803" y="1924"/>
                    <a:pt x="18147" y="1924"/>
                  </a:cubicBezTo>
                  <a:cubicBezTo>
                    <a:pt x="14829" y="1924"/>
                    <a:pt x="11802" y="2137"/>
                    <a:pt x="9240" y="2583"/>
                  </a:cubicBezTo>
                  <a:cubicBezTo>
                    <a:pt x="6138" y="3083"/>
                    <a:pt x="3736" y="3917"/>
                    <a:pt x="2169" y="4785"/>
                  </a:cubicBezTo>
                  <a:cubicBezTo>
                    <a:pt x="634" y="5619"/>
                    <a:pt x="0" y="6386"/>
                    <a:pt x="34" y="6419"/>
                  </a:cubicBezTo>
                  <a:cubicBezTo>
                    <a:pt x="39" y="6426"/>
                    <a:pt x="47" y="6430"/>
                    <a:pt x="60" y="6430"/>
                  </a:cubicBezTo>
                  <a:cubicBezTo>
                    <a:pt x="213" y="6430"/>
                    <a:pt x="950" y="5867"/>
                    <a:pt x="2402" y="5218"/>
                  </a:cubicBezTo>
                  <a:cubicBezTo>
                    <a:pt x="3937" y="4518"/>
                    <a:pt x="6338" y="3817"/>
                    <a:pt x="9374" y="3450"/>
                  </a:cubicBezTo>
                  <a:cubicBezTo>
                    <a:pt x="11501" y="3168"/>
                    <a:pt x="13942" y="3035"/>
                    <a:pt x="16619" y="3035"/>
                  </a:cubicBezTo>
                  <a:cubicBezTo>
                    <a:pt x="21539" y="3035"/>
                    <a:pt x="27251" y="3485"/>
                    <a:pt x="33258" y="4284"/>
                  </a:cubicBezTo>
                  <a:cubicBezTo>
                    <a:pt x="35526" y="4651"/>
                    <a:pt x="37761" y="5252"/>
                    <a:pt x="39896" y="5819"/>
                  </a:cubicBezTo>
                  <a:cubicBezTo>
                    <a:pt x="42064" y="6386"/>
                    <a:pt x="44132" y="6919"/>
                    <a:pt x="46133" y="7386"/>
                  </a:cubicBezTo>
                  <a:cubicBezTo>
                    <a:pt x="48135" y="7820"/>
                    <a:pt x="50070" y="8220"/>
                    <a:pt x="51938" y="8320"/>
                  </a:cubicBezTo>
                  <a:cubicBezTo>
                    <a:pt x="52171" y="8320"/>
                    <a:pt x="52405" y="8325"/>
                    <a:pt x="52638" y="8325"/>
                  </a:cubicBezTo>
                  <a:cubicBezTo>
                    <a:pt x="53339" y="8325"/>
                    <a:pt x="54039" y="8287"/>
                    <a:pt x="54740" y="7987"/>
                  </a:cubicBezTo>
                  <a:cubicBezTo>
                    <a:pt x="54873" y="7954"/>
                    <a:pt x="54973" y="7887"/>
                    <a:pt x="55106" y="7820"/>
                  </a:cubicBezTo>
                  <a:lnTo>
                    <a:pt x="55273" y="7720"/>
                  </a:lnTo>
                  <a:lnTo>
                    <a:pt x="55407" y="7553"/>
                  </a:lnTo>
                  <a:cubicBezTo>
                    <a:pt x="55540" y="7453"/>
                    <a:pt x="55607" y="7353"/>
                    <a:pt x="55674" y="7220"/>
                  </a:cubicBezTo>
                  <a:cubicBezTo>
                    <a:pt x="55774" y="7086"/>
                    <a:pt x="55807" y="6953"/>
                    <a:pt x="55840" y="6819"/>
                  </a:cubicBezTo>
                  <a:cubicBezTo>
                    <a:pt x="55974" y="6252"/>
                    <a:pt x="55807" y="5785"/>
                    <a:pt x="55640" y="5385"/>
                  </a:cubicBezTo>
                  <a:cubicBezTo>
                    <a:pt x="55273" y="4584"/>
                    <a:pt x="54773" y="4017"/>
                    <a:pt x="54273" y="3484"/>
                  </a:cubicBezTo>
                  <a:cubicBezTo>
                    <a:pt x="53772" y="2983"/>
                    <a:pt x="53238" y="2550"/>
                    <a:pt x="52738" y="2183"/>
                  </a:cubicBezTo>
                  <a:cubicBezTo>
                    <a:pt x="51737" y="1416"/>
                    <a:pt x="50770" y="915"/>
                    <a:pt x="49936" y="582"/>
                  </a:cubicBezTo>
                  <a:cubicBezTo>
                    <a:pt x="48834" y="109"/>
                    <a:pt x="48005" y="1"/>
                    <a:pt x="475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3"/>
            <p:cNvSpPr/>
            <p:nvPr/>
          </p:nvSpPr>
          <p:spPr>
            <a:xfrm>
              <a:off x="708683" y="-1975"/>
              <a:ext cx="1793187" cy="141105"/>
            </a:xfrm>
            <a:custGeom>
              <a:avLst/>
              <a:gdLst/>
              <a:ahLst/>
              <a:cxnLst/>
              <a:rect l="l" t="t" r="r" b="b"/>
              <a:pathLst>
                <a:path w="40931" h="5684" extrusionOk="0">
                  <a:moveTo>
                    <a:pt x="15024" y="0"/>
                  </a:moveTo>
                  <a:cubicBezTo>
                    <a:pt x="11526" y="0"/>
                    <a:pt x="8394" y="338"/>
                    <a:pt x="5938" y="776"/>
                  </a:cubicBezTo>
                  <a:cubicBezTo>
                    <a:pt x="4104" y="1110"/>
                    <a:pt x="2603" y="1443"/>
                    <a:pt x="1569" y="1744"/>
                  </a:cubicBezTo>
                  <a:cubicBezTo>
                    <a:pt x="568" y="2044"/>
                    <a:pt x="1" y="2244"/>
                    <a:pt x="34" y="2311"/>
                  </a:cubicBezTo>
                  <a:cubicBezTo>
                    <a:pt x="34" y="2348"/>
                    <a:pt x="119" y="2367"/>
                    <a:pt x="279" y="2367"/>
                  </a:cubicBezTo>
                  <a:cubicBezTo>
                    <a:pt x="546" y="2367"/>
                    <a:pt x="1022" y="2315"/>
                    <a:pt x="1669" y="2211"/>
                  </a:cubicBezTo>
                  <a:cubicBezTo>
                    <a:pt x="2703" y="2044"/>
                    <a:pt x="4204" y="1844"/>
                    <a:pt x="6072" y="1643"/>
                  </a:cubicBezTo>
                  <a:cubicBezTo>
                    <a:pt x="8234" y="1390"/>
                    <a:pt x="10897" y="1194"/>
                    <a:pt x="13867" y="1194"/>
                  </a:cubicBezTo>
                  <a:cubicBezTo>
                    <a:pt x="15983" y="1194"/>
                    <a:pt x="18256" y="1294"/>
                    <a:pt x="20616" y="1543"/>
                  </a:cubicBezTo>
                  <a:cubicBezTo>
                    <a:pt x="23451" y="1844"/>
                    <a:pt x="26120" y="2311"/>
                    <a:pt x="28555" y="2778"/>
                  </a:cubicBezTo>
                  <a:cubicBezTo>
                    <a:pt x="30956" y="3311"/>
                    <a:pt x="33125" y="3812"/>
                    <a:pt x="34959" y="4279"/>
                  </a:cubicBezTo>
                  <a:cubicBezTo>
                    <a:pt x="38141" y="5096"/>
                    <a:pt x="40249" y="5683"/>
                    <a:pt x="40772" y="5683"/>
                  </a:cubicBezTo>
                  <a:cubicBezTo>
                    <a:pt x="40846" y="5683"/>
                    <a:pt x="40888" y="5671"/>
                    <a:pt x="40897" y="5646"/>
                  </a:cubicBezTo>
                  <a:cubicBezTo>
                    <a:pt x="40930" y="5513"/>
                    <a:pt x="38795" y="4612"/>
                    <a:pt x="35193" y="3445"/>
                  </a:cubicBezTo>
                  <a:cubicBezTo>
                    <a:pt x="33391" y="2878"/>
                    <a:pt x="31223" y="2244"/>
                    <a:pt x="28788" y="1677"/>
                  </a:cubicBezTo>
                  <a:cubicBezTo>
                    <a:pt x="26353" y="1110"/>
                    <a:pt x="23618" y="609"/>
                    <a:pt x="20749" y="309"/>
                  </a:cubicBezTo>
                  <a:cubicBezTo>
                    <a:pt x="18771" y="92"/>
                    <a:pt x="16848" y="0"/>
                    <a:pt x="1502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3"/>
            <p:cNvSpPr/>
            <p:nvPr/>
          </p:nvSpPr>
          <p:spPr>
            <a:xfrm>
              <a:off x="62792" y="343241"/>
              <a:ext cx="1512540" cy="203193"/>
            </a:xfrm>
            <a:custGeom>
              <a:avLst/>
              <a:gdLst/>
              <a:ahLst/>
              <a:cxnLst/>
              <a:rect l="l" t="t" r="r" b="b"/>
              <a:pathLst>
                <a:path w="34525" h="8185" extrusionOk="0">
                  <a:moveTo>
                    <a:pt x="22583" y="1"/>
                  </a:moveTo>
                  <a:cubicBezTo>
                    <a:pt x="22407" y="1"/>
                    <a:pt x="22240" y="5"/>
                    <a:pt x="22082" y="13"/>
                  </a:cubicBezTo>
                  <a:cubicBezTo>
                    <a:pt x="21749" y="13"/>
                    <a:pt x="21449" y="46"/>
                    <a:pt x="21182" y="46"/>
                  </a:cubicBezTo>
                  <a:cubicBezTo>
                    <a:pt x="20948" y="80"/>
                    <a:pt x="20715" y="146"/>
                    <a:pt x="20548" y="180"/>
                  </a:cubicBezTo>
                  <a:cubicBezTo>
                    <a:pt x="20214" y="280"/>
                    <a:pt x="20048" y="346"/>
                    <a:pt x="20048" y="380"/>
                  </a:cubicBezTo>
                  <a:cubicBezTo>
                    <a:pt x="20081" y="413"/>
                    <a:pt x="20248" y="447"/>
                    <a:pt x="20581" y="447"/>
                  </a:cubicBezTo>
                  <a:cubicBezTo>
                    <a:pt x="20748" y="447"/>
                    <a:pt x="20982" y="413"/>
                    <a:pt x="21215" y="413"/>
                  </a:cubicBezTo>
                  <a:cubicBezTo>
                    <a:pt x="21449" y="447"/>
                    <a:pt x="21749" y="447"/>
                    <a:pt x="22049" y="480"/>
                  </a:cubicBezTo>
                  <a:cubicBezTo>
                    <a:pt x="23317" y="580"/>
                    <a:pt x="25151" y="914"/>
                    <a:pt x="27353" y="1581"/>
                  </a:cubicBezTo>
                  <a:cubicBezTo>
                    <a:pt x="27887" y="1747"/>
                    <a:pt x="28454" y="1948"/>
                    <a:pt x="29054" y="2181"/>
                  </a:cubicBezTo>
                  <a:cubicBezTo>
                    <a:pt x="29321" y="2281"/>
                    <a:pt x="29621" y="2415"/>
                    <a:pt x="29955" y="2515"/>
                  </a:cubicBezTo>
                  <a:cubicBezTo>
                    <a:pt x="30255" y="2648"/>
                    <a:pt x="30555" y="2748"/>
                    <a:pt x="30855" y="2882"/>
                  </a:cubicBezTo>
                  <a:cubicBezTo>
                    <a:pt x="31422" y="3148"/>
                    <a:pt x="32023" y="3482"/>
                    <a:pt x="32523" y="3916"/>
                  </a:cubicBezTo>
                  <a:cubicBezTo>
                    <a:pt x="33024" y="4316"/>
                    <a:pt x="33391" y="4850"/>
                    <a:pt x="33290" y="5250"/>
                  </a:cubicBezTo>
                  <a:cubicBezTo>
                    <a:pt x="33224" y="5450"/>
                    <a:pt x="33057" y="5684"/>
                    <a:pt x="32823" y="5884"/>
                  </a:cubicBezTo>
                  <a:cubicBezTo>
                    <a:pt x="32557" y="6084"/>
                    <a:pt x="32256" y="6284"/>
                    <a:pt x="31923" y="6417"/>
                  </a:cubicBezTo>
                  <a:cubicBezTo>
                    <a:pt x="31756" y="6518"/>
                    <a:pt x="31589" y="6584"/>
                    <a:pt x="31422" y="6651"/>
                  </a:cubicBezTo>
                  <a:cubicBezTo>
                    <a:pt x="31256" y="6718"/>
                    <a:pt x="31089" y="6751"/>
                    <a:pt x="30922" y="6818"/>
                  </a:cubicBezTo>
                  <a:cubicBezTo>
                    <a:pt x="30555" y="6884"/>
                    <a:pt x="30188" y="6951"/>
                    <a:pt x="29788" y="6951"/>
                  </a:cubicBezTo>
                  <a:cubicBezTo>
                    <a:pt x="29561" y="6966"/>
                    <a:pt x="29331" y="6972"/>
                    <a:pt x="29098" y="6972"/>
                  </a:cubicBezTo>
                  <a:cubicBezTo>
                    <a:pt x="27727" y="6972"/>
                    <a:pt x="26272" y="6736"/>
                    <a:pt x="24818" y="6451"/>
                  </a:cubicBezTo>
                  <a:cubicBezTo>
                    <a:pt x="21382" y="5750"/>
                    <a:pt x="18146" y="4750"/>
                    <a:pt x="15111" y="4149"/>
                  </a:cubicBezTo>
                  <a:cubicBezTo>
                    <a:pt x="14344" y="3982"/>
                    <a:pt x="13576" y="3849"/>
                    <a:pt x="12843" y="3782"/>
                  </a:cubicBezTo>
                  <a:cubicBezTo>
                    <a:pt x="12476" y="3749"/>
                    <a:pt x="12075" y="3716"/>
                    <a:pt x="11708" y="3716"/>
                  </a:cubicBezTo>
                  <a:cubicBezTo>
                    <a:pt x="11542" y="3716"/>
                    <a:pt x="11341" y="3749"/>
                    <a:pt x="11141" y="3749"/>
                  </a:cubicBezTo>
                  <a:cubicBezTo>
                    <a:pt x="10975" y="3749"/>
                    <a:pt x="10808" y="3782"/>
                    <a:pt x="10641" y="3782"/>
                  </a:cubicBezTo>
                  <a:cubicBezTo>
                    <a:pt x="9273" y="3916"/>
                    <a:pt x="7972" y="4082"/>
                    <a:pt x="6838" y="4316"/>
                  </a:cubicBezTo>
                  <a:cubicBezTo>
                    <a:pt x="4503" y="4783"/>
                    <a:pt x="2702" y="5550"/>
                    <a:pt x="1601" y="6251"/>
                  </a:cubicBezTo>
                  <a:cubicBezTo>
                    <a:pt x="467" y="6985"/>
                    <a:pt x="0" y="7552"/>
                    <a:pt x="33" y="7585"/>
                  </a:cubicBezTo>
                  <a:cubicBezTo>
                    <a:pt x="40" y="7595"/>
                    <a:pt x="51" y="7599"/>
                    <a:pt x="68" y="7599"/>
                  </a:cubicBezTo>
                  <a:cubicBezTo>
                    <a:pt x="222" y="7599"/>
                    <a:pt x="811" y="7196"/>
                    <a:pt x="1835" y="6684"/>
                  </a:cubicBezTo>
                  <a:cubicBezTo>
                    <a:pt x="2969" y="6117"/>
                    <a:pt x="4737" y="5517"/>
                    <a:pt x="7005" y="5183"/>
                  </a:cubicBezTo>
                  <a:cubicBezTo>
                    <a:pt x="8106" y="5016"/>
                    <a:pt x="9373" y="4883"/>
                    <a:pt x="10708" y="4816"/>
                  </a:cubicBezTo>
                  <a:cubicBezTo>
                    <a:pt x="10962" y="4790"/>
                    <a:pt x="11221" y="4778"/>
                    <a:pt x="11483" y="4778"/>
                  </a:cubicBezTo>
                  <a:cubicBezTo>
                    <a:pt x="12560" y="4778"/>
                    <a:pt x="13697" y="4982"/>
                    <a:pt x="14877" y="5250"/>
                  </a:cubicBezTo>
                  <a:cubicBezTo>
                    <a:pt x="17846" y="5884"/>
                    <a:pt x="21048" y="6918"/>
                    <a:pt x="24584" y="7652"/>
                  </a:cubicBezTo>
                  <a:cubicBezTo>
                    <a:pt x="26058" y="7930"/>
                    <a:pt x="27508" y="8184"/>
                    <a:pt x="28973" y="8184"/>
                  </a:cubicBezTo>
                  <a:cubicBezTo>
                    <a:pt x="29266" y="8184"/>
                    <a:pt x="29560" y="8174"/>
                    <a:pt x="29855" y="8152"/>
                  </a:cubicBezTo>
                  <a:cubicBezTo>
                    <a:pt x="30322" y="8152"/>
                    <a:pt x="30755" y="8052"/>
                    <a:pt x="31189" y="7952"/>
                  </a:cubicBezTo>
                  <a:cubicBezTo>
                    <a:pt x="31422" y="7919"/>
                    <a:pt x="31623" y="7852"/>
                    <a:pt x="31856" y="7752"/>
                  </a:cubicBezTo>
                  <a:cubicBezTo>
                    <a:pt x="32056" y="7685"/>
                    <a:pt x="32256" y="7585"/>
                    <a:pt x="32457" y="7485"/>
                  </a:cubicBezTo>
                  <a:cubicBezTo>
                    <a:pt x="32823" y="7285"/>
                    <a:pt x="33224" y="7051"/>
                    <a:pt x="33557" y="6751"/>
                  </a:cubicBezTo>
                  <a:cubicBezTo>
                    <a:pt x="33924" y="6451"/>
                    <a:pt x="34258" y="6051"/>
                    <a:pt x="34391" y="5483"/>
                  </a:cubicBezTo>
                  <a:cubicBezTo>
                    <a:pt x="34525" y="4950"/>
                    <a:pt x="34358" y="4383"/>
                    <a:pt x="34091" y="3982"/>
                  </a:cubicBezTo>
                  <a:cubicBezTo>
                    <a:pt x="33858" y="3582"/>
                    <a:pt x="33524" y="3315"/>
                    <a:pt x="33224" y="3048"/>
                  </a:cubicBezTo>
                  <a:cubicBezTo>
                    <a:pt x="32590" y="2548"/>
                    <a:pt x="31923" y="2214"/>
                    <a:pt x="31256" y="1948"/>
                  </a:cubicBezTo>
                  <a:cubicBezTo>
                    <a:pt x="30922" y="1814"/>
                    <a:pt x="30589" y="1681"/>
                    <a:pt x="30288" y="1581"/>
                  </a:cubicBezTo>
                  <a:cubicBezTo>
                    <a:pt x="29955" y="1481"/>
                    <a:pt x="29655" y="1381"/>
                    <a:pt x="29354" y="1247"/>
                  </a:cubicBezTo>
                  <a:cubicBezTo>
                    <a:pt x="28754" y="1080"/>
                    <a:pt x="28153" y="880"/>
                    <a:pt x="27586" y="747"/>
                  </a:cubicBezTo>
                  <a:cubicBezTo>
                    <a:pt x="25593" y="219"/>
                    <a:pt x="23858" y="1"/>
                    <a:pt x="2258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3"/>
            <p:cNvSpPr/>
            <p:nvPr/>
          </p:nvSpPr>
          <p:spPr>
            <a:xfrm>
              <a:off x="575720" y="370052"/>
              <a:ext cx="670819" cy="89072"/>
            </a:xfrm>
            <a:custGeom>
              <a:avLst/>
              <a:gdLst/>
              <a:ahLst/>
              <a:cxnLst/>
              <a:rect l="l" t="t" r="r" b="b"/>
              <a:pathLst>
                <a:path w="15312" h="3588" extrusionOk="0">
                  <a:moveTo>
                    <a:pt x="2335" y="0"/>
                  </a:moveTo>
                  <a:cubicBezTo>
                    <a:pt x="868" y="0"/>
                    <a:pt x="0" y="234"/>
                    <a:pt x="0" y="401"/>
                  </a:cubicBezTo>
                  <a:cubicBezTo>
                    <a:pt x="34" y="601"/>
                    <a:pt x="901" y="667"/>
                    <a:pt x="2269" y="901"/>
                  </a:cubicBezTo>
                  <a:cubicBezTo>
                    <a:pt x="3636" y="1101"/>
                    <a:pt x="5504" y="1501"/>
                    <a:pt x="7572" y="2068"/>
                  </a:cubicBezTo>
                  <a:cubicBezTo>
                    <a:pt x="9641" y="2636"/>
                    <a:pt x="11542" y="3136"/>
                    <a:pt x="12943" y="3403"/>
                  </a:cubicBezTo>
                  <a:cubicBezTo>
                    <a:pt x="13720" y="3529"/>
                    <a:pt x="14341" y="3587"/>
                    <a:pt x="14752" y="3587"/>
                  </a:cubicBezTo>
                  <a:cubicBezTo>
                    <a:pt x="15099" y="3587"/>
                    <a:pt x="15296" y="3546"/>
                    <a:pt x="15311" y="3469"/>
                  </a:cubicBezTo>
                  <a:cubicBezTo>
                    <a:pt x="15311" y="3269"/>
                    <a:pt x="14511" y="3002"/>
                    <a:pt x="13176" y="2535"/>
                  </a:cubicBezTo>
                  <a:cubicBezTo>
                    <a:pt x="11842" y="2102"/>
                    <a:pt x="10008" y="1468"/>
                    <a:pt x="7873" y="868"/>
                  </a:cubicBezTo>
                  <a:cubicBezTo>
                    <a:pt x="5771" y="301"/>
                    <a:pt x="3803" y="0"/>
                    <a:pt x="23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3"/>
            <p:cNvSpPr/>
            <p:nvPr/>
          </p:nvSpPr>
          <p:spPr>
            <a:xfrm>
              <a:off x="1645429" y="413819"/>
              <a:ext cx="1379577" cy="124696"/>
            </a:xfrm>
            <a:custGeom>
              <a:avLst/>
              <a:gdLst/>
              <a:ahLst/>
              <a:cxnLst/>
              <a:rect l="l" t="t" r="r" b="b"/>
              <a:pathLst>
                <a:path w="31490" h="5023" extrusionOk="0">
                  <a:moveTo>
                    <a:pt x="170" y="1"/>
                  </a:moveTo>
                  <a:cubicBezTo>
                    <a:pt x="111" y="1"/>
                    <a:pt x="76" y="13"/>
                    <a:pt x="68" y="39"/>
                  </a:cubicBezTo>
                  <a:cubicBezTo>
                    <a:pt x="1" y="105"/>
                    <a:pt x="401" y="339"/>
                    <a:pt x="1135" y="739"/>
                  </a:cubicBezTo>
                  <a:cubicBezTo>
                    <a:pt x="1502" y="906"/>
                    <a:pt x="1936" y="1139"/>
                    <a:pt x="2469" y="1406"/>
                  </a:cubicBezTo>
                  <a:cubicBezTo>
                    <a:pt x="3003" y="1606"/>
                    <a:pt x="3637" y="1840"/>
                    <a:pt x="4304" y="2073"/>
                  </a:cubicBezTo>
                  <a:cubicBezTo>
                    <a:pt x="7073" y="3041"/>
                    <a:pt x="11009" y="4008"/>
                    <a:pt x="15445" y="4508"/>
                  </a:cubicBezTo>
                  <a:cubicBezTo>
                    <a:pt x="15979" y="4542"/>
                    <a:pt x="16546" y="4642"/>
                    <a:pt x="17080" y="4675"/>
                  </a:cubicBezTo>
                  <a:cubicBezTo>
                    <a:pt x="17613" y="4709"/>
                    <a:pt x="18147" y="4775"/>
                    <a:pt x="18681" y="4809"/>
                  </a:cubicBezTo>
                  <a:cubicBezTo>
                    <a:pt x="19715" y="4875"/>
                    <a:pt x="20716" y="4975"/>
                    <a:pt x="21683" y="4975"/>
                  </a:cubicBezTo>
                  <a:cubicBezTo>
                    <a:pt x="23027" y="4999"/>
                    <a:pt x="24288" y="5023"/>
                    <a:pt x="25431" y="5023"/>
                  </a:cubicBezTo>
                  <a:cubicBezTo>
                    <a:pt x="25904" y="5023"/>
                    <a:pt x="26357" y="5019"/>
                    <a:pt x="26787" y="5009"/>
                  </a:cubicBezTo>
                  <a:cubicBezTo>
                    <a:pt x="29689" y="4842"/>
                    <a:pt x="31490" y="4642"/>
                    <a:pt x="31457" y="4475"/>
                  </a:cubicBezTo>
                  <a:cubicBezTo>
                    <a:pt x="31457" y="4041"/>
                    <a:pt x="24285" y="4342"/>
                    <a:pt x="15579" y="3274"/>
                  </a:cubicBezTo>
                  <a:cubicBezTo>
                    <a:pt x="11209" y="2807"/>
                    <a:pt x="7339" y="1973"/>
                    <a:pt x="4571" y="1239"/>
                  </a:cubicBezTo>
                  <a:cubicBezTo>
                    <a:pt x="3870" y="1039"/>
                    <a:pt x="3236" y="873"/>
                    <a:pt x="2703" y="739"/>
                  </a:cubicBezTo>
                  <a:cubicBezTo>
                    <a:pt x="2169" y="572"/>
                    <a:pt x="1702" y="406"/>
                    <a:pt x="1302" y="305"/>
                  </a:cubicBezTo>
                  <a:cubicBezTo>
                    <a:pt x="730" y="107"/>
                    <a:pt x="344" y="1"/>
                    <a:pt x="17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3"/>
            <p:cNvSpPr/>
            <p:nvPr/>
          </p:nvSpPr>
          <p:spPr>
            <a:xfrm>
              <a:off x="276147" y="2701815"/>
              <a:ext cx="5066627" cy="362966"/>
            </a:xfrm>
            <a:custGeom>
              <a:avLst/>
              <a:gdLst/>
              <a:ahLst/>
              <a:cxnLst/>
              <a:rect l="l" t="t" r="r" b="b"/>
              <a:pathLst>
                <a:path w="115650" h="14621" extrusionOk="0">
                  <a:moveTo>
                    <a:pt x="6351" y="0"/>
                  </a:moveTo>
                  <a:cubicBezTo>
                    <a:pt x="6253" y="0"/>
                    <a:pt x="5807" y="109"/>
                    <a:pt x="5104" y="373"/>
                  </a:cubicBezTo>
                  <a:cubicBezTo>
                    <a:pt x="4704" y="540"/>
                    <a:pt x="4203" y="740"/>
                    <a:pt x="3636" y="1074"/>
                  </a:cubicBezTo>
                  <a:cubicBezTo>
                    <a:pt x="3102" y="1407"/>
                    <a:pt x="2469" y="1808"/>
                    <a:pt x="1868" y="2408"/>
                  </a:cubicBezTo>
                  <a:cubicBezTo>
                    <a:pt x="1268" y="3008"/>
                    <a:pt x="667" y="3776"/>
                    <a:pt x="334" y="4776"/>
                  </a:cubicBezTo>
                  <a:cubicBezTo>
                    <a:pt x="0" y="5777"/>
                    <a:pt x="0" y="7045"/>
                    <a:pt x="601" y="8145"/>
                  </a:cubicBezTo>
                  <a:cubicBezTo>
                    <a:pt x="1168" y="9280"/>
                    <a:pt x="2202" y="10180"/>
                    <a:pt x="3436" y="10814"/>
                  </a:cubicBezTo>
                  <a:cubicBezTo>
                    <a:pt x="4637" y="11481"/>
                    <a:pt x="6038" y="11815"/>
                    <a:pt x="7472" y="12115"/>
                  </a:cubicBezTo>
                  <a:cubicBezTo>
                    <a:pt x="9168" y="12443"/>
                    <a:pt x="10987" y="12603"/>
                    <a:pt x="12883" y="12603"/>
                  </a:cubicBezTo>
                  <a:cubicBezTo>
                    <a:pt x="14268" y="12603"/>
                    <a:pt x="15695" y="12517"/>
                    <a:pt x="17146" y="12348"/>
                  </a:cubicBezTo>
                  <a:cubicBezTo>
                    <a:pt x="20582" y="11948"/>
                    <a:pt x="24217" y="11114"/>
                    <a:pt x="27953" y="10214"/>
                  </a:cubicBezTo>
                  <a:cubicBezTo>
                    <a:pt x="28887" y="9980"/>
                    <a:pt x="29855" y="9780"/>
                    <a:pt x="30789" y="9546"/>
                  </a:cubicBezTo>
                  <a:cubicBezTo>
                    <a:pt x="31756" y="9346"/>
                    <a:pt x="32724" y="9113"/>
                    <a:pt x="33724" y="8913"/>
                  </a:cubicBezTo>
                  <a:cubicBezTo>
                    <a:pt x="35692" y="8546"/>
                    <a:pt x="37694" y="8112"/>
                    <a:pt x="39762" y="7778"/>
                  </a:cubicBezTo>
                  <a:cubicBezTo>
                    <a:pt x="41830" y="7412"/>
                    <a:pt x="43932" y="7145"/>
                    <a:pt x="46100" y="6878"/>
                  </a:cubicBezTo>
                  <a:cubicBezTo>
                    <a:pt x="48235" y="6644"/>
                    <a:pt x="50403" y="6344"/>
                    <a:pt x="52604" y="6211"/>
                  </a:cubicBezTo>
                  <a:cubicBezTo>
                    <a:pt x="54839" y="6011"/>
                    <a:pt x="57008" y="5910"/>
                    <a:pt x="59176" y="5777"/>
                  </a:cubicBezTo>
                  <a:cubicBezTo>
                    <a:pt x="61344" y="5744"/>
                    <a:pt x="63479" y="5644"/>
                    <a:pt x="65580" y="5644"/>
                  </a:cubicBezTo>
                  <a:cubicBezTo>
                    <a:pt x="65975" y="5637"/>
                    <a:pt x="66370" y="5635"/>
                    <a:pt x="66765" y="5635"/>
                  </a:cubicBezTo>
                  <a:cubicBezTo>
                    <a:pt x="68436" y="5635"/>
                    <a:pt x="70099" y="5683"/>
                    <a:pt x="71718" y="5710"/>
                  </a:cubicBezTo>
                  <a:cubicBezTo>
                    <a:pt x="72719" y="5744"/>
                    <a:pt x="73719" y="5810"/>
                    <a:pt x="74720" y="5844"/>
                  </a:cubicBezTo>
                  <a:cubicBezTo>
                    <a:pt x="75688" y="5910"/>
                    <a:pt x="76688" y="5944"/>
                    <a:pt x="77622" y="6011"/>
                  </a:cubicBezTo>
                  <a:cubicBezTo>
                    <a:pt x="85328" y="6511"/>
                    <a:pt x="92199" y="7445"/>
                    <a:pt x="97937" y="8446"/>
                  </a:cubicBezTo>
                  <a:cubicBezTo>
                    <a:pt x="103674" y="9446"/>
                    <a:pt x="108111" y="11081"/>
                    <a:pt x="111079" y="12382"/>
                  </a:cubicBezTo>
                  <a:cubicBezTo>
                    <a:pt x="112547" y="13082"/>
                    <a:pt x="113681" y="13616"/>
                    <a:pt x="114415" y="14050"/>
                  </a:cubicBezTo>
                  <a:cubicBezTo>
                    <a:pt x="115127" y="14421"/>
                    <a:pt x="115523" y="14620"/>
                    <a:pt x="115603" y="14620"/>
                  </a:cubicBezTo>
                  <a:cubicBezTo>
                    <a:pt x="115609" y="14620"/>
                    <a:pt x="115614" y="14619"/>
                    <a:pt x="115616" y="14617"/>
                  </a:cubicBezTo>
                  <a:cubicBezTo>
                    <a:pt x="115649" y="14583"/>
                    <a:pt x="115282" y="14316"/>
                    <a:pt x="114549" y="13816"/>
                  </a:cubicBezTo>
                  <a:cubicBezTo>
                    <a:pt x="113848" y="13316"/>
                    <a:pt x="112747" y="12715"/>
                    <a:pt x="111280" y="11948"/>
                  </a:cubicBezTo>
                  <a:cubicBezTo>
                    <a:pt x="108344" y="10480"/>
                    <a:pt x="103874" y="8712"/>
                    <a:pt x="98104" y="7578"/>
                  </a:cubicBezTo>
                  <a:cubicBezTo>
                    <a:pt x="92366" y="6444"/>
                    <a:pt x="85461" y="5443"/>
                    <a:pt x="77722" y="4876"/>
                  </a:cubicBezTo>
                  <a:cubicBezTo>
                    <a:pt x="76755" y="4776"/>
                    <a:pt x="75788" y="4743"/>
                    <a:pt x="74787" y="4676"/>
                  </a:cubicBezTo>
                  <a:cubicBezTo>
                    <a:pt x="73786" y="4643"/>
                    <a:pt x="72785" y="4576"/>
                    <a:pt x="71785" y="4543"/>
                  </a:cubicBezTo>
                  <a:cubicBezTo>
                    <a:pt x="70123" y="4488"/>
                    <a:pt x="68440" y="4434"/>
                    <a:pt x="66734" y="4434"/>
                  </a:cubicBezTo>
                  <a:cubicBezTo>
                    <a:pt x="66350" y="4434"/>
                    <a:pt x="65966" y="4437"/>
                    <a:pt x="65580" y="4443"/>
                  </a:cubicBezTo>
                  <a:cubicBezTo>
                    <a:pt x="65282" y="4438"/>
                    <a:pt x="64984" y="4436"/>
                    <a:pt x="64686" y="4436"/>
                  </a:cubicBezTo>
                  <a:cubicBezTo>
                    <a:pt x="62849" y="4436"/>
                    <a:pt x="61008" y="4514"/>
                    <a:pt x="59142" y="4543"/>
                  </a:cubicBezTo>
                  <a:cubicBezTo>
                    <a:pt x="56941" y="4676"/>
                    <a:pt x="54739" y="4743"/>
                    <a:pt x="52504" y="4976"/>
                  </a:cubicBezTo>
                  <a:cubicBezTo>
                    <a:pt x="50303" y="5110"/>
                    <a:pt x="48101" y="5410"/>
                    <a:pt x="45933" y="5644"/>
                  </a:cubicBezTo>
                  <a:cubicBezTo>
                    <a:pt x="43765" y="5944"/>
                    <a:pt x="41663" y="6211"/>
                    <a:pt x="39562" y="6578"/>
                  </a:cubicBezTo>
                  <a:cubicBezTo>
                    <a:pt x="37494" y="6911"/>
                    <a:pt x="35459" y="7345"/>
                    <a:pt x="33457" y="7745"/>
                  </a:cubicBezTo>
                  <a:cubicBezTo>
                    <a:pt x="32490" y="7979"/>
                    <a:pt x="31489" y="8212"/>
                    <a:pt x="30522" y="8412"/>
                  </a:cubicBezTo>
                  <a:cubicBezTo>
                    <a:pt x="29555" y="8646"/>
                    <a:pt x="28621" y="8879"/>
                    <a:pt x="27687" y="9113"/>
                  </a:cubicBezTo>
                  <a:cubicBezTo>
                    <a:pt x="23951" y="10047"/>
                    <a:pt x="20381" y="10881"/>
                    <a:pt x="17012" y="11314"/>
                  </a:cubicBezTo>
                  <a:cubicBezTo>
                    <a:pt x="15388" y="11523"/>
                    <a:pt x="13810" y="11632"/>
                    <a:pt x="12294" y="11632"/>
                  </a:cubicBezTo>
                  <a:cubicBezTo>
                    <a:pt x="10665" y="11632"/>
                    <a:pt x="9107" y="11507"/>
                    <a:pt x="7639" y="11248"/>
                  </a:cubicBezTo>
                  <a:cubicBezTo>
                    <a:pt x="6238" y="10981"/>
                    <a:pt x="4904" y="10681"/>
                    <a:pt x="3770" y="10113"/>
                  </a:cubicBezTo>
                  <a:cubicBezTo>
                    <a:pt x="2635" y="9546"/>
                    <a:pt x="1701" y="8779"/>
                    <a:pt x="1201" y="7845"/>
                  </a:cubicBezTo>
                  <a:cubicBezTo>
                    <a:pt x="667" y="6911"/>
                    <a:pt x="634" y="5844"/>
                    <a:pt x="901" y="4943"/>
                  </a:cubicBezTo>
                  <a:cubicBezTo>
                    <a:pt x="1168" y="4042"/>
                    <a:pt x="1701" y="3342"/>
                    <a:pt x="2202" y="2742"/>
                  </a:cubicBezTo>
                  <a:cubicBezTo>
                    <a:pt x="2769" y="2174"/>
                    <a:pt x="3336" y="1741"/>
                    <a:pt x="3836" y="1374"/>
                  </a:cubicBezTo>
                  <a:cubicBezTo>
                    <a:pt x="4337" y="1040"/>
                    <a:pt x="4804" y="807"/>
                    <a:pt x="5204" y="607"/>
                  </a:cubicBezTo>
                  <a:cubicBezTo>
                    <a:pt x="5971" y="240"/>
                    <a:pt x="6371" y="73"/>
                    <a:pt x="6371" y="6"/>
                  </a:cubicBezTo>
                  <a:cubicBezTo>
                    <a:pt x="6371" y="2"/>
                    <a:pt x="6364" y="0"/>
                    <a:pt x="635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23"/>
            <p:cNvSpPr/>
            <p:nvPr/>
          </p:nvSpPr>
          <p:spPr>
            <a:xfrm>
              <a:off x="547944" y="2760750"/>
              <a:ext cx="1974385" cy="172459"/>
            </a:xfrm>
            <a:custGeom>
              <a:avLst/>
              <a:gdLst/>
              <a:ahLst/>
              <a:cxnLst/>
              <a:rect l="l" t="t" r="r" b="b"/>
              <a:pathLst>
                <a:path w="45067" h="6947" extrusionOk="0">
                  <a:moveTo>
                    <a:pt x="42064" y="1"/>
                  </a:moveTo>
                  <a:cubicBezTo>
                    <a:pt x="41664" y="1"/>
                    <a:pt x="41263" y="1"/>
                    <a:pt x="40796" y="34"/>
                  </a:cubicBezTo>
                  <a:cubicBezTo>
                    <a:pt x="40363" y="34"/>
                    <a:pt x="39862" y="34"/>
                    <a:pt x="39362" y="67"/>
                  </a:cubicBezTo>
                  <a:cubicBezTo>
                    <a:pt x="39095" y="67"/>
                    <a:pt x="38828" y="67"/>
                    <a:pt x="38561" y="101"/>
                  </a:cubicBezTo>
                  <a:cubicBezTo>
                    <a:pt x="38295" y="101"/>
                    <a:pt x="38028" y="134"/>
                    <a:pt x="37761" y="167"/>
                  </a:cubicBezTo>
                  <a:cubicBezTo>
                    <a:pt x="33224" y="468"/>
                    <a:pt x="27020" y="1268"/>
                    <a:pt x="20248" y="2836"/>
                  </a:cubicBezTo>
                  <a:cubicBezTo>
                    <a:pt x="19414" y="3036"/>
                    <a:pt x="18581" y="3236"/>
                    <a:pt x="17780" y="3436"/>
                  </a:cubicBezTo>
                  <a:cubicBezTo>
                    <a:pt x="16946" y="3670"/>
                    <a:pt x="16145" y="3903"/>
                    <a:pt x="15378" y="4137"/>
                  </a:cubicBezTo>
                  <a:cubicBezTo>
                    <a:pt x="14978" y="4237"/>
                    <a:pt x="14578" y="4337"/>
                    <a:pt x="14211" y="4470"/>
                  </a:cubicBezTo>
                  <a:cubicBezTo>
                    <a:pt x="13844" y="4604"/>
                    <a:pt x="13477" y="4704"/>
                    <a:pt x="13110" y="4804"/>
                  </a:cubicBezTo>
                  <a:cubicBezTo>
                    <a:pt x="12376" y="5004"/>
                    <a:pt x="11642" y="5171"/>
                    <a:pt x="10908" y="5338"/>
                  </a:cubicBezTo>
                  <a:cubicBezTo>
                    <a:pt x="9474" y="5638"/>
                    <a:pt x="8106" y="5838"/>
                    <a:pt x="6805" y="5905"/>
                  </a:cubicBezTo>
                  <a:cubicBezTo>
                    <a:pt x="6415" y="5935"/>
                    <a:pt x="6034" y="5950"/>
                    <a:pt x="5663" y="5950"/>
                  </a:cubicBezTo>
                  <a:cubicBezTo>
                    <a:pt x="4799" y="5950"/>
                    <a:pt x="3993" y="5868"/>
                    <a:pt x="3270" y="5705"/>
                  </a:cubicBezTo>
                  <a:cubicBezTo>
                    <a:pt x="2769" y="5571"/>
                    <a:pt x="2302" y="5404"/>
                    <a:pt x="1935" y="5138"/>
                  </a:cubicBezTo>
                  <a:cubicBezTo>
                    <a:pt x="1835" y="5104"/>
                    <a:pt x="1735" y="5038"/>
                    <a:pt x="1668" y="4971"/>
                  </a:cubicBezTo>
                  <a:cubicBezTo>
                    <a:pt x="1568" y="4904"/>
                    <a:pt x="1502" y="4804"/>
                    <a:pt x="1435" y="4737"/>
                  </a:cubicBezTo>
                  <a:cubicBezTo>
                    <a:pt x="1302" y="4604"/>
                    <a:pt x="1168" y="4437"/>
                    <a:pt x="1068" y="4237"/>
                  </a:cubicBezTo>
                  <a:cubicBezTo>
                    <a:pt x="668" y="3536"/>
                    <a:pt x="568" y="2803"/>
                    <a:pt x="668" y="2236"/>
                  </a:cubicBezTo>
                  <a:cubicBezTo>
                    <a:pt x="734" y="1668"/>
                    <a:pt x="968" y="1268"/>
                    <a:pt x="1168" y="1001"/>
                  </a:cubicBezTo>
                  <a:cubicBezTo>
                    <a:pt x="1335" y="734"/>
                    <a:pt x="1468" y="601"/>
                    <a:pt x="1435" y="568"/>
                  </a:cubicBezTo>
                  <a:cubicBezTo>
                    <a:pt x="1430" y="562"/>
                    <a:pt x="1421" y="560"/>
                    <a:pt x="1409" y="560"/>
                  </a:cubicBezTo>
                  <a:cubicBezTo>
                    <a:pt x="1346" y="560"/>
                    <a:pt x="1193" y="638"/>
                    <a:pt x="968" y="835"/>
                  </a:cubicBezTo>
                  <a:cubicBezTo>
                    <a:pt x="701" y="1068"/>
                    <a:pt x="368" y="1468"/>
                    <a:pt x="167" y="2135"/>
                  </a:cubicBezTo>
                  <a:cubicBezTo>
                    <a:pt x="1" y="2803"/>
                    <a:pt x="34" y="3703"/>
                    <a:pt x="468" y="4571"/>
                  </a:cubicBezTo>
                  <a:cubicBezTo>
                    <a:pt x="568" y="4804"/>
                    <a:pt x="701" y="5004"/>
                    <a:pt x="868" y="5238"/>
                  </a:cubicBezTo>
                  <a:cubicBezTo>
                    <a:pt x="935" y="5338"/>
                    <a:pt x="1035" y="5438"/>
                    <a:pt x="1135" y="5538"/>
                  </a:cubicBezTo>
                  <a:cubicBezTo>
                    <a:pt x="1268" y="5638"/>
                    <a:pt x="1368" y="5705"/>
                    <a:pt x="1468" y="5805"/>
                  </a:cubicBezTo>
                  <a:cubicBezTo>
                    <a:pt x="1935" y="6138"/>
                    <a:pt x="2469" y="6372"/>
                    <a:pt x="3036" y="6539"/>
                  </a:cubicBezTo>
                  <a:cubicBezTo>
                    <a:pt x="4034" y="6852"/>
                    <a:pt x="5104" y="6946"/>
                    <a:pt x="6248" y="6946"/>
                  </a:cubicBezTo>
                  <a:cubicBezTo>
                    <a:pt x="6443" y="6946"/>
                    <a:pt x="6640" y="6944"/>
                    <a:pt x="6839" y="6939"/>
                  </a:cubicBezTo>
                  <a:cubicBezTo>
                    <a:pt x="8206" y="6906"/>
                    <a:pt x="9641" y="6739"/>
                    <a:pt x="11109" y="6439"/>
                  </a:cubicBezTo>
                  <a:cubicBezTo>
                    <a:pt x="11876" y="6305"/>
                    <a:pt x="12610" y="6138"/>
                    <a:pt x="13410" y="5938"/>
                  </a:cubicBezTo>
                  <a:cubicBezTo>
                    <a:pt x="13777" y="5838"/>
                    <a:pt x="14177" y="5738"/>
                    <a:pt x="14544" y="5605"/>
                  </a:cubicBezTo>
                  <a:cubicBezTo>
                    <a:pt x="14945" y="5505"/>
                    <a:pt x="15312" y="5404"/>
                    <a:pt x="15712" y="5304"/>
                  </a:cubicBezTo>
                  <a:cubicBezTo>
                    <a:pt x="16479" y="5071"/>
                    <a:pt x="17280" y="4871"/>
                    <a:pt x="18080" y="4637"/>
                  </a:cubicBezTo>
                  <a:cubicBezTo>
                    <a:pt x="18881" y="4437"/>
                    <a:pt x="19715" y="4237"/>
                    <a:pt x="20549" y="4037"/>
                  </a:cubicBezTo>
                  <a:cubicBezTo>
                    <a:pt x="27220" y="2502"/>
                    <a:pt x="33358" y="1568"/>
                    <a:pt x="37828" y="1035"/>
                  </a:cubicBezTo>
                  <a:cubicBezTo>
                    <a:pt x="42264" y="501"/>
                    <a:pt x="45066" y="468"/>
                    <a:pt x="45066" y="267"/>
                  </a:cubicBezTo>
                  <a:cubicBezTo>
                    <a:pt x="45066" y="201"/>
                    <a:pt x="44366" y="101"/>
                    <a:pt x="43131" y="34"/>
                  </a:cubicBezTo>
                  <a:cubicBezTo>
                    <a:pt x="42798" y="34"/>
                    <a:pt x="42431" y="1"/>
                    <a:pt x="4206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23"/>
            <p:cNvSpPr/>
            <p:nvPr/>
          </p:nvSpPr>
          <p:spPr>
            <a:xfrm>
              <a:off x="93459" y="2795480"/>
              <a:ext cx="944106" cy="299538"/>
            </a:xfrm>
            <a:custGeom>
              <a:avLst/>
              <a:gdLst/>
              <a:ahLst/>
              <a:cxnLst/>
              <a:rect l="l" t="t" r="r" b="b"/>
              <a:pathLst>
                <a:path w="21550" h="12066" extrusionOk="0">
                  <a:moveTo>
                    <a:pt x="660" y="1"/>
                  </a:moveTo>
                  <a:cubicBezTo>
                    <a:pt x="591" y="1"/>
                    <a:pt x="461" y="397"/>
                    <a:pt x="301" y="1070"/>
                  </a:cubicBezTo>
                  <a:cubicBezTo>
                    <a:pt x="167" y="1804"/>
                    <a:pt x="1" y="2871"/>
                    <a:pt x="167" y="4206"/>
                  </a:cubicBezTo>
                  <a:cubicBezTo>
                    <a:pt x="201" y="4539"/>
                    <a:pt x="267" y="4906"/>
                    <a:pt x="367" y="5273"/>
                  </a:cubicBezTo>
                  <a:cubicBezTo>
                    <a:pt x="468" y="5607"/>
                    <a:pt x="568" y="6007"/>
                    <a:pt x="734" y="6374"/>
                  </a:cubicBezTo>
                  <a:cubicBezTo>
                    <a:pt x="1035" y="7108"/>
                    <a:pt x="1535" y="7875"/>
                    <a:pt x="2169" y="8509"/>
                  </a:cubicBezTo>
                  <a:cubicBezTo>
                    <a:pt x="2803" y="9176"/>
                    <a:pt x="3570" y="9776"/>
                    <a:pt x="4437" y="10243"/>
                  </a:cubicBezTo>
                  <a:cubicBezTo>
                    <a:pt x="5304" y="10710"/>
                    <a:pt x="6238" y="11044"/>
                    <a:pt x="7206" y="11311"/>
                  </a:cubicBezTo>
                  <a:cubicBezTo>
                    <a:pt x="8206" y="11578"/>
                    <a:pt x="9174" y="11778"/>
                    <a:pt x="10108" y="11878"/>
                  </a:cubicBezTo>
                  <a:cubicBezTo>
                    <a:pt x="11075" y="11978"/>
                    <a:pt x="11976" y="12045"/>
                    <a:pt x="12843" y="12045"/>
                  </a:cubicBezTo>
                  <a:cubicBezTo>
                    <a:pt x="13216" y="12059"/>
                    <a:pt x="13582" y="12066"/>
                    <a:pt x="13941" y="12066"/>
                  </a:cubicBezTo>
                  <a:cubicBezTo>
                    <a:pt x="15219" y="12066"/>
                    <a:pt x="16397" y="11982"/>
                    <a:pt x="17413" y="11878"/>
                  </a:cubicBezTo>
                  <a:cubicBezTo>
                    <a:pt x="19981" y="11611"/>
                    <a:pt x="21549" y="11277"/>
                    <a:pt x="21516" y="11111"/>
                  </a:cubicBezTo>
                  <a:cubicBezTo>
                    <a:pt x="21516" y="11012"/>
                    <a:pt x="20955" y="10983"/>
                    <a:pt x="19965" y="10983"/>
                  </a:cubicBezTo>
                  <a:cubicBezTo>
                    <a:pt x="19282" y="10983"/>
                    <a:pt x="18395" y="10997"/>
                    <a:pt x="17346" y="11010"/>
                  </a:cubicBezTo>
                  <a:cubicBezTo>
                    <a:pt x="16079" y="11010"/>
                    <a:pt x="14544" y="11010"/>
                    <a:pt x="12876" y="10910"/>
                  </a:cubicBezTo>
                  <a:cubicBezTo>
                    <a:pt x="12042" y="10877"/>
                    <a:pt x="11175" y="10810"/>
                    <a:pt x="10275" y="10677"/>
                  </a:cubicBezTo>
                  <a:cubicBezTo>
                    <a:pt x="9374" y="10543"/>
                    <a:pt x="8440" y="10377"/>
                    <a:pt x="7539" y="10143"/>
                  </a:cubicBezTo>
                  <a:cubicBezTo>
                    <a:pt x="5738" y="9643"/>
                    <a:pt x="4103" y="8842"/>
                    <a:pt x="2969" y="7741"/>
                  </a:cubicBezTo>
                  <a:cubicBezTo>
                    <a:pt x="2436" y="7174"/>
                    <a:pt x="1969" y="6574"/>
                    <a:pt x="1668" y="5940"/>
                  </a:cubicBezTo>
                  <a:cubicBezTo>
                    <a:pt x="1502" y="5640"/>
                    <a:pt x="1402" y="5306"/>
                    <a:pt x="1268" y="5006"/>
                  </a:cubicBezTo>
                  <a:cubicBezTo>
                    <a:pt x="1168" y="4673"/>
                    <a:pt x="1101" y="4372"/>
                    <a:pt x="1035" y="4072"/>
                  </a:cubicBezTo>
                  <a:cubicBezTo>
                    <a:pt x="768" y="2871"/>
                    <a:pt x="801" y="1837"/>
                    <a:pt x="768" y="1137"/>
                  </a:cubicBezTo>
                  <a:cubicBezTo>
                    <a:pt x="801" y="403"/>
                    <a:pt x="768" y="3"/>
                    <a:pt x="668" y="3"/>
                  </a:cubicBezTo>
                  <a:cubicBezTo>
                    <a:pt x="665" y="1"/>
                    <a:pt x="662" y="1"/>
                    <a:pt x="66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3"/>
            <p:cNvSpPr/>
            <p:nvPr/>
          </p:nvSpPr>
          <p:spPr>
            <a:xfrm>
              <a:off x="828547" y="2689775"/>
              <a:ext cx="1098974" cy="116529"/>
            </a:xfrm>
            <a:custGeom>
              <a:avLst/>
              <a:gdLst/>
              <a:ahLst/>
              <a:cxnLst/>
              <a:rect l="l" t="t" r="r" b="b"/>
              <a:pathLst>
                <a:path w="25085" h="4694" extrusionOk="0">
                  <a:moveTo>
                    <a:pt x="24476" y="0"/>
                  </a:moveTo>
                  <a:cubicBezTo>
                    <a:pt x="23849" y="0"/>
                    <a:pt x="22740" y="89"/>
                    <a:pt x="21282" y="258"/>
                  </a:cubicBezTo>
                  <a:cubicBezTo>
                    <a:pt x="20148" y="391"/>
                    <a:pt x="18780" y="525"/>
                    <a:pt x="17279" y="691"/>
                  </a:cubicBezTo>
                  <a:cubicBezTo>
                    <a:pt x="15778" y="892"/>
                    <a:pt x="14110" y="1125"/>
                    <a:pt x="12342" y="1392"/>
                  </a:cubicBezTo>
                  <a:cubicBezTo>
                    <a:pt x="11475" y="1592"/>
                    <a:pt x="10641" y="1759"/>
                    <a:pt x="9841" y="1926"/>
                  </a:cubicBezTo>
                  <a:cubicBezTo>
                    <a:pt x="9007" y="2126"/>
                    <a:pt x="8239" y="2259"/>
                    <a:pt x="7472" y="2493"/>
                  </a:cubicBezTo>
                  <a:cubicBezTo>
                    <a:pt x="5971" y="2926"/>
                    <a:pt x="4704" y="3393"/>
                    <a:pt x="3636" y="3660"/>
                  </a:cubicBezTo>
                  <a:cubicBezTo>
                    <a:pt x="2535" y="3960"/>
                    <a:pt x="1668" y="4094"/>
                    <a:pt x="1034" y="4127"/>
                  </a:cubicBezTo>
                  <a:cubicBezTo>
                    <a:pt x="400" y="4161"/>
                    <a:pt x="34" y="4161"/>
                    <a:pt x="34" y="4261"/>
                  </a:cubicBezTo>
                  <a:cubicBezTo>
                    <a:pt x="0" y="4327"/>
                    <a:pt x="334" y="4494"/>
                    <a:pt x="1001" y="4628"/>
                  </a:cubicBezTo>
                  <a:cubicBezTo>
                    <a:pt x="1277" y="4669"/>
                    <a:pt x="1605" y="4693"/>
                    <a:pt x="1977" y="4693"/>
                  </a:cubicBezTo>
                  <a:cubicBezTo>
                    <a:pt x="2504" y="4693"/>
                    <a:pt x="3119" y="4645"/>
                    <a:pt x="3803" y="4527"/>
                  </a:cubicBezTo>
                  <a:cubicBezTo>
                    <a:pt x="4970" y="4361"/>
                    <a:pt x="6338" y="3960"/>
                    <a:pt x="7772" y="3593"/>
                  </a:cubicBezTo>
                  <a:cubicBezTo>
                    <a:pt x="8473" y="3427"/>
                    <a:pt x="9273" y="3293"/>
                    <a:pt x="10074" y="3126"/>
                  </a:cubicBezTo>
                  <a:cubicBezTo>
                    <a:pt x="10875" y="2960"/>
                    <a:pt x="11709" y="2793"/>
                    <a:pt x="12576" y="2626"/>
                  </a:cubicBezTo>
                  <a:cubicBezTo>
                    <a:pt x="14310" y="2359"/>
                    <a:pt x="15945" y="2092"/>
                    <a:pt x="17446" y="1859"/>
                  </a:cubicBezTo>
                  <a:cubicBezTo>
                    <a:pt x="18947" y="1592"/>
                    <a:pt x="20315" y="1392"/>
                    <a:pt x="21449" y="1158"/>
                  </a:cubicBezTo>
                  <a:cubicBezTo>
                    <a:pt x="23684" y="625"/>
                    <a:pt x="25085" y="258"/>
                    <a:pt x="25051" y="91"/>
                  </a:cubicBezTo>
                  <a:cubicBezTo>
                    <a:pt x="25039" y="30"/>
                    <a:pt x="24838" y="0"/>
                    <a:pt x="2447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3"/>
            <p:cNvSpPr/>
            <p:nvPr/>
          </p:nvSpPr>
          <p:spPr>
            <a:xfrm>
              <a:off x="2740021" y="2696205"/>
              <a:ext cx="2512153" cy="195522"/>
            </a:xfrm>
            <a:custGeom>
              <a:avLst/>
              <a:gdLst/>
              <a:ahLst/>
              <a:cxnLst/>
              <a:rect l="l" t="t" r="r" b="b"/>
              <a:pathLst>
                <a:path w="57342" h="7876" extrusionOk="0">
                  <a:moveTo>
                    <a:pt x="16932" y="0"/>
                  </a:moveTo>
                  <a:cubicBezTo>
                    <a:pt x="13777" y="0"/>
                    <a:pt x="10927" y="98"/>
                    <a:pt x="8506" y="266"/>
                  </a:cubicBezTo>
                  <a:cubicBezTo>
                    <a:pt x="5871" y="432"/>
                    <a:pt x="3703" y="733"/>
                    <a:pt x="2235" y="1066"/>
                  </a:cubicBezTo>
                  <a:cubicBezTo>
                    <a:pt x="768" y="1366"/>
                    <a:pt x="0" y="1700"/>
                    <a:pt x="34" y="1767"/>
                  </a:cubicBezTo>
                  <a:cubicBezTo>
                    <a:pt x="41" y="1788"/>
                    <a:pt x="81" y="1797"/>
                    <a:pt x="155" y="1797"/>
                  </a:cubicBezTo>
                  <a:cubicBezTo>
                    <a:pt x="432" y="1797"/>
                    <a:pt x="1175" y="1665"/>
                    <a:pt x="2335" y="1533"/>
                  </a:cubicBezTo>
                  <a:cubicBezTo>
                    <a:pt x="3770" y="1366"/>
                    <a:pt x="5905" y="1200"/>
                    <a:pt x="8540" y="1133"/>
                  </a:cubicBezTo>
                  <a:cubicBezTo>
                    <a:pt x="9866" y="1100"/>
                    <a:pt x="11317" y="1081"/>
                    <a:pt x="12873" y="1081"/>
                  </a:cubicBezTo>
                  <a:cubicBezTo>
                    <a:pt x="17542" y="1081"/>
                    <a:pt x="23159" y="1250"/>
                    <a:pt x="29188" y="1700"/>
                  </a:cubicBezTo>
                  <a:cubicBezTo>
                    <a:pt x="37227" y="2334"/>
                    <a:pt x="44465" y="3301"/>
                    <a:pt x="49569" y="4602"/>
                  </a:cubicBezTo>
                  <a:cubicBezTo>
                    <a:pt x="52138" y="5236"/>
                    <a:pt x="54139" y="5936"/>
                    <a:pt x="55407" y="6637"/>
                  </a:cubicBezTo>
                  <a:cubicBezTo>
                    <a:pt x="56644" y="7271"/>
                    <a:pt x="57157" y="7876"/>
                    <a:pt x="57290" y="7876"/>
                  </a:cubicBezTo>
                  <a:cubicBezTo>
                    <a:pt x="57297" y="7876"/>
                    <a:pt x="57303" y="7874"/>
                    <a:pt x="57308" y="7871"/>
                  </a:cubicBezTo>
                  <a:cubicBezTo>
                    <a:pt x="57341" y="7871"/>
                    <a:pt x="56941" y="7070"/>
                    <a:pt x="55640" y="6237"/>
                  </a:cubicBezTo>
                  <a:cubicBezTo>
                    <a:pt x="54406" y="5369"/>
                    <a:pt x="52371" y="4502"/>
                    <a:pt x="49803" y="3735"/>
                  </a:cubicBezTo>
                  <a:cubicBezTo>
                    <a:pt x="44666" y="2234"/>
                    <a:pt x="37360" y="1100"/>
                    <a:pt x="29288" y="466"/>
                  </a:cubicBezTo>
                  <a:cubicBezTo>
                    <a:pt x="24881" y="139"/>
                    <a:pt x="20691" y="0"/>
                    <a:pt x="1693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3"/>
            <p:cNvSpPr/>
            <p:nvPr/>
          </p:nvSpPr>
          <p:spPr>
            <a:xfrm>
              <a:off x="1291794" y="3033229"/>
              <a:ext cx="3159533" cy="173254"/>
            </a:xfrm>
            <a:custGeom>
              <a:avLst/>
              <a:gdLst/>
              <a:ahLst/>
              <a:cxnLst/>
              <a:rect l="l" t="t" r="r" b="b"/>
              <a:pathLst>
                <a:path w="72119" h="6979" extrusionOk="0">
                  <a:moveTo>
                    <a:pt x="48461" y="0"/>
                  </a:moveTo>
                  <a:cubicBezTo>
                    <a:pt x="42341" y="0"/>
                    <a:pt x="36526" y="462"/>
                    <a:pt x="31189" y="1100"/>
                  </a:cubicBezTo>
                  <a:cubicBezTo>
                    <a:pt x="25085" y="1834"/>
                    <a:pt x="19614" y="2601"/>
                    <a:pt x="15011" y="3135"/>
                  </a:cubicBezTo>
                  <a:cubicBezTo>
                    <a:pt x="13844" y="3235"/>
                    <a:pt x="12743" y="3335"/>
                    <a:pt x="11709" y="3435"/>
                  </a:cubicBezTo>
                  <a:cubicBezTo>
                    <a:pt x="10675" y="3535"/>
                    <a:pt x="9674" y="3635"/>
                    <a:pt x="8773" y="3668"/>
                  </a:cubicBezTo>
                  <a:cubicBezTo>
                    <a:pt x="7839" y="3702"/>
                    <a:pt x="7005" y="3768"/>
                    <a:pt x="6205" y="3802"/>
                  </a:cubicBezTo>
                  <a:cubicBezTo>
                    <a:pt x="5805" y="3835"/>
                    <a:pt x="5438" y="3869"/>
                    <a:pt x="5071" y="3869"/>
                  </a:cubicBezTo>
                  <a:cubicBezTo>
                    <a:pt x="4887" y="3885"/>
                    <a:pt x="4712" y="3885"/>
                    <a:pt x="4541" y="3885"/>
                  </a:cubicBezTo>
                  <a:cubicBezTo>
                    <a:pt x="4370" y="3885"/>
                    <a:pt x="4203" y="3885"/>
                    <a:pt x="4037" y="3902"/>
                  </a:cubicBezTo>
                  <a:cubicBezTo>
                    <a:pt x="1468" y="3902"/>
                    <a:pt x="0" y="3969"/>
                    <a:pt x="0" y="4035"/>
                  </a:cubicBezTo>
                  <a:cubicBezTo>
                    <a:pt x="0" y="4135"/>
                    <a:pt x="1435" y="4235"/>
                    <a:pt x="4037" y="4369"/>
                  </a:cubicBezTo>
                  <a:cubicBezTo>
                    <a:pt x="4370" y="4402"/>
                    <a:pt x="4704" y="4402"/>
                    <a:pt x="5071" y="4402"/>
                  </a:cubicBezTo>
                  <a:lnTo>
                    <a:pt x="6205" y="4402"/>
                  </a:lnTo>
                  <a:cubicBezTo>
                    <a:pt x="7005" y="4402"/>
                    <a:pt x="7873" y="4369"/>
                    <a:pt x="8773" y="4369"/>
                  </a:cubicBezTo>
                  <a:cubicBezTo>
                    <a:pt x="9707" y="4369"/>
                    <a:pt x="10708" y="4302"/>
                    <a:pt x="11742" y="4235"/>
                  </a:cubicBezTo>
                  <a:cubicBezTo>
                    <a:pt x="12810" y="4135"/>
                    <a:pt x="13910" y="4102"/>
                    <a:pt x="15078" y="4002"/>
                  </a:cubicBezTo>
                  <a:cubicBezTo>
                    <a:pt x="23637" y="3325"/>
                    <a:pt x="35123" y="1255"/>
                    <a:pt x="47963" y="1255"/>
                  </a:cubicBezTo>
                  <a:cubicBezTo>
                    <a:pt x="49034" y="1255"/>
                    <a:pt x="50114" y="1269"/>
                    <a:pt x="51204" y="1300"/>
                  </a:cubicBezTo>
                  <a:cubicBezTo>
                    <a:pt x="52071" y="1333"/>
                    <a:pt x="52972" y="1333"/>
                    <a:pt x="53839" y="1367"/>
                  </a:cubicBezTo>
                  <a:cubicBezTo>
                    <a:pt x="54706" y="1433"/>
                    <a:pt x="55573" y="1500"/>
                    <a:pt x="56407" y="1567"/>
                  </a:cubicBezTo>
                  <a:cubicBezTo>
                    <a:pt x="58142" y="1700"/>
                    <a:pt x="59843" y="1834"/>
                    <a:pt x="61511" y="1967"/>
                  </a:cubicBezTo>
                  <a:cubicBezTo>
                    <a:pt x="63145" y="2134"/>
                    <a:pt x="64780" y="2301"/>
                    <a:pt x="66314" y="2568"/>
                  </a:cubicBezTo>
                  <a:cubicBezTo>
                    <a:pt x="67082" y="2734"/>
                    <a:pt x="67849" y="2901"/>
                    <a:pt x="68583" y="3101"/>
                  </a:cubicBezTo>
                  <a:cubicBezTo>
                    <a:pt x="69283" y="3335"/>
                    <a:pt x="69984" y="3635"/>
                    <a:pt x="70451" y="4002"/>
                  </a:cubicBezTo>
                  <a:cubicBezTo>
                    <a:pt x="70718" y="4202"/>
                    <a:pt x="70851" y="4402"/>
                    <a:pt x="70918" y="4669"/>
                  </a:cubicBezTo>
                  <a:cubicBezTo>
                    <a:pt x="70951" y="4769"/>
                    <a:pt x="70951" y="4869"/>
                    <a:pt x="70918" y="4903"/>
                  </a:cubicBezTo>
                  <a:cubicBezTo>
                    <a:pt x="70918" y="4969"/>
                    <a:pt x="70884" y="5036"/>
                    <a:pt x="70784" y="5103"/>
                  </a:cubicBezTo>
                  <a:cubicBezTo>
                    <a:pt x="70617" y="5270"/>
                    <a:pt x="70317" y="5403"/>
                    <a:pt x="70017" y="5503"/>
                  </a:cubicBezTo>
                  <a:cubicBezTo>
                    <a:pt x="69717" y="5570"/>
                    <a:pt x="69350" y="5636"/>
                    <a:pt x="69016" y="5703"/>
                  </a:cubicBezTo>
                  <a:cubicBezTo>
                    <a:pt x="68349" y="5770"/>
                    <a:pt x="67615" y="5803"/>
                    <a:pt x="66915" y="5837"/>
                  </a:cubicBezTo>
                  <a:cubicBezTo>
                    <a:pt x="66214" y="5870"/>
                    <a:pt x="65514" y="5903"/>
                    <a:pt x="64847" y="5937"/>
                  </a:cubicBezTo>
                  <a:cubicBezTo>
                    <a:pt x="63622" y="5997"/>
                    <a:pt x="62433" y="6017"/>
                    <a:pt x="61280" y="6017"/>
                  </a:cubicBezTo>
                  <a:cubicBezTo>
                    <a:pt x="59889" y="6017"/>
                    <a:pt x="58552" y="5988"/>
                    <a:pt x="57275" y="5970"/>
                  </a:cubicBezTo>
                  <a:cubicBezTo>
                    <a:pt x="52638" y="5803"/>
                    <a:pt x="48902" y="5503"/>
                    <a:pt x="46300" y="5336"/>
                  </a:cubicBezTo>
                  <a:cubicBezTo>
                    <a:pt x="44504" y="5198"/>
                    <a:pt x="43264" y="5124"/>
                    <a:pt x="42668" y="5124"/>
                  </a:cubicBezTo>
                  <a:cubicBezTo>
                    <a:pt x="42401" y="5124"/>
                    <a:pt x="42264" y="5139"/>
                    <a:pt x="42264" y="5169"/>
                  </a:cubicBezTo>
                  <a:cubicBezTo>
                    <a:pt x="42264" y="5236"/>
                    <a:pt x="43665" y="5470"/>
                    <a:pt x="46267" y="5803"/>
                  </a:cubicBezTo>
                  <a:cubicBezTo>
                    <a:pt x="48835" y="6137"/>
                    <a:pt x="52571" y="6570"/>
                    <a:pt x="57241" y="6837"/>
                  </a:cubicBezTo>
                  <a:cubicBezTo>
                    <a:pt x="58892" y="6908"/>
                    <a:pt x="60660" y="6979"/>
                    <a:pt x="62521" y="6979"/>
                  </a:cubicBezTo>
                  <a:cubicBezTo>
                    <a:pt x="63292" y="6979"/>
                    <a:pt x="64079" y="6967"/>
                    <a:pt x="64880" y="6937"/>
                  </a:cubicBezTo>
                  <a:cubicBezTo>
                    <a:pt x="65581" y="6937"/>
                    <a:pt x="66248" y="6904"/>
                    <a:pt x="66982" y="6904"/>
                  </a:cubicBezTo>
                  <a:cubicBezTo>
                    <a:pt x="67682" y="6871"/>
                    <a:pt x="68416" y="6871"/>
                    <a:pt x="69183" y="6771"/>
                  </a:cubicBezTo>
                  <a:cubicBezTo>
                    <a:pt x="69550" y="6737"/>
                    <a:pt x="69917" y="6671"/>
                    <a:pt x="70317" y="6537"/>
                  </a:cubicBezTo>
                  <a:cubicBezTo>
                    <a:pt x="70718" y="6437"/>
                    <a:pt x="71151" y="6304"/>
                    <a:pt x="71551" y="5937"/>
                  </a:cubicBezTo>
                  <a:cubicBezTo>
                    <a:pt x="71752" y="5770"/>
                    <a:pt x="71918" y="5536"/>
                    <a:pt x="72018" y="5236"/>
                  </a:cubicBezTo>
                  <a:cubicBezTo>
                    <a:pt x="72119" y="4903"/>
                    <a:pt x="72085" y="4602"/>
                    <a:pt x="72018" y="4369"/>
                  </a:cubicBezTo>
                  <a:cubicBezTo>
                    <a:pt x="71952" y="4102"/>
                    <a:pt x="71852" y="3902"/>
                    <a:pt x="71718" y="3668"/>
                  </a:cubicBezTo>
                  <a:cubicBezTo>
                    <a:pt x="71618" y="3568"/>
                    <a:pt x="71551" y="3468"/>
                    <a:pt x="71485" y="3368"/>
                  </a:cubicBezTo>
                  <a:lnTo>
                    <a:pt x="71218" y="3135"/>
                  </a:lnTo>
                  <a:cubicBezTo>
                    <a:pt x="70484" y="2568"/>
                    <a:pt x="69717" y="2267"/>
                    <a:pt x="68950" y="2001"/>
                  </a:cubicBezTo>
                  <a:cubicBezTo>
                    <a:pt x="68149" y="1734"/>
                    <a:pt x="67348" y="1567"/>
                    <a:pt x="66548" y="1400"/>
                  </a:cubicBezTo>
                  <a:cubicBezTo>
                    <a:pt x="64947" y="1100"/>
                    <a:pt x="63279" y="933"/>
                    <a:pt x="61611" y="766"/>
                  </a:cubicBezTo>
                  <a:cubicBezTo>
                    <a:pt x="59943" y="633"/>
                    <a:pt x="58242" y="466"/>
                    <a:pt x="56541" y="333"/>
                  </a:cubicBezTo>
                  <a:cubicBezTo>
                    <a:pt x="55673" y="266"/>
                    <a:pt x="54773" y="166"/>
                    <a:pt x="53906" y="133"/>
                  </a:cubicBezTo>
                  <a:cubicBezTo>
                    <a:pt x="53038" y="99"/>
                    <a:pt x="52138" y="66"/>
                    <a:pt x="51237" y="32"/>
                  </a:cubicBezTo>
                  <a:cubicBezTo>
                    <a:pt x="50305" y="11"/>
                    <a:pt x="49380" y="0"/>
                    <a:pt x="4846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3"/>
            <p:cNvSpPr/>
            <p:nvPr/>
          </p:nvSpPr>
          <p:spPr>
            <a:xfrm>
              <a:off x="58368" y="1404833"/>
              <a:ext cx="2085444" cy="415769"/>
            </a:xfrm>
            <a:custGeom>
              <a:avLst/>
              <a:gdLst/>
              <a:ahLst/>
              <a:cxnLst/>
              <a:rect l="l" t="t" r="r" b="b"/>
              <a:pathLst>
                <a:path w="47602" h="16748" extrusionOk="0">
                  <a:moveTo>
                    <a:pt x="40440" y="1"/>
                  </a:moveTo>
                  <a:cubicBezTo>
                    <a:pt x="40411" y="1"/>
                    <a:pt x="40396" y="5"/>
                    <a:pt x="40396" y="14"/>
                  </a:cubicBezTo>
                  <a:cubicBezTo>
                    <a:pt x="40363" y="114"/>
                    <a:pt x="41164" y="447"/>
                    <a:pt x="42398" y="1415"/>
                  </a:cubicBezTo>
                  <a:cubicBezTo>
                    <a:pt x="42998" y="1882"/>
                    <a:pt x="43699" y="2549"/>
                    <a:pt x="44366" y="3416"/>
                  </a:cubicBezTo>
                  <a:cubicBezTo>
                    <a:pt x="45033" y="4284"/>
                    <a:pt x="45667" y="5384"/>
                    <a:pt x="46067" y="6685"/>
                  </a:cubicBezTo>
                  <a:cubicBezTo>
                    <a:pt x="46467" y="7953"/>
                    <a:pt x="46601" y="9487"/>
                    <a:pt x="46034" y="10922"/>
                  </a:cubicBezTo>
                  <a:cubicBezTo>
                    <a:pt x="45500" y="12356"/>
                    <a:pt x="44233" y="13557"/>
                    <a:pt x="42598" y="14257"/>
                  </a:cubicBezTo>
                  <a:cubicBezTo>
                    <a:pt x="41797" y="14658"/>
                    <a:pt x="40897" y="14891"/>
                    <a:pt x="39963" y="15125"/>
                  </a:cubicBezTo>
                  <a:cubicBezTo>
                    <a:pt x="39062" y="15325"/>
                    <a:pt x="38095" y="15425"/>
                    <a:pt x="37094" y="15492"/>
                  </a:cubicBezTo>
                  <a:cubicBezTo>
                    <a:pt x="36594" y="15508"/>
                    <a:pt x="36085" y="15517"/>
                    <a:pt x="35572" y="15517"/>
                  </a:cubicBezTo>
                  <a:cubicBezTo>
                    <a:pt x="35059" y="15517"/>
                    <a:pt x="34542" y="15508"/>
                    <a:pt x="34025" y="15492"/>
                  </a:cubicBezTo>
                  <a:cubicBezTo>
                    <a:pt x="32991" y="15425"/>
                    <a:pt x="31957" y="15325"/>
                    <a:pt x="30890" y="15191"/>
                  </a:cubicBezTo>
                  <a:cubicBezTo>
                    <a:pt x="28721" y="14958"/>
                    <a:pt x="26620" y="14658"/>
                    <a:pt x="24619" y="14324"/>
                  </a:cubicBezTo>
                  <a:cubicBezTo>
                    <a:pt x="23618" y="14191"/>
                    <a:pt x="22650" y="13957"/>
                    <a:pt x="21683" y="13790"/>
                  </a:cubicBezTo>
                  <a:cubicBezTo>
                    <a:pt x="21216" y="13690"/>
                    <a:pt x="20749" y="13590"/>
                    <a:pt x="20249" y="13490"/>
                  </a:cubicBezTo>
                  <a:cubicBezTo>
                    <a:pt x="19782" y="13390"/>
                    <a:pt x="19348" y="13290"/>
                    <a:pt x="18881" y="13190"/>
                  </a:cubicBezTo>
                  <a:cubicBezTo>
                    <a:pt x="15212" y="12356"/>
                    <a:pt x="11943" y="11489"/>
                    <a:pt x="9141" y="10888"/>
                  </a:cubicBezTo>
                  <a:cubicBezTo>
                    <a:pt x="7773" y="10555"/>
                    <a:pt x="6506" y="10288"/>
                    <a:pt x="5371" y="10088"/>
                  </a:cubicBezTo>
                  <a:cubicBezTo>
                    <a:pt x="4271" y="9888"/>
                    <a:pt x="3303" y="9721"/>
                    <a:pt x="2503" y="9621"/>
                  </a:cubicBezTo>
                  <a:cubicBezTo>
                    <a:pt x="1355" y="9474"/>
                    <a:pt x="565" y="9381"/>
                    <a:pt x="224" y="9381"/>
                  </a:cubicBezTo>
                  <a:cubicBezTo>
                    <a:pt x="99" y="9381"/>
                    <a:pt x="34" y="9394"/>
                    <a:pt x="34" y="9421"/>
                  </a:cubicBezTo>
                  <a:cubicBezTo>
                    <a:pt x="1" y="9621"/>
                    <a:pt x="3470" y="10255"/>
                    <a:pt x="8941" y="11722"/>
                  </a:cubicBezTo>
                  <a:cubicBezTo>
                    <a:pt x="11676" y="12456"/>
                    <a:pt x="14945" y="13390"/>
                    <a:pt x="18614" y="14291"/>
                  </a:cubicBezTo>
                  <a:cubicBezTo>
                    <a:pt x="19081" y="14391"/>
                    <a:pt x="19548" y="14524"/>
                    <a:pt x="20015" y="14624"/>
                  </a:cubicBezTo>
                  <a:cubicBezTo>
                    <a:pt x="20482" y="14724"/>
                    <a:pt x="20949" y="14824"/>
                    <a:pt x="21450" y="14925"/>
                  </a:cubicBezTo>
                  <a:cubicBezTo>
                    <a:pt x="22417" y="15125"/>
                    <a:pt x="23384" y="15358"/>
                    <a:pt x="24418" y="15525"/>
                  </a:cubicBezTo>
                  <a:cubicBezTo>
                    <a:pt x="26453" y="15892"/>
                    <a:pt x="28555" y="16192"/>
                    <a:pt x="30723" y="16426"/>
                  </a:cubicBezTo>
                  <a:cubicBezTo>
                    <a:pt x="31824" y="16559"/>
                    <a:pt x="32891" y="16659"/>
                    <a:pt x="33959" y="16726"/>
                  </a:cubicBezTo>
                  <a:cubicBezTo>
                    <a:pt x="34401" y="16740"/>
                    <a:pt x="34843" y="16748"/>
                    <a:pt x="35285" y="16748"/>
                  </a:cubicBezTo>
                  <a:cubicBezTo>
                    <a:pt x="35910" y="16748"/>
                    <a:pt x="36536" y="16732"/>
                    <a:pt x="37161" y="16692"/>
                  </a:cubicBezTo>
                  <a:cubicBezTo>
                    <a:pt x="38195" y="16626"/>
                    <a:pt x="39229" y="16492"/>
                    <a:pt x="40230" y="16292"/>
                  </a:cubicBezTo>
                  <a:cubicBezTo>
                    <a:pt x="41230" y="16025"/>
                    <a:pt x="42198" y="15725"/>
                    <a:pt x="43065" y="15291"/>
                  </a:cubicBezTo>
                  <a:cubicBezTo>
                    <a:pt x="43966" y="14891"/>
                    <a:pt x="44800" y="14324"/>
                    <a:pt x="45500" y="13657"/>
                  </a:cubicBezTo>
                  <a:cubicBezTo>
                    <a:pt x="46167" y="12956"/>
                    <a:pt x="46701" y="12156"/>
                    <a:pt x="47001" y="11289"/>
                  </a:cubicBezTo>
                  <a:cubicBezTo>
                    <a:pt x="47602" y="9554"/>
                    <a:pt x="47401" y="7786"/>
                    <a:pt x="46901" y="6418"/>
                  </a:cubicBezTo>
                  <a:cubicBezTo>
                    <a:pt x="46401" y="4984"/>
                    <a:pt x="45667" y="3883"/>
                    <a:pt x="44900" y="2983"/>
                  </a:cubicBezTo>
                  <a:cubicBezTo>
                    <a:pt x="44132" y="2115"/>
                    <a:pt x="43365" y="1448"/>
                    <a:pt x="42698" y="1015"/>
                  </a:cubicBezTo>
                  <a:cubicBezTo>
                    <a:pt x="41503" y="227"/>
                    <a:pt x="40638" y="1"/>
                    <a:pt x="4044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3"/>
            <p:cNvSpPr/>
            <p:nvPr/>
          </p:nvSpPr>
          <p:spPr>
            <a:xfrm>
              <a:off x="65684" y="1411610"/>
              <a:ext cx="1701098" cy="296162"/>
            </a:xfrm>
            <a:custGeom>
              <a:avLst/>
              <a:gdLst/>
              <a:ahLst/>
              <a:cxnLst/>
              <a:rect l="l" t="t" r="r" b="b"/>
              <a:pathLst>
                <a:path w="38829" h="11930" extrusionOk="0">
                  <a:moveTo>
                    <a:pt x="33313" y="1"/>
                  </a:moveTo>
                  <a:cubicBezTo>
                    <a:pt x="33303" y="1"/>
                    <a:pt x="33296" y="3"/>
                    <a:pt x="33291" y="8"/>
                  </a:cubicBezTo>
                  <a:cubicBezTo>
                    <a:pt x="33224" y="74"/>
                    <a:pt x="33725" y="608"/>
                    <a:pt x="34592" y="1509"/>
                  </a:cubicBezTo>
                  <a:cubicBezTo>
                    <a:pt x="35026" y="1976"/>
                    <a:pt x="35593" y="2509"/>
                    <a:pt x="36160" y="3210"/>
                  </a:cubicBezTo>
                  <a:cubicBezTo>
                    <a:pt x="36694" y="3910"/>
                    <a:pt x="37327" y="4711"/>
                    <a:pt x="37661" y="5712"/>
                  </a:cubicBezTo>
                  <a:cubicBezTo>
                    <a:pt x="37728" y="5979"/>
                    <a:pt x="37828" y="6212"/>
                    <a:pt x="37828" y="6479"/>
                  </a:cubicBezTo>
                  <a:cubicBezTo>
                    <a:pt x="37894" y="6746"/>
                    <a:pt x="37861" y="7013"/>
                    <a:pt x="37861" y="7280"/>
                  </a:cubicBezTo>
                  <a:cubicBezTo>
                    <a:pt x="37794" y="7813"/>
                    <a:pt x="37661" y="8380"/>
                    <a:pt x="37327" y="8914"/>
                  </a:cubicBezTo>
                  <a:cubicBezTo>
                    <a:pt x="37027" y="9448"/>
                    <a:pt x="36627" y="9915"/>
                    <a:pt x="36127" y="10215"/>
                  </a:cubicBezTo>
                  <a:cubicBezTo>
                    <a:pt x="35593" y="10549"/>
                    <a:pt x="34959" y="10715"/>
                    <a:pt x="34259" y="10749"/>
                  </a:cubicBezTo>
                  <a:cubicBezTo>
                    <a:pt x="34112" y="10763"/>
                    <a:pt x="33963" y="10770"/>
                    <a:pt x="33811" y="10770"/>
                  </a:cubicBezTo>
                  <a:cubicBezTo>
                    <a:pt x="33270" y="10770"/>
                    <a:pt x="32697" y="10686"/>
                    <a:pt x="32124" y="10582"/>
                  </a:cubicBezTo>
                  <a:cubicBezTo>
                    <a:pt x="31390" y="10449"/>
                    <a:pt x="30589" y="10215"/>
                    <a:pt x="29789" y="10015"/>
                  </a:cubicBezTo>
                  <a:cubicBezTo>
                    <a:pt x="28221" y="9648"/>
                    <a:pt x="26586" y="9181"/>
                    <a:pt x="24885" y="8747"/>
                  </a:cubicBezTo>
                  <a:cubicBezTo>
                    <a:pt x="23217" y="8314"/>
                    <a:pt x="21549" y="7880"/>
                    <a:pt x="19982" y="7446"/>
                  </a:cubicBezTo>
                  <a:cubicBezTo>
                    <a:pt x="18381" y="7046"/>
                    <a:pt x="16846" y="6646"/>
                    <a:pt x="15345" y="6346"/>
                  </a:cubicBezTo>
                  <a:cubicBezTo>
                    <a:pt x="12410" y="5645"/>
                    <a:pt x="9708" y="5178"/>
                    <a:pt x="7406" y="4911"/>
                  </a:cubicBezTo>
                  <a:cubicBezTo>
                    <a:pt x="6272" y="4811"/>
                    <a:pt x="5238" y="4711"/>
                    <a:pt x="4337" y="4611"/>
                  </a:cubicBezTo>
                  <a:cubicBezTo>
                    <a:pt x="3403" y="4578"/>
                    <a:pt x="2636" y="4578"/>
                    <a:pt x="2002" y="4578"/>
                  </a:cubicBezTo>
                  <a:cubicBezTo>
                    <a:pt x="701" y="4578"/>
                    <a:pt x="1" y="4611"/>
                    <a:pt x="1" y="4711"/>
                  </a:cubicBezTo>
                  <a:cubicBezTo>
                    <a:pt x="1" y="4811"/>
                    <a:pt x="701" y="4911"/>
                    <a:pt x="1969" y="5078"/>
                  </a:cubicBezTo>
                  <a:cubicBezTo>
                    <a:pt x="2603" y="5145"/>
                    <a:pt x="3370" y="5211"/>
                    <a:pt x="4270" y="5311"/>
                  </a:cubicBezTo>
                  <a:cubicBezTo>
                    <a:pt x="5171" y="5445"/>
                    <a:pt x="6172" y="5612"/>
                    <a:pt x="7306" y="5778"/>
                  </a:cubicBezTo>
                  <a:cubicBezTo>
                    <a:pt x="9541" y="6179"/>
                    <a:pt x="12176" y="6712"/>
                    <a:pt x="15112" y="7446"/>
                  </a:cubicBezTo>
                  <a:cubicBezTo>
                    <a:pt x="16546" y="7813"/>
                    <a:pt x="18080" y="8214"/>
                    <a:pt x="19681" y="8647"/>
                  </a:cubicBezTo>
                  <a:cubicBezTo>
                    <a:pt x="21249" y="9047"/>
                    <a:pt x="22917" y="9514"/>
                    <a:pt x="24585" y="9948"/>
                  </a:cubicBezTo>
                  <a:cubicBezTo>
                    <a:pt x="26286" y="10415"/>
                    <a:pt x="27921" y="10849"/>
                    <a:pt x="29522" y="11216"/>
                  </a:cubicBezTo>
                  <a:cubicBezTo>
                    <a:pt x="30356" y="11383"/>
                    <a:pt x="31090" y="11616"/>
                    <a:pt x="31924" y="11749"/>
                  </a:cubicBezTo>
                  <a:cubicBezTo>
                    <a:pt x="32467" y="11863"/>
                    <a:pt x="33027" y="11930"/>
                    <a:pt x="33581" y="11930"/>
                  </a:cubicBezTo>
                  <a:cubicBezTo>
                    <a:pt x="33842" y="11930"/>
                    <a:pt x="34102" y="11915"/>
                    <a:pt x="34359" y="11883"/>
                  </a:cubicBezTo>
                  <a:cubicBezTo>
                    <a:pt x="35193" y="11816"/>
                    <a:pt x="35993" y="11583"/>
                    <a:pt x="36694" y="11149"/>
                  </a:cubicBezTo>
                  <a:cubicBezTo>
                    <a:pt x="37394" y="10715"/>
                    <a:pt x="37894" y="10048"/>
                    <a:pt x="38228" y="9381"/>
                  </a:cubicBezTo>
                  <a:cubicBezTo>
                    <a:pt x="38595" y="8781"/>
                    <a:pt x="38795" y="8047"/>
                    <a:pt x="38828" y="7346"/>
                  </a:cubicBezTo>
                  <a:cubicBezTo>
                    <a:pt x="38828" y="6979"/>
                    <a:pt x="38828" y="6646"/>
                    <a:pt x="38762" y="6312"/>
                  </a:cubicBezTo>
                  <a:cubicBezTo>
                    <a:pt x="38695" y="5979"/>
                    <a:pt x="38595" y="5712"/>
                    <a:pt x="38495" y="5412"/>
                  </a:cubicBezTo>
                  <a:cubicBezTo>
                    <a:pt x="38028" y="4244"/>
                    <a:pt x="37294" y="3443"/>
                    <a:pt x="36660" y="2743"/>
                  </a:cubicBezTo>
                  <a:cubicBezTo>
                    <a:pt x="36026" y="2076"/>
                    <a:pt x="35426" y="1575"/>
                    <a:pt x="34926" y="1142"/>
                  </a:cubicBezTo>
                  <a:cubicBezTo>
                    <a:pt x="33997" y="399"/>
                    <a:pt x="33442" y="1"/>
                    <a:pt x="3331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3"/>
            <p:cNvSpPr/>
            <p:nvPr/>
          </p:nvSpPr>
          <p:spPr>
            <a:xfrm>
              <a:off x="65684" y="1376185"/>
              <a:ext cx="1472805" cy="212850"/>
            </a:xfrm>
            <a:custGeom>
              <a:avLst/>
              <a:gdLst/>
              <a:ahLst/>
              <a:cxnLst/>
              <a:rect l="l" t="t" r="r" b="b"/>
              <a:pathLst>
                <a:path w="33618" h="8574" extrusionOk="0">
                  <a:moveTo>
                    <a:pt x="25661" y="1"/>
                  </a:moveTo>
                  <a:cubicBezTo>
                    <a:pt x="25567" y="1"/>
                    <a:pt x="25519" y="13"/>
                    <a:pt x="25519" y="34"/>
                  </a:cubicBezTo>
                  <a:cubicBezTo>
                    <a:pt x="25486" y="167"/>
                    <a:pt x="26520" y="467"/>
                    <a:pt x="28221" y="1268"/>
                  </a:cubicBezTo>
                  <a:cubicBezTo>
                    <a:pt x="29055" y="1668"/>
                    <a:pt x="30056" y="2235"/>
                    <a:pt x="30990" y="3103"/>
                  </a:cubicBezTo>
                  <a:cubicBezTo>
                    <a:pt x="31457" y="3503"/>
                    <a:pt x="31857" y="4037"/>
                    <a:pt x="32157" y="4637"/>
                  </a:cubicBezTo>
                  <a:cubicBezTo>
                    <a:pt x="32457" y="5237"/>
                    <a:pt x="32557" y="5905"/>
                    <a:pt x="32491" y="6638"/>
                  </a:cubicBezTo>
                  <a:lnTo>
                    <a:pt x="32491" y="6705"/>
                  </a:lnTo>
                  <a:cubicBezTo>
                    <a:pt x="32457" y="6772"/>
                    <a:pt x="32457" y="6839"/>
                    <a:pt x="32457" y="6905"/>
                  </a:cubicBezTo>
                  <a:cubicBezTo>
                    <a:pt x="32424" y="6972"/>
                    <a:pt x="32424" y="7039"/>
                    <a:pt x="32391" y="7072"/>
                  </a:cubicBezTo>
                  <a:cubicBezTo>
                    <a:pt x="32357" y="7139"/>
                    <a:pt x="32257" y="7205"/>
                    <a:pt x="32157" y="7272"/>
                  </a:cubicBezTo>
                  <a:cubicBezTo>
                    <a:pt x="31924" y="7372"/>
                    <a:pt x="31490" y="7439"/>
                    <a:pt x="31090" y="7439"/>
                  </a:cubicBezTo>
                  <a:cubicBezTo>
                    <a:pt x="30656" y="7439"/>
                    <a:pt x="30189" y="7406"/>
                    <a:pt x="29689" y="7372"/>
                  </a:cubicBezTo>
                  <a:lnTo>
                    <a:pt x="29322" y="7372"/>
                  </a:lnTo>
                  <a:lnTo>
                    <a:pt x="29288" y="7339"/>
                  </a:lnTo>
                  <a:lnTo>
                    <a:pt x="29088" y="7306"/>
                  </a:lnTo>
                  <a:cubicBezTo>
                    <a:pt x="28855" y="7239"/>
                    <a:pt x="28621" y="7205"/>
                    <a:pt x="28388" y="7139"/>
                  </a:cubicBezTo>
                  <a:cubicBezTo>
                    <a:pt x="26486" y="6638"/>
                    <a:pt x="24485" y="6205"/>
                    <a:pt x="22383" y="5671"/>
                  </a:cubicBezTo>
                  <a:cubicBezTo>
                    <a:pt x="20882" y="5271"/>
                    <a:pt x="19415" y="4904"/>
                    <a:pt x="17980" y="4537"/>
                  </a:cubicBezTo>
                  <a:cubicBezTo>
                    <a:pt x="16546" y="4203"/>
                    <a:pt x="15145" y="3903"/>
                    <a:pt x="13811" y="3570"/>
                  </a:cubicBezTo>
                  <a:cubicBezTo>
                    <a:pt x="12510" y="3303"/>
                    <a:pt x="11209" y="3069"/>
                    <a:pt x="10041" y="2836"/>
                  </a:cubicBezTo>
                  <a:cubicBezTo>
                    <a:pt x="9441" y="2736"/>
                    <a:pt x="8874" y="2636"/>
                    <a:pt x="8307" y="2535"/>
                  </a:cubicBezTo>
                  <a:lnTo>
                    <a:pt x="8107" y="2502"/>
                  </a:lnTo>
                  <a:cubicBezTo>
                    <a:pt x="8040" y="2469"/>
                    <a:pt x="7973" y="2469"/>
                    <a:pt x="7906" y="2469"/>
                  </a:cubicBezTo>
                  <a:lnTo>
                    <a:pt x="6639" y="2469"/>
                  </a:lnTo>
                  <a:cubicBezTo>
                    <a:pt x="4604" y="2435"/>
                    <a:pt x="2936" y="2369"/>
                    <a:pt x="1802" y="2369"/>
                  </a:cubicBezTo>
                  <a:cubicBezTo>
                    <a:pt x="635" y="2435"/>
                    <a:pt x="1" y="2502"/>
                    <a:pt x="1" y="2602"/>
                  </a:cubicBezTo>
                  <a:cubicBezTo>
                    <a:pt x="1" y="2669"/>
                    <a:pt x="635" y="2769"/>
                    <a:pt x="1802" y="2836"/>
                  </a:cubicBezTo>
                  <a:cubicBezTo>
                    <a:pt x="2936" y="2969"/>
                    <a:pt x="4571" y="3169"/>
                    <a:pt x="6605" y="3336"/>
                  </a:cubicBezTo>
                  <a:cubicBezTo>
                    <a:pt x="6872" y="3336"/>
                    <a:pt x="7139" y="3369"/>
                    <a:pt x="7406" y="3369"/>
                  </a:cubicBezTo>
                  <a:lnTo>
                    <a:pt x="7840" y="3403"/>
                  </a:lnTo>
                  <a:lnTo>
                    <a:pt x="7940" y="3403"/>
                  </a:lnTo>
                  <a:cubicBezTo>
                    <a:pt x="7973" y="3436"/>
                    <a:pt x="7940" y="3436"/>
                    <a:pt x="7973" y="3436"/>
                  </a:cubicBezTo>
                  <a:lnTo>
                    <a:pt x="8173" y="3469"/>
                  </a:lnTo>
                  <a:cubicBezTo>
                    <a:pt x="8707" y="3603"/>
                    <a:pt x="9274" y="3736"/>
                    <a:pt x="9841" y="3836"/>
                  </a:cubicBezTo>
                  <a:cubicBezTo>
                    <a:pt x="11009" y="4103"/>
                    <a:pt x="12276" y="4370"/>
                    <a:pt x="13577" y="4704"/>
                  </a:cubicBezTo>
                  <a:cubicBezTo>
                    <a:pt x="16212" y="5371"/>
                    <a:pt x="19081" y="6105"/>
                    <a:pt x="22117" y="6872"/>
                  </a:cubicBezTo>
                  <a:cubicBezTo>
                    <a:pt x="24185" y="7406"/>
                    <a:pt x="26219" y="7839"/>
                    <a:pt x="28154" y="8306"/>
                  </a:cubicBezTo>
                  <a:lnTo>
                    <a:pt x="28855" y="8473"/>
                  </a:lnTo>
                  <a:lnTo>
                    <a:pt x="29021" y="8506"/>
                  </a:lnTo>
                  <a:lnTo>
                    <a:pt x="29155" y="8540"/>
                  </a:lnTo>
                  <a:lnTo>
                    <a:pt x="29689" y="8540"/>
                  </a:lnTo>
                  <a:cubicBezTo>
                    <a:pt x="30122" y="8540"/>
                    <a:pt x="30623" y="8573"/>
                    <a:pt x="31090" y="8573"/>
                  </a:cubicBezTo>
                  <a:cubicBezTo>
                    <a:pt x="31590" y="8540"/>
                    <a:pt x="32090" y="8506"/>
                    <a:pt x="32657" y="8240"/>
                  </a:cubicBezTo>
                  <a:cubicBezTo>
                    <a:pt x="32924" y="8106"/>
                    <a:pt x="33224" y="7873"/>
                    <a:pt x="33358" y="7572"/>
                  </a:cubicBezTo>
                  <a:cubicBezTo>
                    <a:pt x="33425" y="7406"/>
                    <a:pt x="33458" y="7272"/>
                    <a:pt x="33491" y="7105"/>
                  </a:cubicBezTo>
                  <a:cubicBezTo>
                    <a:pt x="33525" y="6972"/>
                    <a:pt x="33525" y="6839"/>
                    <a:pt x="33558" y="6705"/>
                  </a:cubicBezTo>
                  <a:cubicBezTo>
                    <a:pt x="33542" y="6705"/>
                    <a:pt x="33534" y="6713"/>
                    <a:pt x="33530" y="6724"/>
                  </a:cubicBezTo>
                  <a:lnTo>
                    <a:pt x="33530" y="6724"/>
                  </a:lnTo>
                  <a:cubicBezTo>
                    <a:pt x="33618" y="5807"/>
                    <a:pt x="33418" y="4925"/>
                    <a:pt x="33024" y="4203"/>
                  </a:cubicBezTo>
                  <a:cubicBezTo>
                    <a:pt x="32624" y="3469"/>
                    <a:pt x="32124" y="2869"/>
                    <a:pt x="31557" y="2435"/>
                  </a:cubicBezTo>
                  <a:cubicBezTo>
                    <a:pt x="30489" y="1535"/>
                    <a:pt x="29388" y="1068"/>
                    <a:pt x="28454" y="701"/>
                  </a:cubicBezTo>
                  <a:cubicBezTo>
                    <a:pt x="27004" y="174"/>
                    <a:pt x="26013" y="1"/>
                    <a:pt x="2566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3"/>
            <p:cNvSpPr/>
            <p:nvPr/>
          </p:nvSpPr>
          <p:spPr>
            <a:xfrm>
              <a:off x="59857" y="1341182"/>
              <a:ext cx="1139892" cy="133981"/>
            </a:xfrm>
            <a:custGeom>
              <a:avLst/>
              <a:gdLst/>
              <a:ahLst/>
              <a:cxnLst/>
              <a:rect l="l" t="t" r="r" b="b"/>
              <a:pathLst>
                <a:path w="26019" h="5397" extrusionOk="0">
                  <a:moveTo>
                    <a:pt x="3036" y="1"/>
                  </a:moveTo>
                  <a:cubicBezTo>
                    <a:pt x="2761" y="1"/>
                    <a:pt x="2502" y="9"/>
                    <a:pt x="2269" y="9"/>
                  </a:cubicBezTo>
                  <a:cubicBezTo>
                    <a:pt x="1802" y="43"/>
                    <a:pt x="1368" y="43"/>
                    <a:pt x="1034" y="76"/>
                  </a:cubicBezTo>
                  <a:cubicBezTo>
                    <a:pt x="367" y="143"/>
                    <a:pt x="0" y="209"/>
                    <a:pt x="0" y="276"/>
                  </a:cubicBezTo>
                  <a:cubicBezTo>
                    <a:pt x="0" y="376"/>
                    <a:pt x="367" y="476"/>
                    <a:pt x="1001" y="576"/>
                  </a:cubicBezTo>
                  <a:cubicBezTo>
                    <a:pt x="1335" y="610"/>
                    <a:pt x="1768" y="676"/>
                    <a:pt x="2235" y="710"/>
                  </a:cubicBezTo>
                  <a:cubicBezTo>
                    <a:pt x="2702" y="777"/>
                    <a:pt x="3236" y="810"/>
                    <a:pt x="3836" y="910"/>
                  </a:cubicBezTo>
                  <a:cubicBezTo>
                    <a:pt x="6205" y="1210"/>
                    <a:pt x="9440" y="1677"/>
                    <a:pt x="13010" y="2411"/>
                  </a:cubicBezTo>
                  <a:cubicBezTo>
                    <a:pt x="19462" y="3835"/>
                    <a:pt x="24731" y="5396"/>
                    <a:pt x="25720" y="5396"/>
                  </a:cubicBezTo>
                  <a:cubicBezTo>
                    <a:pt x="25820" y="5396"/>
                    <a:pt x="25876" y="5380"/>
                    <a:pt x="25885" y="5346"/>
                  </a:cubicBezTo>
                  <a:cubicBezTo>
                    <a:pt x="26019" y="5046"/>
                    <a:pt x="20482" y="2778"/>
                    <a:pt x="13276" y="1210"/>
                  </a:cubicBezTo>
                  <a:cubicBezTo>
                    <a:pt x="9641" y="476"/>
                    <a:pt x="6305" y="109"/>
                    <a:pt x="3903" y="43"/>
                  </a:cubicBezTo>
                  <a:cubicBezTo>
                    <a:pt x="3603" y="9"/>
                    <a:pt x="3311" y="1"/>
                    <a:pt x="30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3"/>
            <p:cNvSpPr/>
            <p:nvPr/>
          </p:nvSpPr>
          <p:spPr>
            <a:xfrm>
              <a:off x="62792" y="1725175"/>
              <a:ext cx="206082" cy="147113"/>
            </a:xfrm>
            <a:custGeom>
              <a:avLst/>
              <a:gdLst/>
              <a:ahLst/>
              <a:cxnLst/>
              <a:rect l="l" t="t" r="r" b="b"/>
              <a:pathLst>
                <a:path w="4704" h="5926" extrusionOk="0">
                  <a:moveTo>
                    <a:pt x="409" y="0"/>
                  </a:moveTo>
                  <a:cubicBezTo>
                    <a:pt x="223" y="0"/>
                    <a:pt x="113" y="32"/>
                    <a:pt x="100" y="86"/>
                  </a:cubicBezTo>
                  <a:cubicBezTo>
                    <a:pt x="33" y="253"/>
                    <a:pt x="534" y="586"/>
                    <a:pt x="1334" y="1053"/>
                  </a:cubicBezTo>
                  <a:cubicBezTo>
                    <a:pt x="1735" y="1287"/>
                    <a:pt x="2202" y="1587"/>
                    <a:pt x="2635" y="1920"/>
                  </a:cubicBezTo>
                  <a:cubicBezTo>
                    <a:pt x="2835" y="2121"/>
                    <a:pt x="3069" y="2287"/>
                    <a:pt x="3202" y="2521"/>
                  </a:cubicBezTo>
                  <a:cubicBezTo>
                    <a:pt x="3336" y="2721"/>
                    <a:pt x="3436" y="2921"/>
                    <a:pt x="3436" y="3155"/>
                  </a:cubicBezTo>
                  <a:cubicBezTo>
                    <a:pt x="3469" y="3588"/>
                    <a:pt x="3169" y="3989"/>
                    <a:pt x="2735" y="4322"/>
                  </a:cubicBezTo>
                  <a:cubicBezTo>
                    <a:pt x="2302" y="4622"/>
                    <a:pt x="1801" y="4856"/>
                    <a:pt x="1401" y="5023"/>
                  </a:cubicBezTo>
                  <a:cubicBezTo>
                    <a:pt x="567" y="5356"/>
                    <a:pt x="0" y="5523"/>
                    <a:pt x="0" y="5690"/>
                  </a:cubicBezTo>
                  <a:cubicBezTo>
                    <a:pt x="0" y="5808"/>
                    <a:pt x="317" y="5926"/>
                    <a:pt x="856" y="5926"/>
                  </a:cubicBezTo>
                  <a:cubicBezTo>
                    <a:pt x="1080" y="5926"/>
                    <a:pt x="1341" y="5905"/>
                    <a:pt x="1635" y="5857"/>
                  </a:cubicBezTo>
                  <a:cubicBezTo>
                    <a:pt x="2135" y="5790"/>
                    <a:pt x="2735" y="5623"/>
                    <a:pt x="3369" y="5256"/>
                  </a:cubicBezTo>
                  <a:cubicBezTo>
                    <a:pt x="3669" y="5089"/>
                    <a:pt x="4003" y="4823"/>
                    <a:pt x="4270" y="4456"/>
                  </a:cubicBezTo>
                  <a:cubicBezTo>
                    <a:pt x="4537" y="4089"/>
                    <a:pt x="4703" y="3588"/>
                    <a:pt x="4703" y="3088"/>
                  </a:cubicBezTo>
                  <a:cubicBezTo>
                    <a:pt x="4670" y="2588"/>
                    <a:pt x="4437" y="2121"/>
                    <a:pt x="4170" y="1787"/>
                  </a:cubicBezTo>
                  <a:cubicBezTo>
                    <a:pt x="3936" y="1420"/>
                    <a:pt x="3603" y="1220"/>
                    <a:pt x="3336" y="986"/>
                  </a:cubicBezTo>
                  <a:cubicBezTo>
                    <a:pt x="2735" y="620"/>
                    <a:pt x="2168" y="419"/>
                    <a:pt x="1701" y="253"/>
                  </a:cubicBezTo>
                  <a:cubicBezTo>
                    <a:pt x="1141" y="72"/>
                    <a:pt x="688" y="0"/>
                    <a:pt x="40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3"/>
            <p:cNvSpPr/>
            <p:nvPr/>
          </p:nvSpPr>
          <p:spPr>
            <a:xfrm>
              <a:off x="340416" y="1749156"/>
              <a:ext cx="1464349" cy="157018"/>
            </a:xfrm>
            <a:custGeom>
              <a:avLst/>
              <a:gdLst/>
              <a:ahLst/>
              <a:cxnLst/>
              <a:rect l="l" t="t" r="r" b="b"/>
              <a:pathLst>
                <a:path w="33425" h="6325" extrusionOk="0">
                  <a:moveTo>
                    <a:pt x="122" y="0"/>
                  </a:moveTo>
                  <a:cubicBezTo>
                    <a:pt x="77" y="0"/>
                    <a:pt x="48" y="7"/>
                    <a:pt x="34" y="20"/>
                  </a:cubicBezTo>
                  <a:cubicBezTo>
                    <a:pt x="1" y="121"/>
                    <a:pt x="401" y="354"/>
                    <a:pt x="1168" y="754"/>
                  </a:cubicBezTo>
                  <a:cubicBezTo>
                    <a:pt x="1569" y="954"/>
                    <a:pt x="2036" y="1221"/>
                    <a:pt x="2603" y="1455"/>
                  </a:cubicBezTo>
                  <a:cubicBezTo>
                    <a:pt x="3170" y="1688"/>
                    <a:pt x="3837" y="1955"/>
                    <a:pt x="4571" y="2255"/>
                  </a:cubicBezTo>
                  <a:cubicBezTo>
                    <a:pt x="4938" y="2389"/>
                    <a:pt x="5305" y="2522"/>
                    <a:pt x="5705" y="2656"/>
                  </a:cubicBezTo>
                  <a:cubicBezTo>
                    <a:pt x="6105" y="2789"/>
                    <a:pt x="6539" y="2923"/>
                    <a:pt x="6973" y="3056"/>
                  </a:cubicBezTo>
                  <a:cubicBezTo>
                    <a:pt x="7406" y="3189"/>
                    <a:pt x="7840" y="3356"/>
                    <a:pt x="8307" y="3490"/>
                  </a:cubicBezTo>
                  <a:cubicBezTo>
                    <a:pt x="8774" y="3623"/>
                    <a:pt x="9274" y="3790"/>
                    <a:pt x="9775" y="3890"/>
                  </a:cubicBezTo>
                  <a:cubicBezTo>
                    <a:pt x="10775" y="4123"/>
                    <a:pt x="11809" y="4390"/>
                    <a:pt x="12910" y="4657"/>
                  </a:cubicBezTo>
                  <a:cubicBezTo>
                    <a:pt x="13444" y="4791"/>
                    <a:pt x="14011" y="4891"/>
                    <a:pt x="14578" y="4991"/>
                  </a:cubicBezTo>
                  <a:cubicBezTo>
                    <a:pt x="15145" y="5091"/>
                    <a:pt x="15712" y="5191"/>
                    <a:pt x="16313" y="5291"/>
                  </a:cubicBezTo>
                  <a:cubicBezTo>
                    <a:pt x="16880" y="5391"/>
                    <a:pt x="17480" y="5491"/>
                    <a:pt x="18047" y="5591"/>
                  </a:cubicBezTo>
                  <a:cubicBezTo>
                    <a:pt x="18614" y="5658"/>
                    <a:pt x="19181" y="5725"/>
                    <a:pt x="19715" y="5791"/>
                  </a:cubicBezTo>
                  <a:cubicBezTo>
                    <a:pt x="20849" y="5891"/>
                    <a:pt x="21917" y="6025"/>
                    <a:pt x="22951" y="6125"/>
                  </a:cubicBezTo>
                  <a:cubicBezTo>
                    <a:pt x="24985" y="6225"/>
                    <a:pt x="26853" y="6325"/>
                    <a:pt x="28388" y="6325"/>
                  </a:cubicBezTo>
                  <a:cubicBezTo>
                    <a:pt x="31490" y="6192"/>
                    <a:pt x="33425" y="6025"/>
                    <a:pt x="33391" y="5858"/>
                  </a:cubicBezTo>
                  <a:cubicBezTo>
                    <a:pt x="33391" y="5691"/>
                    <a:pt x="31490" y="5524"/>
                    <a:pt x="28421" y="5424"/>
                  </a:cubicBezTo>
                  <a:cubicBezTo>
                    <a:pt x="26887" y="5324"/>
                    <a:pt x="25052" y="5157"/>
                    <a:pt x="23051" y="4991"/>
                  </a:cubicBezTo>
                  <a:cubicBezTo>
                    <a:pt x="22050" y="4857"/>
                    <a:pt x="20983" y="4724"/>
                    <a:pt x="19882" y="4590"/>
                  </a:cubicBezTo>
                  <a:cubicBezTo>
                    <a:pt x="19348" y="4524"/>
                    <a:pt x="18781" y="4457"/>
                    <a:pt x="18214" y="4390"/>
                  </a:cubicBezTo>
                  <a:cubicBezTo>
                    <a:pt x="17647" y="4290"/>
                    <a:pt x="17080" y="4190"/>
                    <a:pt x="16513" y="4090"/>
                  </a:cubicBezTo>
                  <a:cubicBezTo>
                    <a:pt x="15946" y="3990"/>
                    <a:pt x="15379" y="3890"/>
                    <a:pt x="14811" y="3790"/>
                  </a:cubicBezTo>
                  <a:cubicBezTo>
                    <a:pt x="14244" y="3690"/>
                    <a:pt x="13677" y="3590"/>
                    <a:pt x="13144" y="3456"/>
                  </a:cubicBezTo>
                  <a:cubicBezTo>
                    <a:pt x="12076" y="3223"/>
                    <a:pt x="11042" y="3023"/>
                    <a:pt x="10041" y="2789"/>
                  </a:cubicBezTo>
                  <a:cubicBezTo>
                    <a:pt x="9541" y="2689"/>
                    <a:pt x="9074" y="2556"/>
                    <a:pt x="8607" y="2456"/>
                  </a:cubicBezTo>
                  <a:cubicBezTo>
                    <a:pt x="8140" y="2322"/>
                    <a:pt x="7706" y="2189"/>
                    <a:pt x="7273" y="2089"/>
                  </a:cubicBezTo>
                  <a:cubicBezTo>
                    <a:pt x="6839" y="1989"/>
                    <a:pt x="6405" y="1888"/>
                    <a:pt x="6005" y="1755"/>
                  </a:cubicBezTo>
                  <a:cubicBezTo>
                    <a:pt x="5605" y="1655"/>
                    <a:pt x="5205" y="1522"/>
                    <a:pt x="4838" y="1421"/>
                  </a:cubicBezTo>
                  <a:cubicBezTo>
                    <a:pt x="4104" y="1188"/>
                    <a:pt x="3437" y="988"/>
                    <a:pt x="2870" y="821"/>
                  </a:cubicBezTo>
                  <a:cubicBezTo>
                    <a:pt x="2269" y="621"/>
                    <a:pt x="1769" y="454"/>
                    <a:pt x="1369" y="321"/>
                  </a:cubicBezTo>
                  <a:cubicBezTo>
                    <a:pt x="728" y="107"/>
                    <a:pt x="301" y="0"/>
                    <a:pt x="12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3"/>
            <p:cNvSpPr/>
            <p:nvPr/>
          </p:nvSpPr>
          <p:spPr>
            <a:xfrm>
              <a:off x="3866727" y="999317"/>
              <a:ext cx="1354737" cy="209622"/>
            </a:xfrm>
            <a:custGeom>
              <a:avLst/>
              <a:gdLst/>
              <a:ahLst/>
              <a:cxnLst/>
              <a:rect l="l" t="t" r="r" b="b"/>
              <a:pathLst>
                <a:path w="30923" h="8444" extrusionOk="0">
                  <a:moveTo>
                    <a:pt x="523" y="1"/>
                  </a:moveTo>
                  <a:cubicBezTo>
                    <a:pt x="200" y="1"/>
                    <a:pt x="34" y="29"/>
                    <a:pt x="34" y="71"/>
                  </a:cubicBezTo>
                  <a:cubicBezTo>
                    <a:pt x="1" y="171"/>
                    <a:pt x="434" y="304"/>
                    <a:pt x="1235" y="504"/>
                  </a:cubicBezTo>
                  <a:cubicBezTo>
                    <a:pt x="1635" y="604"/>
                    <a:pt x="2102" y="704"/>
                    <a:pt x="2669" y="804"/>
                  </a:cubicBezTo>
                  <a:cubicBezTo>
                    <a:pt x="2969" y="871"/>
                    <a:pt x="3270" y="938"/>
                    <a:pt x="3570" y="971"/>
                  </a:cubicBezTo>
                  <a:cubicBezTo>
                    <a:pt x="3903" y="1038"/>
                    <a:pt x="4237" y="1138"/>
                    <a:pt x="4604" y="1205"/>
                  </a:cubicBezTo>
                  <a:cubicBezTo>
                    <a:pt x="5304" y="1338"/>
                    <a:pt x="6072" y="1505"/>
                    <a:pt x="6906" y="1705"/>
                  </a:cubicBezTo>
                  <a:cubicBezTo>
                    <a:pt x="7740" y="1872"/>
                    <a:pt x="8607" y="2072"/>
                    <a:pt x="9541" y="2305"/>
                  </a:cubicBezTo>
                  <a:cubicBezTo>
                    <a:pt x="11409" y="2672"/>
                    <a:pt x="13444" y="3239"/>
                    <a:pt x="15578" y="3773"/>
                  </a:cubicBezTo>
                  <a:cubicBezTo>
                    <a:pt x="16646" y="4040"/>
                    <a:pt x="17680" y="4340"/>
                    <a:pt x="18681" y="4607"/>
                  </a:cubicBezTo>
                  <a:cubicBezTo>
                    <a:pt x="18948" y="4674"/>
                    <a:pt x="19181" y="4741"/>
                    <a:pt x="19448" y="4807"/>
                  </a:cubicBezTo>
                  <a:cubicBezTo>
                    <a:pt x="19681" y="4874"/>
                    <a:pt x="19915" y="4974"/>
                    <a:pt x="20148" y="5041"/>
                  </a:cubicBezTo>
                  <a:cubicBezTo>
                    <a:pt x="20649" y="5174"/>
                    <a:pt x="21116" y="5308"/>
                    <a:pt x="21549" y="5474"/>
                  </a:cubicBezTo>
                  <a:cubicBezTo>
                    <a:pt x="23384" y="5975"/>
                    <a:pt x="25019" y="6575"/>
                    <a:pt x="26386" y="7009"/>
                  </a:cubicBezTo>
                  <a:cubicBezTo>
                    <a:pt x="26720" y="7109"/>
                    <a:pt x="27053" y="7209"/>
                    <a:pt x="27387" y="7342"/>
                  </a:cubicBezTo>
                  <a:cubicBezTo>
                    <a:pt x="27687" y="7442"/>
                    <a:pt x="27954" y="7543"/>
                    <a:pt x="28221" y="7643"/>
                  </a:cubicBezTo>
                  <a:cubicBezTo>
                    <a:pt x="28755" y="7843"/>
                    <a:pt x="29222" y="8010"/>
                    <a:pt x="29622" y="8143"/>
                  </a:cubicBezTo>
                  <a:cubicBezTo>
                    <a:pt x="30213" y="8323"/>
                    <a:pt x="30626" y="8443"/>
                    <a:pt x="30800" y="8443"/>
                  </a:cubicBezTo>
                  <a:cubicBezTo>
                    <a:pt x="30851" y="8443"/>
                    <a:pt x="30882" y="8433"/>
                    <a:pt x="30889" y="8410"/>
                  </a:cubicBezTo>
                  <a:cubicBezTo>
                    <a:pt x="30923" y="8343"/>
                    <a:pt x="30522" y="8076"/>
                    <a:pt x="29822" y="7709"/>
                  </a:cubicBezTo>
                  <a:cubicBezTo>
                    <a:pt x="29455" y="7509"/>
                    <a:pt x="29021" y="7276"/>
                    <a:pt x="28488" y="7042"/>
                  </a:cubicBezTo>
                  <a:cubicBezTo>
                    <a:pt x="28221" y="6909"/>
                    <a:pt x="27954" y="6775"/>
                    <a:pt x="27654" y="6609"/>
                  </a:cubicBezTo>
                  <a:cubicBezTo>
                    <a:pt x="27354" y="6475"/>
                    <a:pt x="27020" y="6342"/>
                    <a:pt x="26686" y="6208"/>
                  </a:cubicBezTo>
                  <a:cubicBezTo>
                    <a:pt x="25352" y="5641"/>
                    <a:pt x="23751" y="4974"/>
                    <a:pt x="21916" y="4374"/>
                  </a:cubicBezTo>
                  <a:cubicBezTo>
                    <a:pt x="21449" y="4240"/>
                    <a:pt x="20982" y="4073"/>
                    <a:pt x="20515" y="3907"/>
                  </a:cubicBezTo>
                  <a:cubicBezTo>
                    <a:pt x="20282" y="3840"/>
                    <a:pt x="20015" y="3740"/>
                    <a:pt x="19781" y="3673"/>
                  </a:cubicBezTo>
                  <a:cubicBezTo>
                    <a:pt x="19515" y="3606"/>
                    <a:pt x="19281" y="3540"/>
                    <a:pt x="19014" y="3440"/>
                  </a:cubicBezTo>
                  <a:cubicBezTo>
                    <a:pt x="18014" y="3173"/>
                    <a:pt x="16979" y="2873"/>
                    <a:pt x="15912" y="2572"/>
                  </a:cubicBezTo>
                  <a:cubicBezTo>
                    <a:pt x="13744" y="2039"/>
                    <a:pt x="11676" y="1505"/>
                    <a:pt x="9774" y="1171"/>
                  </a:cubicBezTo>
                  <a:cubicBezTo>
                    <a:pt x="8840" y="1005"/>
                    <a:pt x="7940" y="804"/>
                    <a:pt x="7106" y="704"/>
                  </a:cubicBezTo>
                  <a:cubicBezTo>
                    <a:pt x="6238" y="571"/>
                    <a:pt x="5471" y="437"/>
                    <a:pt x="4737" y="337"/>
                  </a:cubicBezTo>
                  <a:cubicBezTo>
                    <a:pt x="4370" y="304"/>
                    <a:pt x="4037" y="237"/>
                    <a:pt x="3703" y="204"/>
                  </a:cubicBezTo>
                  <a:cubicBezTo>
                    <a:pt x="3370" y="171"/>
                    <a:pt x="3070" y="137"/>
                    <a:pt x="2769" y="137"/>
                  </a:cubicBezTo>
                  <a:cubicBezTo>
                    <a:pt x="2202" y="71"/>
                    <a:pt x="1702" y="37"/>
                    <a:pt x="1302" y="37"/>
                  </a:cubicBezTo>
                  <a:cubicBezTo>
                    <a:pt x="983" y="12"/>
                    <a:pt x="723" y="1"/>
                    <a:pt x="52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3"/>
            <p:cNvSpPr/>
            <p:nvPr/>
          </p:nvSpPr>
          <p:spPr>
            <a:xfrm>
              <a:off x="5760677" y="763181"/>
              <a:ext cx="3016318" cy="412021"/>
            </a:xfrm>
            <a:custGeom>
              <a:avLst/>
              <a:gdLst/>
              <a:ahLst/>
              <a:cxnLst/>
              <a:rect l="l" t="t" r="r" b="b"/>
              <a:pathLst>
                <a:path w="68850" h="16597" extrusionOk="0">
                  <a:moveTo>
                    <a:pt x="7082" y="1"/>
                  </a:moveTo>
                  <a:cubicBezTo>
                    <a:pt x="7002" y="1"/>
                    <a:pt x="6719" y="75"/>
                    <a:pt x="6272" y="242"/>
                  </a:cubicBezTo>
                  <a:cubicBezTo>
                    <a:pt x="5738" y="476"/>
                    <a:pt x="4971" y="843"/>
                    <a:pt x="4103" y="1543"/>
                  </a:cubicBezTo>
                  <a:cubicBezTo>
                    <a:pt x="3236" y="2211"/>
                    <a:pt x="2202" y="3145"/>
                    <a:pt x="1368" y="4479"/>
                  </a:cubicBezTo>
                  <a:cubicBezTo>
                    <a:pt x="968" y="5146"/>
                    <a:pt x="601" y="5947"/>
                    <a:pt x="334" y="6814"/>
                  </a:cubicBezTo>
                  <a:cubicBezTo>
                    <a:pt x="101" y="7681"/>
                    <a:pt x="1" y="8682"/>
                    <a:pt x="134" y="9716"/>
                  </a:cubicBezTo>
                  <a:cubicBezTo>
                    <a:pt x="201" y="9949"/>
                    <a:pt x="234" y="10216"/>
                    <a:pt x="301" y="10483"/>
                  </a:cubicBezTo>
                  <a:cubicBezTo>
                    <a:pt x="367" y="10717"/>
                    <a:pt x="468" y="10984"/>
                    <a:pt x="534" y="11217"/>
                  </a:cubicBezTo>
                  <a:cubicBezTo>
                    <a:pt x="734" y="11717"/>
                    <a:pt x="1001" y="12218"/>
                    <a:pt x="1301" y="12685"/>
                  </a:cubicBezTo>
                  <a:cubicBezTo>
                    <a:pt x="1935" y="13619"/>
                    <a:pt x="2869" y="14419"/>
                    <a:pt x="3937" y="14986"/>
                  </a:cubicBezTo>
                  <a:cubicBezTo>
                    <a:pt x="6038" y="16154"/>
                    <a:pt x="8573" y="16521"/>
                    <a:pt x="11175" y="16588"/>
                  </a:cubicBezTo>
                  <a:cubicBezTo>
                    <a:pt x="11425" y="16594"/>
                    <a:pt x="11675" y="16597"/>
                    <a:pt x="11927" y="16597"/>
                  </a:cubicBezTo>
                  <a:cubicBezTo>
                    <a:pt x="14296" y="16597"/>
                    <a:pt x="16741" y="16328"/>
                    <a:pt x="19214" y="16087"/>
                  </a:cubicBezTo>
                  <a:cubicBezTo>
                    <a:pt x="22016" y="15820"/>
                    <a:pt x="24852" y="15220"/>
                    <a:pt x="27754" y="14553"/>
                  </a:cubicBezTo>
                  <a:cubicBezTo>
                    <a:pt x="33491" y="13218"/>
                    <a:pt x="38862" y="11684"/>
                    <a:pt x="43832" y="10650"/>
                  </a:cubicBezTo>
                  <a:cubicBezTo>
                    <a:pt x="48109" y="9760"/>
                    <a:pt x="52065" y="9241"/>
                    <a:pt x="55508" y="9241"/>
                  </a:cubicBezTo>
                  <a:cubicBezTo>
                    <a:pt x="56066" y="9241"/>
                    <a:pt x="56611" y="9254"/>
                    <a:pt x="57141" y="9282"/>
                  </a:cubicBezTo>
                  <a:cubicBezTo>
                    <a:pt x="59043" y="9349"/>
                    <a:pt x="60744" y="9616"/>
                    <a:pt x="62212" y="9983"/>
                  </a:cubicBezTo>
                  <a:cubicBezTo>
                    <a:pt x="62579" y="10083"/>
                    <a:pt x="62946" y="10150"/>
                    <a:pt x="63279" y="10250"/>
                  </a:cubicBezTo>
                  <a:cubicBezTo>
                    <a:pt x="63613" y="10350"/>
                    <a:pt x="63913" y="10483"/>
                    <a:pt x="64246" y="10583"/>
                  </a:cubicBezTo>
                  <a:cubicBezTo>
                    <a:pt x="64847" y="10783"/>
                    <a:pt x="65381" y="11017"/>
                    <a:pt x="65881" y="11250"/>
                  </a:cubicBezTo>
                  <a:cubicBezTo>
                    <a:pt x="66848" y="11684"/>
                    <a:pt x="67582" y="12084"/>
                    <a:pt x="68049" y="12385"/>
                  </a:cubicBezTo>
                  <a:cubicBezTo>
                    <a:pt x="68469" y="12655"/>
                    <a:pt x="68728" y="12790"/>
                    <a:pt x="68799" y="12790"/>
                  </a:cubicBezTo>
                  <a:cubicBezTo>
                    <a:pt x="68807" y="12790"/>
                    <a:pt x="68813" y="12788"/>
                    <a:pt x="68816" y="12785"/>
                  </a:cubicBezTo>
                  <a:cubicBezTo>
                    <a:pt x="68850" y="12751"/>
                    <a:pt x="68616" y="12551"/>
                    <a:pt x="68183" y="12184"/>
                  </a:cubicBezTo>
                  <a:cubicBezTo>
                    <a:pt x="67749" y="11817"/>
                    <a:pt x="67048" y="11350"/>
                    <a:pt x="66081" y="10817"/>
                  </a:cubicBezTo>
                  <a:cubicBezTo>
                    <a:pt x="65581" y="10550"/>
                    <a:pt x="65080" y="10250"/>
                    <a:pt x="64447" y="10016"/>
                  </a:cubicBezTo>
                  <a:cubicBezTo>
                    <a:pt x="64113" y="9916"/>
                    <a:pt x="63813" y="9749"/>
                    <a:pt x="63479" y="9649"/>
                  </a:cubicBezTo>
                  <a:cubicBezTo>
                    <a:pt x="63112" y="9516"/>
                    <a:pt x="62779" y="9416"/>
                    <a:pt x="62412" y="9282"/>
                  </a:cubicBezTo>
                  <a:cubicBezTo>
                    <a:pt x="60911" y="8882"/>
                    <a:pt x="59143" y="8548"/>
                    <a:pt x="57208" y="8382"/>
                  </a:cubicBezTo>
                  <a:cubicBezTo>
                    <a:pt x="56417" y="8321"/>
                    <a:pt x="55594" y="8291"/>
                    <a:pt x="54742" y="8291"/>
                  </a:cubicBezTo>
                  <a:cubicBezTo>
                    <a:pt x="51396" y="8291"/>
                    <a:pt x="47614" y="8745"/>
                    <a:pt x="43598" y="9516"/>
                  </a:cubicBezTo>
                  <a:cubicBezTo>
                    <a:pt x="38561" y="10483"/>
                    <a:pt x="33158" y="12018"/>
                    <a:pt x="27453" y="13352"/>
                  </a:cubicBezTo>
                  <a:cubicBezTo>
                    <a:pt x="24585" y="14019"/>
                    <a:pt x="21816" y="14586"/>
                    <a:pt x="19081" y="14886"/>
                  </a:cubicBezTo>
                  <a:cubicBezTo>
                    <a:pt x="18747" y="14920"/>
                    <a:pt x="18414" y="14953"/>
                    <a:pt x="18047" y="14986"/>
                  </a:cubicBezTo>
                  <a:cubicBezTo>
                    <a:pt x="17713" y="15020"/>
                    <a:pt x="17380" y="15053"/>
                    <a:pt x="17046" y="15086"/>
                  </a:cubicBezTo>
                  <a:cubicBezTo>
                    <a:pt x="16346" y="15153"/>
                    <a:pt x="15712" y="15220"/>
                    <a:pt x="15045" y="15287"/>
                  </a:cubicBezTo>
                  <a:cubicBezTo>
                    <a:pt x="13710" y="15387"/>
                    <a:pt x="12443" y="15453"/>
                    <a:pt x="11175" y="15453"/>
                  </a:cubicBezTo>
                  <a:cubicBezTo>
                    <a:pt x="8707" y="15420"/>
                    <a:pt x="6305" y="15086"/>
                    <a:pt x="4404" y="14086"/>
                  </a:cubicBezTo>
                  <a:cubicBezTo>
                    <a:pt x="3436" y="13585"/>
                    <a:pt x="2636" y="12918"/>
                    <a:pt x="2102" y="12151"/>
                  </a:cubicBezTo>
                  <a:cubicBezTo>
                    <a:pt x="1802" y="11751"/>
                    <a:pt x="1568" y="11317"/>
                    <a:pt x="1402" y="10883"/>
                  </a:cubicBezTo>
                  <a:cubicBezTo>
                    <a:pt x="1301" y="10650"/>
                    <a:pt x="1235" y="10450"/>
                    <a:pt x="1135" y="10216"/>
                  </a:cubicBezTo>
                  <a:cubicBezTo>
                    <a:pt x="1068" y="10016"/>
                    <a:pt x="1035" y="9783"/>
                    <a:pt x="1001" y="9583"/>
                  </a:cubicBezTo>
                  <a:cubicBezTo>
                    <a:pt x="834" y="8682"/>
                    <a:pt x="901" y="7815"/>
                    <a:pt x="1068" y="7014"/>
                  </a:cubicBezTo>
                  <a:cubicBezTo>
                    <a:pt x="1301" y="6213"/>
                    <a:pt x="1602" y="5480"/>
                    <a:pt x="1969" y="4846"/>
                  </a:cubicBezTo>
                  <a:cubicBezTo>
                    <a:pt x="2702" y="3545"/>
                    <a:pt x="3603" y="2611"/>
                    <a:pt x="4404" y="1910"/>
                  </a:cubicBezTo>
                  <a:cubicBezTo>
                    <a:pt x="6005" y="509"/>
                    <a:pt x="7139" y="109"/>
                    <a:pt x="7106" y="9"/>
                  </a:cubicBezTo>
                  <a:cubicBezTo>
                    <a:pt x="7106" y="4"/>
                    <a:pt x="7098" y="1"/>
                    <a:pt x="708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3"/>
            <p:cNvSpPr/>
            <p:nvPr/>
          </p:nvSpPr>
          <p:spPr>
            <a:xfrm>
              <a:off x="6139196" y="769859"/>
              <a:ext cx="2649497" cy="290850"/>
            </a:xfrm>
            <a:custGeom>
              <a:avLst/>
              <a:gdLst/>
              <a:ahLst/>
              <a:cxnLst/>
              <a:rect l="l" t="t" r="r" b="b"/>
              <a:pathLst>
                <a:path w="60477" h="11716" extrusionOk="0">
                  <a:moveTo>
                    <a:pt x="5388" y="1"/>
                  </a:moveTo>
                  <a:cubicBezTo>
                    <a:pt x="5254" y="1"/>
                    <a:pt x="4352" y="485"/>
                    <a:pt x="3069" y="1675"/>
                  </a:cubicBezTo>
                  <a:cubicBezTo>
                    <a:pt x="2402" y="2309"/>
                    <a:pt x="1601" y="3176"/>
                    <a:pt x="934" y="4343"/>
                  </a:cubicBezTo>
                  <a:cubicBezTo>
                    <a:pt x="600" y="4944"/>
                    <a:pt x="300" y="5611"/>
                    <a:pt x="133" y="6411"/>
                  </a:cubicBezTo>
                  <a:cubicBezTo>
                    <a:pt x="0" y="7179"/>
                    <a:pt x="33" y="8113"/>
                    <a:pt x="434" y="8947"/>
                  </a:cubicBezTo>
                  <a:cubicBezTo>
                    <a:pt x="634" y="9380"/>
                    <a:pt x="867" y="9747"/>
                    <a:pt x="1168" y="10114"/>
                  </a:cubicBezTo>
                  <a:cubicBezTo>
                    <a:pt x="1501" y="10481"/>
                    <a:pt x="1868" y="10815"/>
                    <a:pt x="2335" y="11048"/>
                  </a:cubicBezTo>
                  <a:cubicBezTo>
                    <a:pt x="3202" y="11515"/>
                    <a:pt x="4236" y="11682"/>
                    <a:pt x="5270" y="11715"/>
                  </a:cubicBezTo>
                  <a:cubicBezTo>
                    <a:pt x="7305" y="11715"/>
                    <a:pt x="9373" y="11182"/>
                    <a:pt x="11442" y="10614"/>
                  </a:cubicBezTo>
                  <a:cubicBezTo>
                    <a:pt x="15645" y="9447"/>
                    <a:pt x="20248" y="8246"/>
                    <a:pt x="25118" y="7212"/>
                  </a:cubicBezTo>
                  <a:cubicBezTo>
                    <a:pt x="30021" y="6178"/>
                    <a:pt x="34725" y="5511"/>
                    <a:pt x="39028" y="5277"/>
                  </a:cubicBezTo>
                  <a:cubicBezTo>
                    <a:pt x="40244" y="5202"/>
                    <a:pt x="41426" y="5166"/>
                    <a:pt x="42567" y="5166"/>
                  </a:cubicBezTo>
                  <a:cubicBezTo>
                    <a:pt x="45465" y="5166"/>
                    <a:pt x="48106" y="5395"/>
                    <a:pt x="50403" y="5778"/>
                  </a:cubicBezTo>
                  <a:cubicBezTo>
                    <a:pt x="52004" y="6045"/>
                    <a:pt x="53438" y="6378"/>
                    <a:pt x="54672" y="6745"/>
                  </a:cubicBezTo>
                  <a:cubicBezTo>
                    <a:pt x="55306" y="6945"/>
                    <a:pt x="55873" y="7112"/>
                    <a:pt x="56407" y="7312"/>
                  </a:cubicBezTo>
                  <a:cubicBezTo>
                    <a:pt x="56907" y="7512"/>
                    <a:pt x="57408" y="7646"/>
                    <a:pt x="57808" y="7846"/>
                  </a:cubicBezTo>
                  <a:cubicBezTo>
                    <a:pt x="58242" y="8013"/>
                    <a:pt x="58609" y="8146"/>
                    <a:pt x="58942" y="8279"/>
                  </a:cubicBezTo>
                  <a:cubicBezTo>
                    <a:pt x="59276" y="8446"/>
                    <a:pt x="59543" y="8546"/>
                    <a:pt x="59743" y="8646"/>
                  </a:cubicBezTo>
                  <a:cubicBezTo>
                    <a:pt x="60150" y="8821"/>
                    <a:pt x="60380" y="8920"/>
                    <a:pt x="60454" y="8920"/>
                  </a:cubicBezTo>
                  <a:cubicBezTo>
                    <a:pt x="60465" y="8920"/>
                    <a:pt x="60472" y="8917"/>
                    <a:pt x="60477" y="8913"/>
                  </a:cubicBezTo>
                  <a:cubicBezTo>
                    <a:pt x="60477" y="8880"/>
                    <a:pt x="60276" y="8713"/>
                    <a:pt x="59876" y="8446"/>
                  </a:cubicBezTo>
                  <a:cubicBezTo>
                    <a:pt x="59676" y="8313"/>
                    <a:pt x="59409" y="8146"/>
                    <a:pt x="59109" y="7979"/>
                  </a:cubicBezTo>
                  <a:cubicBezTo>
                    <a:pt x="58775" y="7812"/>
                    <a:pt x="58408" y="7612"/>
                    <a:pt x="58008" y="7412"/>
                  </a:cubicBezTo>
                  <a:cubicBezTo>
                    <a:pt x="57608" y="7179"/>
                    <a:pt x="57108" y="6979"/>
                    <a:pt x="56607" y="6745"/>
                  </a:cubicBezTo>
                  <a:cubicBezTo>
                    <a:pt x="56073" y="6545"/>
                    <a:pt x="55506" y="6311"/>
                    <a:pt x="54906" y="6111"/>
                  </a:cubicBezTo>
                  <a:cubicBezTo>
                    <a:pt x="53638" y="5678"/>
                    <a:pt x="52204" y="5277"/>
                    <a:pt x="50570" y="4910"/>
                  </a:cubicBezTo>
                  <a:cubicBezTo>
                    <a:pt x="47941" y="4401"/>
                    <a:pt x="44859" y="4085"/>
                    <a:pt x="41481" y="4085"/>
                  </a:cubicBezTo>
                  <a:cubicBezTo>
                    <a:pt x="40658" y="4085"/>
                    <a:pt x="39817" y="4104"/>
                    <a:pt x="38961" y="4143"/>
                  </a:cubicBezTo>
                  <a:cubicBezTo>
                    <a:pt x="34591" y="4310"/>
                    <a:pt x="29788" y="4977"/>
                    <a:pt x="24851" y="6011"/>
                  </a:cubicBezTo>
                  <a:cubicBezTo>
                    <a:pt x="19948" y="7045"/>
                    <a:pt x="15311" y="8313"/>
                    <a:pt x="11141" y="9514"/>
                  </a:cubicBezTo>
                  <a:cubicBezTo>
                    <a:pt x="9073" y="10114"/>
                    <a:pt x="7105" y="10648"/>
                    <a:pt x="5270" y="10681"/>
                  </a:cubicBezTo>
                  <a:cubicBezTo>
                    <a:pt x="4336" y="10681"/>
                    <a:pt x="3469" y="10548"/>
                    <a:pt x="2769" y="10181"/>
                  </a:cubicBezTo>
                  <a:cubicBezTo>
                    <a:pt x="2435" y="10014"/>
                    <a:pt x="2102" y="9781"/>
                    <a:pt x="1868" y="9514"/>
                  </a:cubicBezTo>
                  <a:cubicBezTo>
                    <a:pt x="1635" y="9213"/>
                    <a:pt x="1368" y="8880"/>
                    <a:pt x="1234" y="8580"/>
                  </a:cubicBezTo>
                  <a:cubicBezTo>
                    <a:pt x="901" y="7913"/>
                    <a:pt x="834" y="7212"/>
                    <a:pt x="934" y="6545"/>
                  </a:cubicBezTo>
                  <a:cubicBezTo>
                    <a:pt x="1034" y="5844"/>
                    <a:pt x="1268" y="5244"/>
                    <a:pt x="1534" y="4677"/>
                  </a:cubicBezTo>
                  <a:cubicBezTo>
                    <a:pt x="2102" y="3543"/>
                    <a:pt x="2802" y="2675"/>
                    <a:pt x="3402" y="2008"/>
                  </a:cubicBezTo>
                  <a:cubicBezTo>
                    <a:pt x="4637" y="674"/>
                    <a:pt x="5471" y="74"/>
                    <a:pt x="5404" y="7"/>
                  </a:cubicBezTo>
                  <a:cubicBezTo>
                    <a:pt x="5402" y="3"/>
                    <a:pt x="5396" y="1"/>
                    <a:pt x="538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3"/>
            <p:cNvSpPr/>
            <p:nvPr/>
          </p:nvSpPr>
          <p:spPr>
            <a:xfrm>
              <a:off x="6337918" y="734061"/>
              <a:ext cx="2452221" cy="207040"/>
            </a:xfrm>
            <a:custGeom>
              <a:avLst/>
              <a:gdLst/>
              <a:ahLst/>
              <a:cxnLst/>
              <a:rect l="l" t="t" r="r" b="b"/>
              <a:pathLst>
                <a:path w="55974" h="8340" extrusionOk="0">
                  <a:moveTo>
                    <a:pt x="8359" y="1"/>
                  </a:moveTo>
                  <a:cubicBezTo>
                    <a:pt x="7936" y="1"/>
                    <a:pt x="7107" y="109"/>
                    <a:pt x="6005" y="582"/>
                  </a:cubicBezTo>
                  <a:cubicBezTo>
                    <a:pt x="5204" y="915"/>
                    <a:pt x="4237" y="1449"/>
                    <a:pt x="3236" y="2183"/>
                  </a:cubicBezTo>
                  <a:cubicBezTo>
                    <a:pt x="2736" y="2550"/>
                    <a:pt x="2202" y="2983"/>
                    <a:pt x="1702" y="3517"/>
                  </a:cubicBezTo>
                  <a:cubicBezTo>
                    <a:pt x="1201" y="4017"/>
                    <a:pt x="668" y="4618"/>
                    <a:pt x="334" y="5385"/>
                  </a:cubicBezTo>
                  <a:cubicBezTo>
                    <a:pt x="134" y="5785"/>
                    <a:pt x="1" y="6252"/>
                    <a:pt x="101" y="6819"/>
                  </a:cubicBezTo>
                  <a:cubicBezTo>
                    <a:pt x="167" y="6953"/>
                    <a:pt x="201" y="7120"/>
                    <a:pt x="267" y="7220"/>
                  </a:cubicBezTo>
                  <a:cubicBezTo>
                    <a:pt x="334" y="7353"/>
                    <a:pt x="434" y="7487"/>
                    <a:pt x="534" y="7587"/>
                  </a:cubicBezTo>
                  <a:lnTo>
                    <a:pt x="701" y="7720"/>
                  </a:lnTo>
                  <a:lnTo>
                    <a:pt x="868" y="7820"/>
                  </a:lnTo>
                  <a:cubicBezTo>
                    <a:pt x="968" y="7920"/>
                    <a:pt x="1068" y="7954"/>
                    <a:pt x="1201" y="8020"/>
                  </a:cubicBezTo>
                  <a:cubicBezTo>
                    <a:pt x="1866" y="8281"/>
                    <a:pt x="2530" y="8340"/>
                    <a:pt x="3195" y="8340"/>
                  </a:cubicBezTo>
                  <a:cubicBezTo>
                    <a:pt x="3464" y="8340"/>
                    <a:pt x="3734" y="8330"/>
                    <a:pt x="4003" y="8320"/>
                  </a:cubicBezTo>
                  <a:cubicBezTo>
                    <a:pt x="5871" y="8220"/>
                    <a:pt x="7806" y="7853"/>
                    <a:pt x="9808" y="7386"/>
                  </a:cubicBezTo>
                  <a:cubicBezTo>
                    <a:pt x="11809" y="6953"/>
                    <a:pt x="13911" y="6386"/>
                    <a:pt x="16045" y="5819"/>
                  </a:cubicBezTo>
                  <a:cubicBezTo>
                    <a:pt x="18180" y="5285"/>
                    <a:pt x="20415" y="4651"/>
                    <a:pt x="22683" y="4284"/>
                  </a:cubicBezTo>
                  <a:cubicBezTo>
                    <a:pt x="28690" y="3485"/>
                    <a:pt x="34402" y="3035"/>
                    <a:pt x="39331" y="3035"/>
                  </a:cubicBezTo>
                  <a:cubicBezTo>
                    <a:pt x="42013" y="3035"/>
                    <a:pt x="44462" y="3168"/>
                    <a:pt x="46601" y="3450"/>
                  </a:cubicBezTo>
                  <a:cubicBezTo>
                    <a:pt x="49636" y="3851"/>
                    <a:pt x="52004" y="4551"/>
                    <a:pt x="53572" y="5218"/>
                  </a:cubicBezTo>
                  <a:cubicBezTo>
                    <a:pt x="54999" y="5869"/>
                    <a:pt x="55733" y="6463"/>
                    <a:pt x="55910" y="6463"/>
                  </a:cubicBezTo>
                  <a:cubicBezTo>
                    <a:pt x="55923" y="6463"/>
                    <a:pt x="55934" y="6459"/>
                    <a:pt x="55941" y="6452"/>
                  </a:cubicBezTo>
                  <a:cubicBezTo>
                    <a:pt x="55974" y="6419"/>
                    <a:pt x="55307" y="5652"/>
                    <a:pt x="53772" y="4785"/>
                  </a:cubicBezTo>
                  <a:cubicBezTo>
                    <a:pt x="52238" y="3917"/>
                    <a:pt x="49803" y="3083"/>
                    <a:pt x="46734" y="2583"/>
                  </a:cubicBezTo>
                  <a:cubicBezTo>
                    <a:pt x="44104" y="2159"/>
                    <a:pt x="41043" y="1926"/>
                    <a:pt x="37652" y="1926"/>
                  </a:cubicBezTo>
                  <a:cubicBezTo>
                    <a:pt x="37043" y="1926"/>
                    <a:pt x="36423" y="1934"/>
                    <a:pt x="35793" y="1949"/>
                  </a:cubicBezTo>
                  <a:cubicBezTo>
                    <a:pt x="31690" y="2083"/>
                    <a:pt x="27220" y="2416"/>
                    <a:pt x="22483" y="3083"/>
                  </a:cubicBezTo>
                  <a:cubicBezTo>
                    <a:pt x="20115" y="3450"/>
                    <a:pt x="17880" y="4084"/>
                    <a:pt x="15745" y="4651"/>
                  </a:cubicBezTo>
                  <a:cubicBezTo>
                    <a:pt x="13577" y="5218"/>
                    <a:pt x="11542" y="5819"/>
                    <a:pt x="9574" y="6286"/>
                  </a:cubicBezTo>
                  <a:cubicBezTo>
                    <a:pt x="7606" y="6753"/>
                    <a:pt x="5705" y="7153"/>
                    <a:pt x="3937" y="7286"/>
                  </a:cubicBezTo>
                  <a:cubicBezTo>
                    <a:pt x="3598" y="7312"/>
                    <a:pt x="3260" y="7333"/>
                    <a:pt x="2935" y="7333"/>
                  </a:cubicBezTo>
                  <a:cubicBezTo>
                    <a:pt x="2428" y="7333"/>
                    <a:pt x="1955" y="7282"/>
                    <a:pt x="1568" y="7120"/>
                  </a:cubicBezTo>
                  <a:cubicBezTo>
                    <a:pt x="1268" y="7020"/>
                    <a:pt x="1068" y="6819"/>
                    <a:pt x="1001" y="6619"/>
                  </a:cubicBezTo>
                  <a:cubicBezTo>
                    <a:pt x="935" y="6386"/>
                    <a:pt x="1001" y="6052"/>
                    <a:pt x="1135" y="5752"/>
                  </a:cubicBezTo>
                  <a:cubicBezTo>
                    <a:pt x="1368" y="5118"/>
                    <a:pt x="1835" y="4551"/>
                    <a:pt x="2269" y="4051"/>
                  </a:cubicBezTo>
                  <a:cubicBezTo>
                    <a:pt x="2703" y="3550"/>
                    <a:pt x="3203" y="3117"/>
                    <a:pt x="3637" y="2716"/>
                  </a:cubicBezTo>
                  <a:cubicBezTo>
                    <a:pt x="4571" y="1983"/>
                    <a:pt x="5471" y="1415"/>
                    <a:pt x="6205" y="1015"/>
                  </a:cubicBezTo>
                  <a:cubicBezTo>
                    <a:pt x="7706" y="215"/>
                    <a:pt x="8673" y="148"/>
                    <a:pt x="8673" y="48"/>
                  </a:cubicBezTo>
                  <a:cubicBezTo>
                    <a:pt x="8673" y="26"/>
                    <a:pt x="8564" y="1"/>
                    <a:pt x="835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3"/>
            <p:cNvSpPr/>
            <p:nvPr/>
          </p:nvSpPr>
          <p:spPr>
            <a:xfrm>
              <a:off x="6703249" y="691933"/>
              <a:ext cx="1793187" cy="140907"/>
            </a:xfrm>
            <a:custGeom>
              <a:avLst/>
              <a:gdLst/>
              <a:ahLst/>
              <a:cxnLst/>
              <a:rect l="l" t="t" r="r" b="b"/>
              <a:pathLst>
                <a:path w="40931" h="5676" extrusionOk="0">
                  <a:moveTo>
                    <a:pt x="25963" y="0"/>
                  </a:moveTo>
                  <a:cubicBezTo>
                    <a:pt x="24127" y="0"/>
                    <a:pt x="22186" y="92"/>
                    <a:pt x="20182" y="310"/>
                  </a:cubicBezTo>
                  <a:cubicBezTo>
                    <a:pt x="17313" y="611"/>
                    <a:pt x="14611" y="1111"/>
                    <a:pt x="12143" y="1645"/>
                  </a:cubicBezTo>
                  <a:cubicBezTo>
                    <a:pt x="9708" y="2245"/>
                    <a:pt x="7540" y="2846"/>
                    <a:pt x="5772" y="3446"/>
                  </a:cubicBezTo>
                  <a:cubicBezTo>
                    <a:pt x="2169" y="4580"/>
                    <a:pt x="1" y="5481"/>
                    <a:pt x="68" y="5648"/>
                  </a:cubicBezTo>
                  <a:cubicBezTo>
                    <a:pt x="71" y="5666"/>
                    <a:pt x="103" y="5675"/>
                    <a:pt x="162" y="5675"/>
                  </a:cubicBezTo>
                  <a:cubicBezTo>
                    <a:pt x="627" y="5675"/>
                    <a:pt x="2777" y="5109"/>
                    <a:pt x="6005" y="4280"/>
                  </a:cubicBezTo>
                  <a:cubicBezTo>
                    <a:pt x="7806" y="3813"/>
                    <a:pt x="9975" y="3279"/>
                    <a:pt x="12410" y="2779"/>
                  </a:cubicBezTo>
                  <a:cubicBezTo>
                    <a:pt x="14811" y="2279"/>
                    <a:pt x="17513" y="1845"/>
                    <a:pt x="20315" y="1545"/>
                  </a:cubicBezTo>
                  <a:cubicBezTo>
                    <a:pt x="22679" y="1281"/>
                    <a:pt x="24956" y="1179"/>
                    <a:pt x="27076" y="1179"/>
                  </a:cubicBezTo>
                  <a:cubicBezTo>
                    <a:pt x="30042" y="1179"/>
                    <a:pt x="32700" y="1378"/>
                    <a:pt x="34859" y="1611"/>
                  </a:cubicBezTo>
                  <a:cubicBezTo>
                    <a:pt x="36727" y="1845"/>
                    <a:pt x="38228" y="2045"/>
                    <a:pt x="39262" y="2212"/>
                  </a:cubicBezTo>
                  <a:cubicBezTo>
                    <a:pt x="39952" y="2301"/>
                    <a:pt x="40448" y="2345"/>
                    <a:pt x="40713" y="2345"/>
                  </a:cubicBezTo>
                  <a:cubicBezTo>
                    <a:pt x="40845" y="2345"/>
                    <a:pt x="40919" y="2334"/>
                    <a:pt x="40930" y="2312"/>
                  </a:cubicBezTo>
                  <a:cubicBezTo>
                    <a:pt x="40930" y="2212"/>
                    <a:pt x="40396" y="2012"/>
                    <a:pt x="39362" y="1711"/>
                  </a:cubicBezTo>
                  <a:cubicBezTo>
                    <a:pt x="38362" y="1411"/>
                    <a:pt x="36861" y="1078"/>
                    <a:pt x="34993" y="744"/>
                  </a:cubicBezTo>
                  <a:cubicBezTo>
                    <a:pt x="32547" y="329"/>
                    <a:pt x="29443" y="0"/>
                    <a:pt x="2596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3"/>
            <p:cNvSpPr/>
            <p:nvPr/>
          </p:nvSpPr>
          <p:spPr>
            <a:xfrm>
              <a:off x="7631233" y="1036579"/>
              <a:ext cx="1512584" cy="203515"/>
            </a:xfrm>
            <a:custGeom>
              <a:avLst/>
              <a:gdLst/>
              <a:ahLst/>
              <a:cxnLst/>
              <a:rect l="l" t="t" r="r" b="b"/>
              <a:pathLst>
                <a:path w="34526" h="8198" extrusionOk="0">
                  <a:moveTo>
                    <a:pt x="12156" y="0"/>
                  </a:moveTo>
                  <a:cubicBezTo>
                    <a:pt x="10842" y="0"/>
                    <a:pt x="9047" y="213"/>
                    <a:pt x="6906" y="771"/>
                  </a:cubicBezTo>
                  <a:cubicBezTo>
                    <a:pt x="6339" y="905"/>
                    <a:pt x="5738" y="1071"/>
                    <a:pt x="5138" y="1271"/>
                  </a:cubicBezTo>
                  <a:cubicBezTo>
                    <a:pt x="4837" y="1372"/>
                    <a:pt x="4537" y="1505"/>
                    <a:pt x="4237" y="1605"/>
                  </a:cubicBezTo>
                  <a:cubicBezTo>
                    <a:pt x="3937" y="1705"/>
                    <a:pt x="3570" y="1839"/>
                    <a:pt x="3270" y="1972"/>
                  </a:cubicBezTo>
                  <a:cubicBezTo>
                    <a:pt x="2603" y="2239"/>
                    <a:pt x="1935" y="2572"/>
                    <a:pt x="1302" y="3073"/>
                  </a:cubicBezTo>
                  <a:cubicBezTo>
                    <a:pt x="968" y="3306"/>
                    <a:pt x="668" y="3606"/>
                    <a:pt x="401" y="4007"/>
                  </a:cubicBezTo>
                  <a:cubicBezTo>
                    <a:pt x="167" y="4407"/>
                    <a:pt x="1" y="4974"/>
                    <a:pt x="134" y="5508"/>
                  </a:cubicBezTo>
                  <a:cubicBezTo>
                    <a:pt x="268" y="6075"/>
                    <a:pt x="601" y="6475"/>
                    <a:pt x="935" y="6775"/>
                  </a:cubicBezTo>
                  <a:cubicBezTo>
                    <a:pt x="1302" y="7076"/>
                    <a:pt x="1669" y="7309"/>
                    <a:pt x="2069" y="7509"/>
                  </a:cubicBezTo>
                  <a:cubicBezTo>
                    <a:pt x="2236" y="7609"/>
                    <a:pt x="2469" y="7676"/>
                    <a:pt x="2669" y="7776"/>
                  </a:cubicBezTo>
                  <a:cubicBezTo>
                    <a:pt x="2869" y="7843"/>
                    <a:pt x="3103" y="7910"/>
                    <a:pt x="3303" y="7976"/>
                  </a:cubicBezTo>
                  <a:cubicBezTo>
                    <a:pt x="3737" y="8076"/>
                    <a:pt x="4204" y="8143"/>
                    <a:pt x="4637" y="8176"/>
                  </a:cubicBezTo>
                  <a:cubicBezTo>
                    <a:pt x="4894" y="8191"/>
                    <a:pt x="5150" y="8198"/>
                    <a:pt x="5406" y="8198"/>
                  </a:cubicBezTo>
                  <a:cubicBezTo>
                    <a:pt x="6918" y="8198"/>
                    <a:pt x="8429" y="7961"/>
                    <a:pt x="9941" y="7676"/>
                  </a:cubicBezTo>
                  <a:cubicBezTo>
                    <a:pt x="13444" y="6942"/>
                    <a:pt x="16679" y="5908"/>
                    <a:pt x="19615" y="5274"/>
                  </a:cubicBezTo>
                  <a:cubicBezTo>
                    <a:pt x="20877" y="4994"/>
                    <a:pt x="22046" y="4784"/>
                    <a:pt x="23159" y="4784"/>
                  </a:cubicBezTo>
                  <a:cubicBezTo>
                    <a:pt x="23369" y="4784"/>
                    <a:pt x="23578" y="4791"/>
                    <a:pt x="23784" y="4807"/>
                  </a:cubicBezTo>
                  <a:cubicBezTo>
                    <a:pt x="25152" y="4907"/>
                    <a:pt x="26386" y="5007"/>
                    <a:pt x="27520" y="5208"/>
                  </a:cubicBezTo>
                  <a:cubicBezTo>
                    <a:pt x="29789" y="5508"/>
                    <a:pt x="31523" y="6142"/>
                    <a:pt x="32691" y="6709"/>
                  </a:cubicBezTo>
                  <a:cubicBezTo>
                    <a:pt x="33747" y="7206"/>
                    <a:pt x="34312" y="7616"/>
                    <a:pt x="34438" y="7616"/>
                  </a:cubicBezTo>
                  <a:cubicBezTo>
                    <a:pt x="34447" y="7616"/>
                    <a:pt x="34454" y="7614"/>
                    <a:pt x="34459" y="7609"/>
                  </a:cubicBezTo>
                  <a:cubicBezTo>
                    <a:pt x="34525" y="7543"/>
                    <a:pt x="34025" y="6976"/>
                    <a:pt x="32924" y="6275"/>
                  </a:cubicBezTo>
                  <a:cubicBezTo>
                    <a:pt x="31823" y="5575"/>
                    <a:pt x="30022" y="4774"/>
                    <a:pt x="27687" y="4340"/>
                  </a:cubicBezTo>
                  <a:cubicBezTo>
                    <a:pt x="26520" y="4107"/>
                    <a:pt x="25252" y="3940"/>
                    <a:pt x="23884" y="3807"/>
                  </a:cubicBezTo>
                  <a:cubicBezTo>
                    <a:pt x="23718" y="3773"/>
                    <a:pt x="23551" y="3773"/>
                    <a:pt x="23351" y="3773"/>
                  </a:cubicBezTo>
                  <a:cubicBezTo>
                    <a:pt x="23184" y="3740"/>
                    <a:pt x="22984" y="3740"/>
                    <a:pt x="22784" y="3740"/>
                  </a:cubicBezTo>
                  <a:cubicBezTo>
                    <a:pt x="22417" y="3740"/>
                    <a:pt x="22050" y="3773"/>
                    <a:pt x="21683" y="3807"/>
                  </a:cubicBezTo>
                  <a:cubicBezTo>
                    <a:pt x="20916" y="3873"/>
                    <a:pt x="20182" y="4007"/>
                    <a:pt x="19415" y="4140"/>
                  </a:cubicBezTo>
                  <a:cubicBezTo>
                    <a:pt x="16346" y="4741"/>
                    <a:pt x="13110" y="5741"/>
                    <a:pt x="9708" y="6475"/>
                  </a:cubicBezTo>
                  <a:cubicBezTo>
                    <a:pt x="8253" y="6760"/>
                    <a:pt x="6798" y="6997"/>
                    <a:pt x="5427" y="6997"/>
                  </a:cubicBezTo>
                  <a:cubicBezTo>
                    <a:pt x="5195" y="6997"/>
                    <a:pt x="4965" y="6990"/>
                    <a:pt x="4737" y="6976"/>
                  </a:cubicBezTo>
                  <a:cubicBezTo>
                    <a:pt x="4337" y="6942"/>
                    <a:pt x="3970" y="6909"/>
                    <a:pt x="3603" y="6809"/>
                  </a:cubicBezTo>
                  <a:cubicBezTo>
                    <a:pt x="3436" y="6775"/>
                    <a:pt x="3270" y="6709"/>
                    <a:pt x="3103" y="6675"/>
                  </a:cubicBezTo>
                  <a:cubicBezTo>
                    <a:pt x="2936" y="6609"/>
                    <a:pt x="2769" y="6542"/>
                    <a:pt x="2603" y="6442"/>
                  </a:cubicBezTo>
                  <a:cubicBezTo>
                    <a:pt x="2269" y="6275"/>
                    <a:pt x="1935" y="6108"/>
                    <a:pt x="1702" y="5908"/>
                  </a:cubicBezTo>
                  <a:cubicBezTo>
                    <a:pt x="1468" y="5708"/>
                    <a:pt x="1302" y="5474"/>
                    <a:pt x="1235" y="5274"/>
                  </a:cubicBezTo>
                  <a:cubicBezTo>
                    <a:pt x="1135" y="4874"/>
                    <a:pt x="1468" y="4307"/>
                    <a:pt x="2002" y="3907"/>
                  </a:cubicBezTo>
                  <a:cubicBezTo>
                    <a:pt x="2502" y="3506"/>
                    <a:pt x="3070" y="3173"/>
                    <a:pt x="3670" y="2906"/>
                  </a:cubicBezTo>
                  <a:cubicBezTo>
                    <a:pt x="3970" y="2773"/>
                    <a:pt x="4237" y="2639"/>
                    <a:pt x="4571" y="2539"/>
                  </a:cubicBezTo>
                  <a:cubicBezTo>
                    <a:pt x="4871" y="2439"/>
                    <a:pt x="5171" y="2306"/>
                    <a:pt x="5471" y="2205"/>
                  </a:cubicBezTo>
                  <a:cubicBezTo>
                    <a:pt x="6038" y="1972"/>
                    <a:pt x="6605" y="1772"/>
                    <a:pt x="7172" y="1605"/>
                  </a:cubicBezTo>
                  <a:cubicBezTo>
                    <a:pt x="9341" y="938"/>
                    <a:pt x="11175" y="604"/>
                    <a:pt x="12443" y="504"/>
                  </a:cubicBezTo>
                  <a:cubicBezTo>
                    <a:pt x="12777" y="471"/>
                    <a:pt x="13043" y="471"/>
                    <a:pt x="13310" y="438"/>
                  </a:cubicBezTo>
                  <a:lnTo>
                    <a:pt x="13911" y="438"/>
                  </a:lnTo>
                  <a:cubicBezTo>
                    <a:pt x="14244" y="438"/>
                    <a:pt x="14444" y="438"/>
                    <a:pt x="14444" y="404"/>
                  </a:cubicBezTo>
                  <a:cubicBezTo>
                    <a:pt x="14444" y="337"/>
                    <a:pt x="14278" y="271"/>
                    <a:pt x="13944" y="204"/>
                  </a:cubicBezTo>
                  <a:cubicBezTo>
                    <a:pt x="13777" y="171"/>
                    <a:pt x="13577" y="104"/>
                    <a:pt x="13310" y="71"/>
                  </a:cubicBezTo>
                  <a:cubicBezTo>
                    <a:pt x="13077" y="37"/>
                    <a:pt x="12777" y="37"/>
                    <a:pt x="12443" y="4"/>
                  </a:cubicBezTo>
                  <a:cubicBezTo>
                    <a:pt x="12350" y="2"/>
                    <a:pt x="12254" y="0"/>
                    <a:pt x="1215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3"/>
            <p:cNvSpPr/>
            <p:nvPr/>
          </p:nvSpPr>
          <p:spPr>
            <a:xfrm>
              <a:off x="7958581" y="1063986"/>
              <a:ext cx="672264" cy="88526"/>
            </a:xfrm>
            <a:custGeom>
              <a:avLst/>
              <a:gdLst/>
              <a:ahLst/>
              <a:cxnLst/>
              <a:rect l="l" t="t" r="r" b="b"/>
              <a:pathLst>
                <a:path w="15345" h="3566" extrusionOk="0">
                  <a:moveTo>
                    <a:pt x="12977" y="1"/>
                  </a:moveTo>
                  <a:cubicBezTo>
                    <a:pt x="11542" y="1"/>
                    <a:pt x="9541" y="301"/>
                    <a:pt x="7439" y="868"/>
                  </a:cubicBezTo>
                  <a:cubicBezTo>
                    <a:pt x="5338" y="1435"/>
                    <a:pt x="3503" y="2069"/>
                    <a:pt x="2169" y="2536"/>
                  </a:cubicBezTo>
                  <a:cubicBezTo>
                    <a:pt x="835" y="2969"/>
                    <a:pt x="1" y="3270"/>
                    <a:pt x="34" y="3436"/>
                  </a:cubicBezTo>
                  <a:cubicBezTo>
                    <a:pt x="34" y="3517"/>
                    <a:pt x="250" y="3566"/>
                    <a:pt x="629" y="3566"/>
                  </a:cubicBezTo>
                  <a:cubicBezTo>
                    <a:pt x="1040" y="3566"/>
                    <a:pt x="1641" y="3508"/>
                    <a:pt x="2369" y="3370"/>
                  </a:cubicBezTo>
                  <a:cubicBezTo>
                    <a:pt x="3803" y="3136"/>
                    <a:pt x="5705" y="2636"/>
                    <a:pt x="7740" y="2069"/>
                  </a:cubicBezTo>
                  <a:cubicBezTo>
                    <a:pt x="9808" y="1502"/>
                    <a:pt x="11676" y="1101"/>
                    <a:pt x="13043" y="868"/>
                  </a:cubicBezTo>
                  <a:cubicBezTo>
                    <a:pt x="14444" y="634"/>
                    <a:pt x="15312" y="568"/>
                    <a:pt x="15312" y="401"/>
                  </a:cubicBezTo>
                  <a:cubicBezTo>
                    <a:pt x="15345" y="234"/>
                    <a:pt x="14444" y="1"/>
                    <a:pt x="1297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3"/>
            <p:cNvSpPr/>
            <p:nvPr/>
          </p:nvSpPr>
          <p:spPr>
            <a:xfrm>
              <a:off x="6181560" y="1107380"/>
              <a:ext cx="1378131" cy="124870"/>
            </a:xfrm>
            <a:custGeom>
              <a:avLst/>
              <a:gdLst/>
              <a:ahLst/>
              <a:cxnLst/>
              <a:rect l="l" t="t" r="r" b="b"/>
              <a:pathLst>
                <a:path w="31457" h="5030" extrusionOk="0">
                  <a:moveTo>
                    <a:pt x="31349" y="0"/>
                  </a:moveTo>
                  <a:cubicBezTo>
                    <a:pt x="31186" y="0"/>
                    <a:pt x="30766" y="102"/>
                    <a:pt x="30155" y="287"/>
                  </a:cubicBezTo>
                  <a:cubicBezTo>
                    <a:pt x="29788" y="421"/>
                    <a:pt x="29321" y="588"/>
                    <a:pt x="28788" y="754"/>
                  </a:cubicBezTo>
                  <a:cubicBezTo>
                    <a:pt x="28221" y="888"/>
                    <a:pt x="27587" y="1055"/>
                    <a:pt x="26920" y="1255"/>
                  </a:cubicBezTo>
                  <a:cubicBezTo>
                    <a:pt x="24118" y="1955"/>
                    <a:pt x="20248" y="2789"/>
                    <a:pt x="15878" y="3256"/>
                  </a:cubicBezTo>
                  <a:cubicBezTo>
                    <a:pt x="7172" y="4357"/>
                    <a:pt x="34" y="4057"/>
                    <a:pt x="0" y="4490"/>
                  </a:cubicBezTo>
                  <a:cubicBezTo>
                    <a:pt x="0" y="4657"/>
                    <a:pt x="1802" y="4824"/>
                    <a:pt x="4704" y="4991"/>
                  </a:cubicBezTo>
                  <a:cubicBezTo>
                    <a:pt x="5310" y="5019"/>
                    <a:pt x="5970" y="5029"/>
                    <a:pt x="6676" y="5029"/>
                  </a:cubicBezTo>
                  <a:cubicBezTo>
                    <a:pt x="7640" y="5029"/>
                    <a:pt x="8690" y="5010"/>
                    <a:pt x="9807" y="4991"/>
                  </a:cubicBezTo>
                  <a:cubicBezTo>
                    <a:pt x="10775" y="4957"/>
                    <a:pt x="11775" y="4857"/>
                    <a:pt x="12810" y="4791"/>
                  </a:cubicBezTo>
                  <a:cubicBezTo>
                    <a:pt x="13343" y="4757"/>
                    <a:pt x="13877" y="4724"/>
                    <a:pt x="14411" y="4691"/>
                  </a:cubicBezTo>
                  <a:cubicBezTo>
                    <a:pt x="14944" y="4657"/>
                    <a:pt x="15478" y="4557"/>
                    <a:pt x="16045" y="4490"/>
                  </a:cubicBezTo>
                  <a:cubicBezTo>
                    <a:pt x="20448" y="4023"/>
                    <a:pt x="24418" y="3023"/>
                    <a:pt x="27153" y="2089"/>
                  </a:cubicBezTo>
                  <a:cubicBezTo>
                    <a:pt x="27854" y="1822"/>
                    <a:pt x="28454" y="1622"/>
                    <a:pt x="29021" y="1388"/>
                  </a:cubicBezTo>
                  <a:cubicBezTo>
                    <a:pt x="29555" y="1155"/>
                    <a:pt x="29988" y="921"/>
                    <a:pt x="30355" y="721"/>
                  </a:cubicBezTo>
                  <a:cubicBezTo>
                    <a:pt x="31089" y="354"/>
                    <a:pt x="31456" y="121"/>
                    <a:pt x="31423" y="21"/>
                  </a:cubicBezTo>
                  <a:cubicBezTo>
                    <a:pt x="31416" y="7"/>
                    <a:pt x="31391" y="0"/>
                    <a:pt x="3134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3"/>
            <p:cNvSpPr/>
            <p:nvPr/>
          </p:nvSpPr>
          <p:spPr>
            <a:xfrm>
              <a:off x="7277598" y="2286667"/>
              <a:ext cx="1803351" cy="147634"/>
            </a:xfrm>
            <a:custGeom>
              <a:avLst/>
              <a:gdLst/>
              <a:ahLst/>
              <a:cxnLst/>
              <a:rect l="l" t="t" r="r" b="b"/>
              <a:pathLst>
                <a:path w="41163" h="5947" extrusionOk="0">
                  <a:moveTo>
                    <a:pt x="14379" y="1"/>
                  </a:moveTo>
                  <a:cubicBezTo>
                    <a:pt x="13617" y="1"/>
                    <a:pt x="12870" y="28"/>
                    <a:pt x="12142" y="84"/>
                  </a:cubicBezTo>
                  <a:cubicBezTo>
                    <a:pt x="9574" y="284"/>
                    <a:pt x="7239" y="818"/>
                    <a:pt x="5404" y="1518"/>
                  </a:cubicBezTo>
                  <a:cubicBezTo>
                    <a:pt x="5171" y="1585"/>
                    <a:pt x="4970" y="1685"/>
                    <a:pt x="4737" y="1785"/>
                  </a:cubicBezTo>
                  <a:cubicBezTo>
                    <a:pt x="4537" y="1885"/>
                    <a:pt x="4337" y="1985"/>
                    <a:pt x="4137" y="2052"/>
                  </a:cubicBezTo>
                  <a:cubicBezTo>
                    <a:pt x="3736" y="2252"/>
                    <a:pt x="3336" y="2419"/>
                    <a:pt x="3002" y="2619"/>
                  </a:cubicBezTo>
                  <a:cubicBezTo>
                    <a:pt x="2669" y="2819"/>
                    <a:pt x="2369" y="2986"/>
                    <a:pt x="2068" y="3153"/>
                  </a:cubicBezTo>
                  <a:cubicBezTo>
                    <a:pt x="1802" y="3320"/>
                    <a:pt x="1535" y="3486"/>
                    <a:pt x="1335" y="3653"/>
                  </a:cubicBezTo>
                  <a:cubicBezTo>
                    <a:pt x="434" y="4320"/>
                    <a:pt x="0" y="4721"/>
                    <a:pt x="34" y="4787"/>
                  </a:cubicBezTo>
                  <a:cubicBezTo>
                    <a:pt x="42" y="4800"/>
                    <a:pt x="57" y="4805"/>
                    <a:pt x="78" y="4805"/>
                  </a:cubicBezTo>
                  <a:cubicBezTo>
                    <a:pt x="410" y="4805"/>
                    <a:pt x="2322" y="3417"/>
                    <a:pt x="5704" y="2352"/>
                  </a:cubicBezTo>
                  <a:cubicBezTo>
                    <a:pt x="7506" y="1752"/>
                    <a:pt x="9741" y="1352"/>
                    <a:pt x="12209" y="1218"/>
                  </a:cubicBezTo>
                  <a:cubicBezTo>
                    <a:pt x="12678" y="1199"/>
                    <a:pt x="13157" y="1190"/>
                    <a:pt x="13643" y="1190"/>
                  </a:cubicBezTo>
                  <a:cubicBezTo>
                    <a:pt x="15753" y="1190"/>
                    <a:pt x="18017" y="1366"/>
                    <a:pt x="20348" y="1718"/>
                  </a:cubicBezTo>
                  <a:cubicBezTo>
                    <a:pt x="23217" y="2185"/>
                    <a:pt x="25885" y="2819"/>
                    <a:pt x="28354" y="3486"/>
                  </a:cubicBezTo>
                  <a:cubicBezTo>
                    <a:pt x="28954" y="3620"/>
                    <a:pt x="29555" y="3820"/>
                    <a:pt x="30155" y="3953"/>
                  </a:cubicBezTo>
                  <a:cubicBezTo>
                    <a:pt x="30756" y="4053"/>
                    <a:pt x="31323" y="4187"/>
                    <a:pt x="31890" y="4287"/>
                  </a:cubicBezTo>
                  <a:cubicBezTo>
                    <a:pt x="33024" y="4487"/>
                    <a:pt x="34058" y="4654"/>
                    <a:pt x="34992" y="4821"/>
                  </a:cubicBezTo>
                  <a:cubicBezTo>
                    <a:pt x="36893" y="5154"/>
                    <a:pt x="38428" y="5421"/>
                    <a:pt x="39462" y="5688"/>
                  </a:cubicBezTo>
                  <a:cubicBezTo>
                    <a:pt x="40245" y="5865"/>
                    <a:pt x="40779" y="5946"/>
                    <a:pt x="41007" y="5946"/>
                  </a:cubicBezTo>
                  <a:cubicBezTo>
                    <a:pt x="41080" y="5946"/>
                    <a:pt x="41122" y="5938"/>
                    <a:pt x="41130" y="5921"/>
                  </a:cubicBezTo>
                  <a:cubicBezTo>
                    <a:pt x="41163" y="5855"/>
                    <a:pt x="40629" y="5588"/>
                    <a:pt x="39595" y="5221"/>
                  </a:cubicBezTo>
                  <a:cubicBezTo>
                    <a:pt x="38595" y="4821"/>
                    <a:pt x="37060" y="4420"/>
                    <a:pt x="35192" y="3953"/>
                  </a:cubicBezTo>
                  <a:cubicBezTo>
                    <a:pt x="34258" y="3753"/>
                    <a:pt x="33224" y="3520"/>
                    <a:pt x="32123" y="3286"/>
                  </a:cubicBezTo>
                  <a:cubicBezTo>
                    <a:pt x="31590" y="3153"/>
                    <a:pt x="31022" y="3019"/>
                    <a:pt x="30422" y="2886"/>
                  </a:cubicBezTo>
                  <a:cubicBezTo>
                    <a:pt x="29855" y="2753"/>
                    <a:pt x="29255" y="2552"/>
                    <a:pt x="28654" y="2386"/>
                  </a:cubicBezTo>
                  <a:cubicBezTo>
                    <a:pt x="26186" y="1652"/>
                    <a:pt x="23450" y="951"/>
                    <a:pt x="20515" y="518"/>
                  </a:cubicBezTo>
                  <a:cubicBezTo>
                    <a:pt x="18401" y="181"/>
                    <a:pt x="16339" y="1"/>
                    <a:pt x="1437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3"/>
            <p:cNvSpPr/>
            <p:nvPr/>
          </p:nvSpPr>
          <p:spPr>
            <a:xfrm>
              <a:off x="7265901" y="2191140"/>
              <a:ext cx="1813603" cy="125267"/>
            </a:xfrm>
            <a:custGeom>
              <a:avLst/>
              <a:gdLst/>
              <a:ahLst/>
              <a:cxnLst/>
              <a:rect l="l" t="t" r="r" b="b"/>
              <a:pathLst>
                <a:path w="41397" h="5046" extrusionOk="0">
                  <a:moveTo>
                    <a:pt x="18823" y="1"/>
                  </a:moveTo>
                  <a:cubicBezTo>
                    <a:pt x="16478" y="1"/>
                    <a:pt x="14251" y="166"/>
                    <a:pt x="12176" y="463"/>
                  </a:cubicBezTo>
                  <a:cubicBezTo>
                    <a:pt x="10908" y="696"/>
                    <a:pt x="9707" y="863"/>
                    <a:pt x="8607" y="1163"/>
                  </a:cubicBezTo>
                  <a:cubicBezTo>
                    <a:pt x="8073" y="1330"/>
                    <a:pt x="7506" y="1430"/>
                    <a:pt x="7005" y="1597"/>
                  </a:cubicBezTo>
                  <a:cubicBezTo>
                    <a:pt x="6505" y="1764"/>
                    <a:pt x="6038" y="1931"/>
                    <a:pt x="5571" y="2097"/>
                  </a:cubicBezTo>
                  <a:cubicBezTo>
                    <a:pt x="4637" y="2398"/>
                    <a:pt x="3870" y="2798"/>
                    <a:pt x="3136" y="3098"/>
                  </a:cubicBezTo>
                  <a:cubicBezTo>
                    <a:pt x="2802" y="3265"/>
                    <a:pt x="2469" y="3432"/>
                    <a:pt x="2169" y="3565"/>
                  </a:cubicBezTo>
                  <a:cubicBezTo>
                    <a:pt x="1902" y="3732"/>
                    <a:pt x="1635" y="3899"/>
                    <a:pt x="1401" y="4032"/>
                  </a:cubicBezTo>
                  <a:cubicBezTo>
                    <a:pt x="467" y="4599"/>
                    <a:pt x="0" y="4933"/>
                    <a:pt x="34" y="5033"/>
                  </a:cubicBezTo>
                  <a:cubicBezTo>
                    <a:pt x="38" y="5041"/>
                    <a:pt x="51" y="5045"/>
                    <a:pt x="72" y="5045"/>
                  </a:cubicBezTo>
                  <a:cubicBezTo>
                    <a:pt x="216" y="5045"/>
                    <a:pt x="756" y="4845"/>
                    <a:pt x="1602" y="4466"/>
                  </a:cubicBezTo>
                  <a:cubicBezTo>
                    <a:pt x="1868" y="4366"/>
                    <a:pt x="2135" y="4232"/>
                    <a:pt x="2435" y="4099"/>
                  </a:cubicBezTo>
                  <a:cubicBezTo>
                    <a:pt x="2736" y="3999"/>
                    <a:pt x="3069" y="3865"/>
                    <a:pt x="3403" y="3732"/>
                  </a:cubicBezTo>
                  <a:cubicBezTo>
                    <a:pt x="4137" y="3498"/>
                    <a:pt x="4904" y="3165"/>
                    <a:pt x="5838" y="2931"/>
                  </a:cubicBezTo>
                  <a:cubicBezTo>
                    <a:pt x="6305" y="2798"/>
                    <a:pt x="6772" y="2664"/>
                    <a:pt x="7272" y="2531"/>
                  </a:cubicBezTo>
                  <a:cubicBezTo>
                    <a:pt x="7773" y="2398"/>
                    <a:pt x="8306" y="2297"/>
                    <a:pt x="8840" y="2197"/>
                  </a:cubicBezTo>
                  <a:cubicBezTo>
                    <a:pt x="9907" y="1931"/>
                    <a:pt x="11108" y="1797"/>
                    <a:pt x="12343" y="1597"/>
                  </a:cubicBezTo>
                  <a:cubicBezTo>
                    <a:pt x="14327" y="1356"/>
                    <a:pt x="16505" y="1244"/>
                    <a:pt x="18791" y="1244"/>
                  </a:cubicBezTo>
                  <a:cubicBezTo>
                    <a:pt x="19348" y="1244"/>
                    <a:pt x="19912" y="1250"/>
                    <a:pt x="20482" y="1263"/>
                  </a:cubicBezTo>
                  <a:cubicBezTo>
                    <a:pt x="23350" y="1397"/>
                    <a:pt x="26119" y="1697"/>
                    <a:pt x="28621" y="2031"/>
                  </a:cubicBezTo>
                  <a:cubicBezTo>
                    <a:pt x="29855" y="2197"/>
                    <a:pt x="31056" y="2364"/>
                    <a:pt x="32157" y="2564"/>
                  </a:cubicBezTo>
                  <a:cubicBezTo>
                    <a:pt x="32690" y="2664"/>
                    <a:pt x="33258" y="2731"/>
                    <a:pt x="33758" y="2831"/>
                  </a:cubicBezTo>
                  <a:cubicBezTo>
                    <a:pt x="34258" y="2931"/>
                    <a:pt x="34759" y="2998"/>
                    <a:pt x="35226" y="3098"/>
                  </a:cubicBezTo>
                  <a:cubicBezTo>
                    <a:pt x="38399" y="3688"/>
                    <a:pt x="40556" y="4112"/>
                    <a:pt x="41178" y="4112"/>
                  </a:cubicBezTo>
                  <a:cubicBezTo>
                    <a:pt x="41295" y="4112"/>
                    <a:pt x="41358" y="4097"/>
                    <a:pt x="41363" y="4065"/>
                  </a:cubicBezTo>
                  <a:cubicBezTo>
                    <a:pt x="41397" y="3932"/>
                    <a:pt x="39162" y="3165"/>
                    <a:pt x="35426" y="2231"/>
                  </a:cubicBezTo>
                  <a:cubicBezTo>
                    <a:pt x="34959" y="2131"/>
                    <a:pt x="34458" y="1997"/>
                    <a:pt x="33958" y="1897"/>
                  </a:cubicBezTo>
                  <a:cubicBezTo>
                    <a:pt x="33424" y="1797"/>
                    <a:pt x="32891" y="1664"/>
                    <a:pt x="32357" y="1564"/>
                  </a:cubicBezTo>
                  <a:cubicBezTo>
                    <a:pt x="31256" y="1297"/>
                    <a:pt x="30055" y="1097"/>
                    <a:pt x="28788" y="896"/>
                  </a:cubicBezTo>
                  <a:cubicBezTo>
                    <a:pt x="26253" y="496"/>
                    <a:pt x="23484" y="163"/>
                    <a:pt x="20515" y="29"/>
                  </a:cubicBezTo>
                  <a:cubicBezTo>
                    <a:pt x="19945" y="10"/>
                    <a:pt x="19381" y="1"/>
                    <a:pt x="1882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3"/>
            <p:cNvSpPr/>
            <p:nvPr/>
          </p:nvSpPr>
          <p:spPr>
            <a:xfrm>
              <a:off x="7265901" y="2104302"/>
              <a:ext cx="1815048" cy="115262"/>
            </a:xfrm>
            <a:custGeom>
              <a:avLst/>
              <a:gdLst/>
              <a:ahLst/>
              <a:cxnLst/>
              <a:rect l="l" t="t" r="r" b="b"/>
              <a:pathLst>
                <a:path w="41430" h="4643" extrusionOk="0">
                  <a:moveTo>
                    <a:pt x="18009" y="0"/>
                  </a:moveTo>
                  <a:cubicBezTo>
                    <a:pt x="15984" y="0"/>
                    <a:pt x="14038" y="112"/>
                    <a:pt x="12242" y="325"/>
                  </a:cubicBezTo>
                  <a:cubicBezTo>
                    <a:pt x="10975" y="525"/>
                    <a:pt x="9774" y="692"/>
                    <a:pt x="8673" y="992"/>
                  </a:cubicBezTo>
                  <a:cubicBezTo>
                    <a:pt x="8106" y="1125"/>
                    <a:pt x="7572" y="1226"/>
                    <a:pt x="7072" y="1359"/>
                  </a:cubicBezTo>
                  <a:cubicBezTo>
                    <a:pt x="6572" y="1526"/>
                    <a:pt x="6071" y="1693"/>
                    <a:pt x="5604" y="1826"/>
                  </a:cubicBezTo>
                  <a:cubicBezTo>
                    <a:pt x="4670" y="2126"/>
                    <a:pt x="3903" y="2493"/>
                    <a:pt x="3169" y="2793"/>
                  </a:cubicBezTo>
                  <a:cubicBezTo>
                    <a:pt x="2836" y="2960"/>
                    <a:pt x="2502" y="3094"/>
                    <a:pt x="2202" y="3227"/>
                  </a:cubicBezTo>
                  <a:cubicBezTo>
                    <a:pt x="1935" y="3394"/>
                    <a:pt x="1668" y="3561"/>
                    <a:pt x="1435" y="3661"/>
                  </a:cubicBezTo>
                  <a:cubicBezTo>
                    <a:pt x="501" y="4228"/>
                    <a:pt x="0" y="4561"/>
                    <a:pt x="34" y="4628"/>
                  </a:cubicBezTo>
                  <a:cubicBezTo>
                    <a:pt x="39" y="4638"/>
                    <a:pt x="54" y="4642"/>
                    <a:pt x="80" y="4642"/>
                  </a:cubicBezTo>
                  <a:cubicBezTo>
                    <a:pt x="238" y="4642"/>
                    <a:pt x="777" y="4471"/>
                    <a:pt x="1635" y="4128"/>
                  </a:cubicBezTo>
                  <a:cubicBezTo>
                    <a:pt x="1868" y="4028"/>
                    <a:pt x="2135" y="3894"/>
                    <a:pt x="2435" y="3794"/>
                  </a:cubicBezTo>
                  <a:cubicBezTo>
                    <a:pt x="2736" y="3661"/>
                    <a:pt x="3069" y="3561"/>
                    <a:pt x="3436" y="3427"/>
                  </a:cubicBezTo>
                  <a:cubicBezTo>
                    <a:pt x="4137" y="3194"/>
                    <a:pt x="4937" y="2893"/>
                    <a:pt x="5871" y="2693"/>
                  </a:cubicBezTo>
                  <a:cubicBezTo>
                    <a:pt x="6305" y="2560"/>
                    <a:pt x="6805" y="2426"/>
                    <a:pt x="7306" y="2293"/>
                  </a:cubicBezTo>
                  <a:cubicBezTo>
                    <a:pt x="7806" y="2193"/>
                    <a:pt x="8306" y="2093"/>
                    <a:pt x="8873" y="1993"/>
                  </a:cubicBezTo>
                  <a:cubicBezTo>
                    <a:pt x="9941" y="1759"/>
                    <a:pt x="11142" y="1659"/>
                    <a:pt x="12376" y="1459"/>
                  </a:cubicBezTo>
                  <a:cubicBezTo>
                    <a:pt x="14070" y="1322"/>
                    <a:pt x="15889" y="1231"/>
                    <a:pt x="17802" y="1231"/>
                  </a:cubicBezTo>
                  <a:cubicBezTo>
                    <a:pt x="18676" y="1231"/>
                    <a:pt x="19571" y="1250"/>
                    <a:pt x="20482" y="1292"/>
                  </a:cubicBezTo>
                  <a:cubicBezTo>
                    <a:pt x="26253" y="1592"/>
                    <a:pt x="31456" y="2460"/>
                    <a:pt x="35226" y="3027"/>
                  </a:cubicBezTo>
                  <a:cubicBezTo>
                    <a:pt x="38252" y="3509"/>
                    <a:pt x="40375" y="3819"/>
                    <a:pt x="41112" y="3819"/>
                  </a:cubicBezTo>
                  <a:cubicBezTo>
                    <a:pt x="41293" y="3819"/>
                    <a:pt x="41390" y="3800"/>
                    <a:pt x="41397" y="3761"/>
                  </a:cubicBezTo>
                  <a:cubicBezTo>
                    <a:pt x="41430" y="3594"/>
                    <a:pt x="39128" y="2993"/>
                    <a:pt x="35392" y="2160"/>
                  </a:cubicBezTo>
                  <a:cubicBezTo>
                    <a:pt x="31656" y="1359"/>
                    <a:pt x="26419" y="358"/>
                    <a:pt x="20548" y="58"/>
                  </a:cubicBezTo>
                  <a:cubicBezTo>
                    <a:pt x="19692" y="19"/>
                    <a:pt x="18844" y="0"/>
                    <a:pt x="1800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23"/>
            <p:cNvSpPr/>
            <p:nvPr/>
          </p:nvSpPr>
          <p:spPr>
            <a:xfrm>
              <a:off x="7558158" y="2019599"/>
              <a:ext cx="1524281" cy="91704"/>
            </a:xfrm>
            <a:custGeom>
              <a:avLst/>
              <a:gdLst/>
              <a:ahLst/>
              <a:cxnLst/>
              <a:rect l="l" t="t" r="r" b="b"/>
              <a:pathLst>
                <a:path w="34793" h="3694" extrusionOk="0">
                  <a:moveTo>
                    <a:pt x="14668" y="0"/>
                  </a:moveTo>
                  <a:cubicBezTo>
                    <a:pt x="10908" y="0"/>
                    <a:pt x="7554" y="353"/>
                    <a:pt x="5038" y="835"/>
                  </a:cubicBezTo>
                  <a:cubicBezTo>
                    <a:pt x="4237" y="902"/>
                    <a:pt x="3537" y="1135"/>
                    <a:pt x="2903" y="1268"/>
                  </a:cubicBezTo>
                  <a:cubicBezTo>
                    <a:pt x="2302" y="1435"/>
                    <a:pt x="1769" y="1569"/>
                    <a:pt x="1335" y="1702"/>
                  </a:cubicBezTo>
                  <a:cubicBezTo>
                    <a:pt x="468" y="1936"/>
                    <a:pt x="1" y="2102"/>
                    <a:pt x="34" y="2202"/>
                  </a:cubicBezTo>
                  <a:cubicBezTo>
                    <a:pt x="49" y="2232"/>
                    <a:pt x="159" y="2249"/>
                    <a:pt x="353" y="2249"/>
                  </a:cubicBezTo>
                  <a:cubicBezTo>
                    <a:pt x="592" y="2249"/>
                    <a:pt x="958" y="2224"/>
                    <a:pt x="1435" y="2169"/>
                  </a:cubicBezTo>
                  <a:cubicBezTo>
                    <a:pt x="1902" y="2102"/>
                    <a:pt x="2436" y="2036"/>
                    <a:pt x="3036" y="1969"/>
                  </a:cubicBezTo>
                  <a:cubicBezTo>
                    <a:pt x="3670" y="1869"/>
                    <a:pt x="4371" y="1735"/>
                    <a:pt x="5171" y="1702"/>
                  </a:cubicBezTo>
                  <a:cubicBezTo>
                    <a:pt x="7490" y="1431"/>
                    <a:pt x="10466" y="1214"/>
                    <a:pt x="13801" y="1214"/>
                  </a:cubicBezTo>
                  <a:cubicBezTo>
                    <a:pt x="14976" y="1214"/>
                    <a:pt x="16195" y="1241"/>
                    <a:pt x="17447" y="1302"/>
                  </a:cubicBezTo>
                  <a:cubicBezTo>
                    <a:pt x="18648" y="1402"/>
                    <a:pt x="19815" y="1469"/>
                    <a:pt x="20949" y="1569"/>
                  </a:cubicBezTo>
                  <a:cubicBezTo>
                    <a:pt x="21249" y="1602"/>
                    <a:pt x="21516" y="1602"/>
                    <a:pt x="21783" y="1635"/>
                  </a:cubicBezTo>
                  <a:cubicBezTo>
                    <a:pt x="22083" y="1669"/>
                    <a:pt x="22350" y="1702"/>
                    <a:pt x="22617" y="1735"/>
                  </a:cubicBezTo>
                  <a:cubicBezTo>
                    <a:pt x="23151" y="1836"/>
                    <a:pt x="23684" y="1902"/>
                    <a:pt x="24218" y="1969"/>
                  </a:cubicBezTo>
                  <a:cubicBezTo>
                    <a:pt x="25219" y="2102"/>
                    <a:pt x="26220" y="2202"/>
                    <a:pt x="27120" y="2403"/>
                  </a:cubicBezTo>
                  <a:cubicBezTo>
                    <a:pt x="28054" y="2536"/>
                    <a:pt x="28888" y="2703"/>
                    <a:pt x="29689" y="2836"/>
                  </a:cubicBezTo>
                  <a:cubicBezTo>
                    <a:pt x="30456" y="2936"/>
                    <a:pt x="31156" y="3136"/>
                    <a:pt x="31790" y="3237"/>
                  </a:cubicBezTo>
                  <a:cubicBezTo>
                    <a:pt x="32391" y="3370"/>
                    <a:pt x="32924" y="3470"/>
                    <a:pt x="33358" y="3537"/>
                  </a:cubicBezTo>
                  <a:cubicBezTo>
                    <a:pt x="33921" y="3641"/>
                    <a:pt x="34314" y="3693"/>
                    <a:pt x="34539" y="3693"/>
                  </a:cubicBezTo>
                  <a:cubicBezTo>
                    <a:pt x="34673" y="3693"/>
                    <a:pt x="34746" y="3674"/>
                    <a:pt x="34759" y="3637"/>
                  </a:cubicBezTo>
                  <a:cubicBezTo>
                    <a:pt x="34792" y="3570"/>
                    <a:pt x="34325" y="3370"/>
                    <a:pt x="33491" y="3070"/>
                  </a:cubicBezTo>
                  <a:cubicBezTo>
                    <a:pt x="33058" y="2936"/>
                    <a:pt x="32557" y="2770"/>
                    <a:pt x="31957" y="2569"/>
                  </a:cubicBezTo>
                  <a:cubicBezTo>
                    <a:pt x="31323" y="2369"/>
                    <a:pt x="30656" y="2136"/>
                    <a:pt x="29856" y="1969"/>
                  </a:cubicBezTo>
                  <a:cubicBezTo>
                    <a:pt x="29088" y="1802"/>
                    <a:pt x="28221" y="1602"/>
                    <a:pt x="27320" y="1369"/>
                  </a:cubicBezTo>
                  <a:cubicBezTo>
                    <a:pt x="26420" y="1135"/>
                    <a:pt x="25419" y="1002"/>
                    <a:pt x="24352" y="835"/>
                  </a:cubicBezTo>
                  <a:cubicBezTo>
                    <a:pt x="23851" y="735"/>
                    <a:pt x="23318" y="668"/>
                    <a:pt x="22750" y="568"/>
                  </a:cubicBezTo>
                  <a:cubicBezTo>
                    <a:pt x="22484" y="535"/>
                    <a:pt x="22217" y="468"/>
                    <a:pt x="21917" y="435"/>
                  </a:cubicBezTo>
                  <a:cubicBezTo>
                    <a:pt x="21650" y="401"/>
                    <a:pt x="21349" y="401"/>
                    <a:pt x="21083" y="368"/>
                  </a:cubicBezTo>
                  <a:cubicBezTo>
                    <a:pt x="19915" y="268"/>
                    <a:pt x="18748" y="168"/>
                    <a:pt x="17513" y="68"/>
                  </a:cubicBezTo>
                  <a:cubicBezTo>
                    <a:pt x="16545" y="21"/>
                    <a:pt x="15594" y="0"/>
                    <a:pt x="1466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3"/>
            <p:cNvSpPr/>
            <p:nvPr/>
          </p:nvSpPr>
          <p:spPr>
            <a:xfrm>
              <a:off x="6912223" y="2361514"/>
              <a:ext cx="1512584" cy="203540"/>
            </a:xfrm>
            <a:custGeom>
              <a:avLst/>
              <a:gdLst/>
              <a:ahLst/>
              <a:cxnLst/>
              <a:rect l="l" t="t" r="r" b="b"/>
              <a:pathLst>
                <a:path w="34526" h="8199" extrusionOk="0">
                  <a:moveTo>
                    <a:pt x="22366" y="1"/>
                  </a:moveTo>
                  <a:cubicBezTo>
                    <a:pt x="22269" y="1"/>
                    <a:pt x="22175" y="2"/>
                    <a:pt x="22083" y="4"/>
                  </a:cubicBezTo>
                  <a:cubicBezTo>
                    <a:pt x="21750" y="38"/>
                    <a:pt x="21450" y="38"/>
                    <a:pt x="21216" y="71"/>
                  </a:cubicBezTo>
                  <a:cubicBezTo>
                    <a:pt x="20949" y="104"/>
                    <a:pt x="20749" y="171"/>
                    <a:pt x="20582" y="205"/>
                  </a:cubicBezTo>
                  <a:cubicBezTo>
                    <a:pt x="20215" y="271"/>
                    <a:pt x="20049" y="338"/>
                    <a:pt x="20082" y="371"/>
                  </a:cubicBezTo>
                  <a:cubicBezTo>
                    <a:pt x="20082" y="438"/>
                    <a:pt x="20249" y="438"/>
                    <a:pt x="20616" y="438"/>
                  </a:cubicBezTo>
                  <a:lnTo>
                    <a:pt x="21216" y="438"/>
                  </a:lnTo>
                  <a:cubicBezTo>
                    <a:pt x="21450" y="438"/>
                    <a:pt x="21750" y="471"/>
                    <a:pt x="22083" y="505"/>
                  </a:cubicBezTo>
                  <a:cubicBezTo>
                    <a:pt x="23351" y="605"/>
                    <a:pt x="25186" y="905"/>
                    <a:pt x="27354" y="1606"/>
                  </a:cubicBezTo>
                  <a:cubicBezTo>
                    <a:pt x="27888" y="1772"/>
                    <a:pt x="28455" y="1972"/>
                    <a:pt x="29055" y="2173"/>
                  </a:cubicBezTo>
                  <a:cubicBezTo>
                    <a:pt x="29355" y="2306"/>
                    <a:pt x="29656" y="2406"/>
                    <a:pt x="29956" y="2540"/>
                  </a:cubicBezTo>
                  <a:cubicBezTo>
                    <a:pt x="30256" y="2640"/>
                    <a:pt x="30556" y="2773"/>
                    <a:pt x="30856" y="2906"/>
                  </a:cubicBezTo>
                  <a:cubicBezTo>
                    <a:pt x="31457" y="3173"/>
                    <a:pt x="32024" y="3507"/>
                    <a:pt x="32524" y="3907"/>
                  </a:cubicBezTo>
                  <a:cubicBezTo>
                    <a:pt x="33025" y="4307"/>
                    <a:pt x="33392" y="4875"/>
                    <a:pt x="33291" y="5241"/>
                  </a:cubicBezTo>
                  <a:cubicBezTo>
                    <a:pt x="33225" y="5442"/>
                    <a:pt x="33058" y="5675"/>
                    <a:pt x="32824" y="5875"/>
                  </a:cubicBezTo>
                  <a:cubicBezTo>
                    <a:pt x="32558" y="6109"/>
                    <a:pt x="32257" y="6276"/>
                    <a:pt x="31924" y="6442"/>
                  </a:cubicBezTo>
                  <a:cubicBezTo>
                    <a:pt x="31757" y="6542"/>
                    <a:pt x="31590" y="6576"/>
                    <a:pt x="31423" y="6643"/>
                  </a:cubicBezTo>
                  <a:cubicBezTo>
                    <a:pt x="31257" y="6709"/>
                    <a:pt x="31090" y="6776"/>
                    <a:pt x="30923" y="6809"/>
                  </a:cubicBezTo>
                  <a:cubicBezTo>
                    <a:pt x="30556" y="6876"/>
                    <a:pt x="30189" y="6943"/>
                    <a:pt x="29789" y="6976"/>
                  </a:cubicBezTo>
                  <a:cubicBezTo>
                    <a:pt x="29625" y="6983"/>
                    <a:pt x="29460" y="6986"/>
                    <a:pt x="29294" y="6986"/>
                  </a:cubicBezTo>
                  <a:cubicBezTo>
                    <a:pt x="27866" y="6986"/>
                    <a:pt x="26342" y="6741"/>
                    <a:pt x="24819" y="6442"/>
                  </a:cubicBezTo>
                  <a:cubicBezTo>
                    <a:pt x="21383" y="5742"/>
                    <a:pt x="18181" y="4741"/>
                    <a:pt x="15112" y="4141"/>
                  </a:cubicBezTo>
                  <a:cubicBezTo>
                    <a:pt x="14345" y="4007"/>
                    <a:pt x="13611" y="3874"/>
                    <a:pt x="12843" y="3807"/>
                  </a:cubicBezTo>
                  <a:cubicBezTo>
                    <a:pt x="12477" y="3774"/>
                    <a:pt x="12110" y="3740"/>
                    <a:pt x="11709" y="3740"/>
                  </a:cubicBezTo>
                  <a:lnTo>
                    <a:pt x="11176" y="3740"/>
                  </a:lnTo>
                  <a:cubicBezTo>
                    <a:pt x="10975" y="3774"/>
                    <a:pt x="10809" y="3774"/>
                    <a:pt x="10642" y="3807"/>
                  </a:cubicBezTo>
                  <a:cubicBezTo>
                    <a:pt x="9274" y="3907"/>
                    <a:pt x="8007" y="4107"/>
                    <a:pt x="6839" y="4341"/>
                  </a:cubicBezTo>
                  <a:cubicBezTo>
                    <a:pt x="4504" y="4774"/>
                    <a:pt x="2703" y="5542"/>
                    <a:pt x="1602" y="6276"/>
                  </a:cubicBezTo>
                  <a:cubicBezTo>
                    <a:pt x="468" y="6976"/>
                    <a:pt x="1" y="7543"/>
                    <a:pt x="34" y="7610"/>
                  </a:cubicBezTo>
                  <a:cubicBezTo>
                    <a:pt x="39" y="7614"/>
                    <a:pt x="46" y="7617"/>
                    <a:pt x="56" y="7617"/>
                  </a:cubicBezTo>
                  <a:cubicBezTo>
                    <a:pt x="186" y="7617"/>
                    <a:pt x="779" y="7204"/>
                    <a:pt x="1836" y="6676"/>
                  </a:cubicBezTo>
                  <a:cubicBezTo>
                    <a:pt x="3003" y="6142"/>
                    <a:pt x="4738" y="5508"/>
                    <a:pt x="7006" y="5175"/>
                  </a:cubicBezTo>
                  <a:cubicBezTo>
                    <a:pt x="8140" y="5008"/>
                    <a:pt x="9374" y="4908"/>
                    <a:pt x="10742" y="4808"/>
                  </a:cubicBezTo>
                  <a:cubicBezTo>
                    <a:pt x="10945" y="4792"/>
                    <a:pt x="11152" y="4784"/>
                    <a:pt x="11361" y="4784"/>
                  </a:cubicBezTo>
                  <a:cubicBezTo>
                    <a:pt x="12460" y="4784"/>
                    <a:pt x="13646" y="4989"/>
                    <a:pt x="14878" y="5241"/>
                  </a:cubicBezTo>
                  <a:cubicBezTo>
                    <a:pt x="17847" y="5909"/>
                    <a:pt x="21083" y="6943"/>
                    <a:pt x="24585" y="7643"/>
                  </a:cubicBezTo>
                  <a:cubicBezTo>
                    <a:pt x="26099" y="7957"/>
                    <a:pt x="27588" y="8198"/>
                    <a:pt x="29115" y="8198"/>
                  </a:cubicBezTo>
                  <a:cubicBezTo>
                    <a:pt x="29372" y="8198"/>
                    <a:pt x="29630" y="8191"/>
                    <a:pt x="29889" y="8177"/>
                  </a:cubicBezTo>
                  <a:cubicBezTo>
                    <a:pt x="30323" y="8144"/>
                    <a:pt x="30756" y="8077"/>
                    <a:pt x="31190" y="7977"/>
                  </a:cubicBezTo>
                  <a:cubicBezTo>
                    <a:pt x="31423" y="7910"/>
                    <a:pt x="31657" y="7843"/>
                    <a:pt x="31857" y="7777"/>
                  </a:cubicBezTo>
                  <a:cubicBezTo>
                    <a:pt x="32057" y="7677"/>
                    <a:pt x="32291" y="7577"/>
                    <a:pt x="32458" y="7476"/>
                  </a:cubicBezTo>
                  <a:cubicBezTo>
                    <a:pt x="32858" y="7310"/>
                    <a:pt x="33225" y="7076"/>
                    <a:pt x="33592" y="6776"/>
                  </a:cubicBezTo>
                  <a:cubicBezTo>
                    <a:pt x="33925" y="6476"/>
                    <a:pt x="34259" y="6042"/>
                    <a:pt x="34392" y="5508"/>
                  </a:cubicBezTo>
                  <a:cubicBezTo>
                    <a:pt x="34526" y="4941"/>
                    <a:pt x="34359" y="4374"/>
                    <a:pt x="34092" y="4007"/>
                  </a:cubicBezTo>
                  <a:cubicBezTo>
                    <a:pt x="33859" y="3607"/>
                    <a:pt x="33558" y="3307"/>
                    <a:pt x="33225" y="3073"/>
                  </a:cubicBezTo>
                  <a:cubicBezTo>
                    <a:pt x="32591" y="2573"/>
                    <a:pt x="31924" y="2239"/>
                    <a:pt x="31257" y="1939"/>
                  </a:cubicBezTo>
                  <a:cubicBezTo>
                    <a:pt x="30923" y="1806"/>
                    <a:pt x="30590" y="1706"/>
                    <a:pt x="30289" y="1606"/>
                  </a:cubicBezTo>
                  <a:cubicBezTo>
                    <a:pt x="29989" y="1472"/>
                    <a:pt x="29656" y="1372"/>
                    <a:pt x="29355" y="1272"/>
                  </a:cubicBezTo>
                  <a:cubicBezTo>
                    <a:pt x="28755" y="1072"/>
                    <a:pt x="28154" y="905"/>
                    <a:pt x="27587" y="738"/>
                  </a:cubicBezTo>
                  <a:cubicBezTo>
                    <a:pt x="25478" y="211"/>
                    <a:pt x="23657" y="1"/>
                    <a:pt x="2236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3"/>
            <p:cNvSpPr/>
            <p:nvPr/>
          </p:nvSpPr>
          <p:spPr>
            <a:xfrm>
              <a:off x="7425194" y="2388946"/>
              <a:ext cx="672264" cy="88526"/>
            </a:xfrm>
            <a:custGeom>
              <a:avLst/>
              <a:gdLst/>
              <a:ahLst/>
              <a:cxnLst/>
              <a:rect l="l" t="t" r="r" b="b"/>
              <a:pathLst>
                <a:path w="15345" h="3566" extrusionOk="0">
                  <a:moveTo>
                    <a:pt x="2335" y="0"/>
                  </a:moveTo>
                  <a:cubicBezTo>
                    <a:pt x="868" y="0"/>
                    <a:pt x="0" y="234"/>
                    <a:pt x="0" y="400"/>
                  </a:cubicBezTo>
                  <a:cubicBezTo>
                    <a:pt x="34" y="567"/>
                    <a:pt x="901" y="634"/>
                    <a:pt x="2269" y="867"/>
                  </a:cubicBezTo>
                  <a:cubicBezTo>
                    <a:pt x="3636" y="1068"/>
                    <a:pt x="5504" y="1501"/>
                    <a:pt x="7572" y="2068"/>
                  </a:cubicBezTo>
                  <a:cubicBezTo>
                    <a:pt x="9641" y="2635"/>
                    <a:pt x="11542" y="3136"/>
                    <a:pt x="12943" y="3369"/>
                  </a:cubicBezTo>
                  <a:cubicBezTo>
                    <a:pt x="13688" y="3508"/>
                    <a:pt x="14289" y="3565"/>
                    <a:pt x="14699" y="3565"/>
                  </a:cubicBezTo>
                  <a:cubicBezTo>
                    <a:pt x="15079" y="3565"/>
                    <a:pt x="15295" y="3516"/>
                    <a:pt x="15311" y="3436"/>
                  </a:cubicBezTo>
                  <a:cubicBezTo>
                    <a:pt x="15345" y="3269"/>
                    <a:pt x="14511" y="2969"/>
                    <a:pt x="13176" y="2535"/>
                  </a:cubicBezTo>
                  <a:cubicBezTo>
                    <a:pt x="11842" y="2068"/>
                    <a:pt x="10007" y="1435"/>
                    <a:pt x="7906" y="867"/>
                  </a:cubicBezTo>
                  <a:cubicBezTo>
                    <a:pt x="5804" y="300"/>
                    <a:pt x="3803" y="0"/>
                    <a:pt x="233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3"/>
            <p:cNvSpPr/>
            <p:nvPr/>
          </p:nvSpPr>
          <p:spPr>
            <a:xfrm>
              <a:off x="8494903" y="2431347"/>
              <a:ext cx="588982" cy="94906"/>
            </a:xfrm>
            <a:custGeom>
              <a:avLst/>
              <a:gdLst/>
              <a:ahLst/>
              <a:cxnLst/>
              <a:rect l="l" t="t" r="r" b="b"/>
              <a:pathLst>
                <a:path w="13444" h="3823" extrusionOk="0">
                  <a:moveTo>
                    <a:pt x="236" y="1"/>
                  </a:moveTo>
                  <a:cubicBezTo>
                    <a:pt x="141" y="1"/>
                    <a:pt x="84" y="20"/>
                    <a:pt x="68" y="60"/>
                  </a:cubicBezTo>
                  <a:cubicBezTo>
                    <a:pt x="1" y="227"/>
                    <a:pt x="635" y="694"/>
                    <a:pt x="1769" y="1261"/>
                  </a:cubicBezTo>
                  <a:cubicBezTo>
                    <a:pt x="2903" y="1861"/>
                    <a:pt x="4571" y="2462"/>
                    <a:pt x="6439" y="2962"/>
                  </a:cubicBezTo>
                  <a:cubicBezTo>
                    <a:pt x="8952" y="3585"/>
                    <a:pt x="11183" y="3822"/>
                    <a:pt x="12411" y="3822"/>
                  </a:cubicBezTo>
                  <a:cubicBezTo>
                    <a:pt x="13025" y="3822"/>
                    <a:pt x="13388" y="3763"/>
                    <a:pt x="13410" y="3663"/>
                  </a:cubicBezTo>
                  <a:cubicBezTo>
                    <a:pt x="13444" y="3296"/>
                    <a:pt x="10408" y="2662"/>
                    <a:pt x="6739" y="1761"/>
                  </a:cubicBezTo>
                  <a:cubicBezTo>
                    <a:pt x="4904" y="1294"/>
                    <a:pt x="3270" y="827"/>
                    <a:pt x="2069" y="460"/>
                  </a:cubicBezTo>
                  <a:cubicBezTo>
                    <a:pt x="1186" y="183"/>
                    <a:pt x="531" y="1"/>
                    <a:pt x="2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3"/>
            <p:cNvSpPr/>
            <p:nvPr/>
          </p:nvSpPr>
          <p:spPr>
            <a:xfrm>
              <a:off x="6513289" y="3402525"/>
              <a:ext cx="1974341" cy="173254"/>
            </a:xfrm>
            <a:custGeom>
              <a:avLst/>
              <a:gdLst/>
              <a:ahLst/>
              <a:cxnLst/>
              <a:rect l="l" t="t" r="r" b="b"/>
              <a:pathLst>
                <a:path w="45066" h="6979" extrusionOk="0">
                  <a:moveTo>
                    <a:pt x="3003" y="0"/>
                  </a:moveTo>
                  <a:cubicBezTo>
                    <a:pt x="2636" y="0"/>
                    <a:pt x="2269" y="34"/>
                    <a:pt x="1935" y="34"/>
                  </a:cubicBezTo>
                  <a:cubicBezTo>
                    <a:pt x="668" y="101"/>
                    <a:pt x="0" y="201"/>
                    <a:pt x="0" y="267"/>
                  </a:cubicBezTo>
                  <a:cubicBezTo>
                    <a:pt x="0" y="467"/>
                    <a:pt x="2769" y="501"/>
                    <a:pt x="7239" y="1068"/>
                  </a:cubicBezTo>
                  <a:cubicBezTo>
                    <a:pt x="11709" y="1568"/>
                    <a:pt x="17847" y="2536"/>
                    <a:pt x="24518" y="4070"/>
                  </a:cubicBezTo>
                  <a:cubicBezTo>
                    <a:pt x="25352" y="4270"/>
                    <a:pt x="26186" y="4437"/>
                    <a:pt x="26986" y="4637"/>
                  </a:cubicBezTo>
                  <a:cubicBezTo>
                    <a:pt x="27787" y="4871"/>
                    <a:pt x="28588" y="5104"/>
                    <a:pt x="29355" y="5304"/>
                  </a:cubicBezTo>
                  <a:cubicBezTo>
                    <a:pt x="29722" y="5404"/>
                    <a:pt x="30122" y="5504"/>
                    <a:pt x="30489" y="5638"/>
                  </a:cubicBezTo>
                  <a:cubicBezTo>
                    <a:pt x="30889" y="5738"/>
                    <a:pt x="31289" y="5871"/>
                    <a:pt x="31656" y="5971"/>
                  </a:cubicBezTo>
                  <a:cubicBezTo>
                    <a:pt x="32424" y="6172"/>
                    <a:pt x="33191" y="6338"/>
                    <a:pt x="33925" y="6472"/>
                  </a:cubicBezTo>
                  <a:cubicBezTo>
                    <a:pt x="35426" y="6739"/>
                    <a:pt x="36860" y="6939"/>
                    <a:pt x="38228" y="6972"/>
                  </a:cubicBezTo>
                  <a:cubicBezTo>
                    <a:pt x="38387" y="6976"/>
                    <a:pt x="38547" y="6978"/>
                    <a:pt x="38705" y="6978"/>
                  </a:cubicBezTo>
                  <a:cubicBezTo>
                    <a:pt x="39871" y="6978"/>
                    <a:pt x="41003" y="6865"/>
                    <a:pt x="42031" y="6572"/>
                  </a:cubicBezTo>
                  <a:cubicBezTo>
                    <a:pt x="42598" y="6405"/>
                    <a:pt x="43131" y="6172"/>
                    <a:pt x="43598" y="5838"/>
                  </a:cubicBezTo>
                  <a:cubicBezTo>
                    <a:pt x="43698" y="5738"/>
                    <a:pt x="43798" y="5638"/>
                    <a:pt x="43932" y="5571"/>
                  </a:cubicBezTo>
                  <a:cubicBezTo>
                    <a:pt x="44032" y="5471"/>
                    <a:pt x="44132" y="5371"/>
                    <a:pt x="44199" y="5238"/>
                  </a:cubicBezTo>
                  <a:cubicBezTo>
                    <a:pt x="44366" y="5037"/>
                    <a:pt x="44499" y="4804"/>
                    <a:pt x="44599" y="4604"/>
                  </a:cubicBezTo>
                  <a:cubicBezTo>
                    <a:pt x="45033" y="3703"/>
                    <a:pt x="45066" y="2802"/>
                    <a:pt x="44899" y="2169"/>
                  </a:cubicBezTo>
                  <a:cubicBezTo>
                    <a:pt x="44699" y="1502"/>
                    <a:pt x="44332" y="1068"/>
                    <a:pt x="44099" y="834"/>
                  </a:cubicBezTo>
                  <a:cubicBezTo>
                    <a:pt x="43874" y="638"/>
                    <a:pt x="43720" y="559"/>
                    <a:pt x="43657" y="559"/>
                  </a:cubicBezTo>
                  <a:cubicBezTo>
                    <a:pt x="43646" y="559"/>
                    <a:pt x="43637" y="562"/>
                    <a:pt x="43632" y="568"/>
                  </a:cubicBezTo>
                  <a:cubicBezTo>
                    <a:pt x="43598" y="601"/>
                    <a:pt x="43732" y="734"/>
                    <a:pt x="43899" y="1001"/>
                  </a:cubicBezTo>
                  <a:cubicBezTo>
                    <a:pt x="44065" y="1268"/>
                    <a:pt x="44332" y="1668"/>
                    <a:pt x="44399" y="2269"/>
                  </a:cubicBezTo>
                  <a:cubicBezTo>
                    <a:pt x="44499" y="2836"/>
                    <a:pt x="44399" y="3570"/>
                    <a:pt x="43999" y="4270"/>
                  </a:cubicBezTo>
                  <a:cubicBezTo>
                    <a:pt x="43899" y="4437"/>
                    <a:pt x="43765" y="4604"/>
                    <a:pt x="43632" y="4771"/>
                  </a:cubicBezTo>
                  <a:cubicBezTo>
                    <a:pt x="43565" y="4837"/>
                    <a:pt x="43498" y="4904"/>
                    <a:pt x="43398" y="4971"/>
                  </a:cubicBezTo>
                  <a:cubicBezTo>
                    <a:pt x="43331" y="5037"/>
                    <a:pt x="43231" y="5104"/>
                    <a:pt x="43131" y="5171"/>
                  </a:cubicBezTo>
                  <a:cubicBezTo>
                    <a:pt x="42764" y="5404"/>
                    <a:pt x="42297" y="5604"/>
                    <a:pt x="41797" y="5705"/>
                  </a:cubicBezTo>
                  <a:cubicBezTo>
                    <a:pt x="41053" y="5896"/>
                    <a:pt x="40223" y="5968"/>
                    <a:pt x="39332" y="5968"/>
                  </a:cubicBezTo>
                  <a:cubicBezTo>
                    <a:pt x="38984" y="5968"/>
                    <a:pt x="38626" y="5957"/>
                    <a:pt x="38261" y="5938"/>
                  </a:cubicBezTo>
                  <a:cubicBezTo>
                    <a:pt x="36960" y="5838"/>
                    <a:pt x="35593" y="5638"/>
                    <a:pt x="34158" y="5338"/>
                  </a:cubicBezTo>
                  <a:cubicBezTo>
                    <a:pt x="33424" y="5204"/>
                    <a:pt x="32690" y="5004"/>
                    <a:pt x="31957" y="4804"/>
                  </a:cubicBezTo>
                  <a:cubicBezTo>
                    <a:pt x="31590" y="4704"/>
                    <a:pt x="31223" y="4604"/>
                    <a:pt x="30856" y="4470"/>
                  </a:cubicBezTo>
                  <a:cubicBezTo>
                    <a:pt x="30489" y="4370"/>
                    <a:pt x="30089" y="4270"/>
                    <a:pt x="29688" y="4137"/>
                  </a:cubicBezTo>
                  <a:cubicBezTo>
                    <a:pt x="28921" y="3903"/>
                    <a:pt x="28121" y="3670"/>
                    <a:pt x="27287" y="3436"/>
                  </a:cubicBezTo>
                  <a:cubicBezTo>
                    <a:pt x="26486" y="3236"/>
                    <a:pt x="25652" y="3036"/>
                    <a:pt x="24818" y="2836"/>
                  </a:cubicBezTo>
                  <a:cubicBezTo>
                    <a:pt x="18047" y="1301"/>
                    <a:pt x="11842" y="467"/>
                    <a:pt x="7306" y="167"/>
                  </a:cubicBezTo>
                  <a:cubicBezTo>
                    <a:pt x="7039" y="134"/>
                    <a:pt x="6772" y="134"/>
                    <a:pt x="6505" y="101"/>
                  </a:cubicBezTo>
                  <a:cubicBezTo>
                    <a:pt x="6238" y="101"/>
                    <a:pt x="5971" y="67"/>
                    <a:pt x="5705" y="67"/>
                  </a:cubicBezTo>
                  <a:cubicBezTo>
                    <a:pt x="5204" y="67"/>
                    <a:pt x="4704" y="34"/>
                    <a:pt x="4270" y="34"/>
                  </a:cubicBezTo>
                  <a:cubicBezTo>
                    <a:pt x="3803" y="34"/>
                    <a:pt x="3403" y="0"/>
                    <a:pt x="300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3"/>
            <p:cNvSpPr/>
            <p:nvPr/>
          </p:nvSpPr>
          <p:spPr>
            <a:xfrm>
              <a:off x="7998054" y="3437256"/>
              <a:ext cx="944106" cy="299216"/>
            </a:xfrm>
            <a:custGeom>
              <a:avLst/>
              <a:gdLst/>
              <a:ahLst/>
              <a:cxnLst/>
              <a:rect l="l" t="t" r="r" b="b"/>
              <a:pathLst>
                <a:path w="21550" h="12053" extrusionOk="0">
                  <a:moveTo>
                    <a:pt x="20860" y="1"/>
                  </a:moveTo>
                  <a:cubicBezTo>
                    <a:pt x="20856" y="1"/>
                    <a:pt x="20852" y="1"/>
                    <a:pt x="20849" y="2"/>
                  </a:cubicBezTo>
                  <a:cubicBezTo>
                    <a:pt x="20782" y="2"/>
                    <a:pt x="20749" y="403"/>
                    <a:pt x="20782" y="1137"/>
                  </a:cubicBezTo>
                  <a:cubicBezTo>
                    <a:pt x="20749" y="1837"/>
                    <a:pt x="20782" y="2871"/>
                    <a:pt x="20515" y="4072"/>
                  </a:cubicBezTo>
                  <a:cubicBezTo>
                    <a:pt x="20448" y="4372"/>
                    <a:pt x="20382" y="4672"/>
                    <a:pt x="20282" y="5006"/>
                  </a:cubicBezTo>
                  <a:cubicBezTo>
                    <a:pt x="20148" y="5306"/>
                    <a:pt x="20048" y="5640"/>
                    <a:pt x="19881" y="5940"/>
                  </a:cubicBezTo>
                  <a:cubicBezTo>
                    <a:pt x="19581" y="6574"/>
                    <a:pt x="19114" y="7174"/>
                    <a:pt x="18580" y="7741"/>
                  </a:cubicBezTo>
                  <a:cubicBezTo>
                    <a:pt x="17446" y="8842"/>
                    <a:pt x="15812" y="9643"/>
                    <a:pt x="14010" y="10143"/>
                  </a:cubicBezTo>
                  <a:cubicBezTo>
                    <a:pt x="13076" y="10377"/>
                    <a:pt x="12176" y="10543"/>
                    <a:pt x="11275" y="10677"/>
                  </a:cubicBezTo>
                  <a:cubicBezTo>
                    <a:pt x="10374" y="10810"/>
                    <a:pt x="9507" y="10877"/>
                    <a:pt x="8673" y="10910"/>
                  </a:cubicBezTo>
                  <a:cubicBezTo>
                    <a:pt x="7005" y="11010"/>
                    <a:pt x="5471" y="11010"/>
                    <a:pt x="4203" y="11010"/>
                  </a:cubicBezTo>
                  <a:cubicBezTo>
                    <a:pt x="3155" y="10997"/>
                    <a:pt x="2267" y="10983"/>
                    <a:pt x="1582" y="10983"/>
                  </a:cubicBezTo>
                  <a:cubicBezTo>
                    <a:pt x="589" y="10983"/>
                    <a:pt x="20" y="11012"/>
                    <a:pt x="0" y="11110"/>
                  </a:cubicBezTo>
                  <a:cubicBezTo>
                    <a:pt x="0" y="11277"/>
                    <a:pt x="1568" y="11611"/>
                    <a:pt x="4137" y="11878"/>
                  </a:cubicBezTo>
                  <a:cubicBezTo>
                    <a:pt x="5214" y="11988"/>
                    <a:pt x="6452" y="12053"/>
                    <a:pt x="7832" y="12053"/>
                  </a:cubicBezTo>
                  <a:cubicBezTo>
                    <a:pt x="8117" y="12053"/>
                    <a:pt x="8409" y="12050"/>
                    <a:pt x="8707" y="12044"/>
                  </a:cubicBezTo>
                  <a:cubicBezTo>
                    <a:pt x="9574" y="12044"/>
                    <a:pt x="10475" y="11978"/>
                    <a:pt x="11442" y="11878"/>
                  </a:cubicBezTo>
                  <a:cubicBezTo>
                    <a:pt x="12376" y="11744"/>
                    <a:pt x="13343" y="11611"/>
                    <a:pt x="14311" y="11311"/>
                  </a:cubicBezTo>
                  <a:cubicBezTo>
                    <a:pt x="15311" y="11044"/>
                    <a:pt x="16245" y="10710"/>
                    <a:pt x="17113" y="10243"/>
                  </a:cubicBezTo>
                  <a:cubicBezTo>
                    <a:pt x="17980" y="9776"/>
                    <a:pt x="18747" y="9176"/>
                    <a:pt x="19381" y="8509"/>
                  </a:cubicBezTo>
                  <a:cubicBezTo>
                    <a:pt x="20015" y="7841"/>
                    <a:pt x="20482" y="7108"/>
                    <a:pt x="20815" y="6374"/>
                  </a:cubicBezTo>
                  <a:cubicBezTo>
                    <a:pt x="20982" y="6007"/>
                    <a:pt x="21082" y="5606"/>
                    <a:pt x="21182" y="5273"/>
                  </a:cubicBezTo>
                  <a:cubicBezTo>
                    <a:pt x="21282" y="4906"/>
                    <a:pt x="21316" y="4539"/>
                    <a:pt x="21382" y="4205"/>
                  </a:cubicBezTo>
                  <a:cubicBezTo>
                    <a:pt x="21549" y="2871"/>
                    <a:pt x="21382" y="1804"/>
                    <a:pt x="21249" y="1070"/>
                  </a:cubicBezTo>
                  <a:cubicBezTo>
                    <a:pt x="21089" y="396"/>
                    <a:pt x="20959" y="1"/>
                    <a:pt x="2086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3"/>
            <p:cNvSpPr/>
            <p:nvPr/>
          </p:nvSpPr>
          <p:spPr>
            <a:xfrm>
              <a:off x="5342730" y="3555721"/>
              <a:ext cx="2462472" cy="145177"/>
            </a:xfrm>
            <a:custGeom>
              <a:avLst/>
              <a:gdLst/>
              <a:ahLst/>
              <a:cxnLst/>
              <a:rect l="l" t="t" r="r" b="b"/>
              <a:pathLst>
                <a:path w="56208" h="5848" extrusionOk="0">
                  <a:moveTo>
                    <a:pt x="12476" y="1"/>
                  </a:moveTo>
                  <a:cubicBezTo>
                    <a:pt x="10975" y="34"/>
                    <a:pt x="9541" y="34"/>
                    <a:pt x="8273" y="67"/>
                  </a:cubicBezTo>
                  <a:cubicBezTo>
                    <a:pt x="7005" y="134"/>
                    <a:pt x="5838" y="201"/>
                    <a:pt x="4804" y="267"/>
                  </a:cubicBezTo>
                  <a:cubicBezTo>
                    <a:pt x="3803" y="334"/>
                    <a:pt x="2902" y="501"/>
                    <a:pt x="2202" y="601"/>
                  </a:cubicBezTo>
                  <a:cubicBezTo>
                    <a:pt x="768" y="801"/>
                    <a:pt x="0" y="968"/>
                    <a:pt x="34" y="1068"/>
                  </a:cubicBezTo>
                  <a:cubicBezTo>
                    <a:pt x="34" y="1107"/>
                    <a:pt x="308" y="1123"/>
                    <a:pt x="818" y="1123"/>
                  </a:cubicBezTo>
                  <a:cubicBezTo>
                    <a:pt x="1178" y="1123"/>
                    <a:pt x="1655" y="1115"/>
                    <a:pt x="2235" y="1101"/>
                  </a:cubicBezTo>
                  <a:cubicBezTo>
                    <a:pt x="2867" y="1073"/>
                    <a:pt x="3597" y="995"/>
                    <a:pt x="4426" y="995"/>
                  </a:cubicBezTo>
                  <a:cubicBezTo>
                    <a:pt x="4560" y="995"/>
                    <a:pt x="4697" y="997"/>
                    <a:pt x="4837" y="1001"/>
                  </a:cubicBezTo>
                  <a:cubicBezTo>
                    <a:pt x="5871" y="968"/>
                    <a:pt x="7005" y="968"/>
                    <a:pt x="8273" y="935"/>
                  </a:cubicBezTo>
                  <a:cubicBezTo>
                    <a:pt x="9541" y="968"/>
                    <a:pt x="10942" y="1001"/>
                    <a:pt x="12443" y="1035"/>
                  </a:cubicBezTo>
                  <a:cubicBezTo>
                    <a:pt x="13944" y="1135"/>
                    <a:pt x="15545" y="1201"/>
                    <a:pt x="17213" y="1301"/>
                  </a:cubicBezTo>
                  <a:cubicBezTo>
                    <a:pt x="18914" y="1435"/>
                    <a:pt x="20682" y="1535"/>
                    <a:pt x="22483" y="1702"/>
                  </a:cubicBezTo>
                  <a:cubicBezTo>
                    <a:pt x="24318" y="1902"/>
                    <a:pt x="26219" y="2069"/>
                    <a:pt x="28154" y="2302"/>
                  </a:cubicBezTo>
                  <a:cubicBezTo>
                    <a:pt x="31990" y="2769"/>
                    <a:pt x="35693" y="3336"/>
                    <a:pt x="39028" y="3803"/>
                  </a:cubicBezTo>
                  <a:cubicBezTo>
                    <a:pt x="42364" y="4270"/>
                    <a:pt x="45366" y="4671"/>
                    <a:pt x="47935" y="5004"/>
                  </a:cubicBezTo>
                  <a:cubicBezTo>
                    <a:pt x="52130" y="5528"/>
                    <a:pt x="55000" y="5847"/>
                    <a:pt x="55885" y="5847"/>
                  </a:cubicBezTo>
                  <a:cubicBezTo>
                    <a:pt x="56070" y="5847"/>
                    <a:pt x="56168" y="5833"/>
                    <a:pt x="56174" y="5805"/>
                  </a:cubicBezTo>
                  <a:cubicBezTo>
                    <a:pt x="56207" y="5605"/>
                    <a:pt x="53072" y="5004"/>
                    <a:pt x="48068" y="4137"/>
                  </a:cubicBezTo>
                  <a:cubicBezTo>
                    <a:pt x="45533" y="3703"/>
                    <a:pt x="42531" y="3203"/>
                    <a:pt x="39195" y="2669"/>
                  </a:cubicBezTo>
                  <a:cubicBezTo>
                    <a:pt x="35859" y="2135"/>
                    <a:pt x="32190" y="1535"/>
                    <a:pt x="28287" y="1068"/>
                  </a:cubicBezTo>
                  <a:cubicBezTo>
                    <a:pt x="26353" y="834"/>
                    <a:pt x="24451" y="668"/>
                    <a:pt x="22617" y="501"/>
                  </a:cubicBezTo>
                  <a:cubicBezTo>
                    <a:pt x="20782" y="334"/>
                    <a:pt x="18981" y="234"/>
                    <a:pt x="17279" y="134"/>
                  </a:cubicBezTo>
                  <a:cubicBezTo>
                    <a:pt x="15612" y="101"/>
                    <a:pt x="13977" y="34"/>
                    <a:pt x="1247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3"/>
            <p:cNvSpPr/>
            <p:nvPr/>
          </p:nvSpPr>
          <p:spPr>
            <a:xfrm>
              <a:off x="7108054" y="3331526"/>
              <a:ext cx="1099018" cy="116553"/>
            </a:xfrm>
            <a:custGeom>
              <a:avLst/>
              <a:gdLst/>
              <a:ahLst/>
              <a:cxnLst/>
              <a:rect l="l" t="t" r="r" b="b"/>
              <a:pathLst>
                <a:path w="25086" h="4695" extrusionOk="0">
                  <a:moveTo>
                    <a:pt x="608" y="1"/>
                  </a:moveTo>
                  <a:cubicBezTo>
                    <a:pt x="247" y="1"/>
                    <a:pt x="46" y="31"/>
                    <a:pt x="34" y="92"/>
                  </a:cubicBezTo>
                  <a:cubicBezTo>
                    <a:pt x="1" y="259"/>
                    <a:pt x="1368" y="659"/>
                    <a:pt x="3637" y="1159"/>
                  </a:cubicBezTo>
                  <a:cubicBezTo>
                    <a:pt x="4771" y="1393"/>
                    <a:pt x="6139" y="1593"/>
                    <a:pt x="7640" y="1860"/>
                  </a:cubicBezTo>
                  <a:cubicBezTo>
                    <a:pt x="9141" y="2093"/>
                    <a:pt x="10775" y="2360"/>
                    <a:pt x="12510" y="2627"/>
                  </a:cubicBezTo>
                  <a:cubicBezTo>
                    <a:pt x="13377" y="2794"/>
                    <a:pt x="14178" y="2961"/>
                    <a:pt x="15012" y="3127"/>
                  </a:cubicBezTo>
                  <a:cubicBezTo>
                    <a:pt x="15812" y="3294"/>
                    <a:pt x="16579" y="3428"/>
                    <a:pt x="17313" y="3594"/>
                  </a:cubicBezTo>
                  <a:cubicBezTo>
                    <a:pt x="18748" y="3961"/>
                    <a:pt x="20082" y="4362"/>
                    <a:pt x="21249" y="4528"/>
                  </a:cubicBezTo>
                  <a:cubicBezTo>
                    <a:pt x="21933" y="4646"/>
                    <a:pt x="22560" y="4694"/>
                    <a:pt x="23096" y="4694"/>
                  </a:cubicBezTo>
                  <a:cubicBezTo>
                    <a:pt x="23475" y="4694"/>
                    <a:pt x="23808" y="4670"/>
                    <a:pt x="24085" y="4628"/>
                  </a:cubicBezTo>
                  <a:cubicBezTo>
                    <a:pt x="24752" y="4495"/>
                    <a:pt x="25085" y="4328"/>
                    <a:pt x="25052" y="4261"/>
                  </a:cubicBezTo>
                  <a:cubicBezTo>
                    <a:pt x="25019" y="4161"/>
                    <a:pt x="24685" y="4195"/>
                    <a:pt x="24051" y="4128"/>
                  </a:cubicBezTo>
                  <a:cubicBezTo>
                    <a:pt x="23418" y="4095"/>
                    <a:pt x="22517" y="3961"/>
                    <a:pt x="21449" y="3694"/>
                  </a:cubicBezTo>
                  <a:cubicBezTo>
                    <a:pt x="20349" y="3394"/>
                    <a:pt x="19081" y="2927"/>
                    <a:pt x="17613" y="2494"/>
                  </a:cubicBezTo>
                  <a:cubicBezTo>
                    <a:pt x="16846" y="2293"/>
                    <a:pt x="16079" y="2127"/>
                    <a:pt x="15245" y="1960"/>
                  </a:cubicBezTo>
                  <a:cubicBezTo>
                    <a:pt x="14444" y="1760"/>
                    <a:pt x="13577" y="1593"/>
                    <a:pt x="12710" y="1393"/>
                  </a:cubicBezTo>
                  <a:cubicBezTo>
                    <a:pt x="10975" y="1126"/>
                    <a:pt x="9307" y="892"/>
                    <a:pt x="7806" y="726"/>
                  </a:cubicBezTo>
                  <a:cubicBezTo>
                    <a:pt x="6272" y="525"/>
                    <a:pt x="4904" y="392"/>
                    <a:pt x="3770" y="259"/>
                  </a:cubicBezTo>
                  <a:cubicBezTo>
                    <a:pt x="2334" y="90"/>
                    <a:pt x="1232" y="1"/>
                    <a:pt x="60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3"/>
            <p:cNvSpPr/>
            <p:nvPr/>
          </p:nvSpPr>
          <p:spPr>
            <a:xfrm>
              <a:off x="3819982" y="3586702"/>
              <a:ext cx="1353247" cy="209697"/>
            </a:xfrm>
            <a:custGeom>
              <a:avLst/>
              <a:gdLst/>
              <a:ahLst/>
              <a:cxnLst/>
              <a:rect l="l" t="t" r="r" b="b"/>
              <a:pathLst>
                <a:path w="30889" h="8447" extrusionOk="0">
                  <a:moveTo>
                    <a:pt x="30360" y="0"/>
                  </a:moveTo>
                  <a:cubicBezTo>
                    <a:pt x="30163" y="0"/>
                    <a:pt x="29914" y="8"/>
                    <a:pt x="29621" y="20"/>
                  </a:cubicBezTo>
                  <a:cubicBezTo>
                    <a:pt x="29188" y="53"/>
                    <a:pt x="28687" y="87"/>
                    <a:pt x="28120" y="120"/>
                  </a:cubicBezTo>
                  <a:cubicBezTo>
                    <a:pt x="27820" y="154"/>
                    <a:pt x="27520" y="187"/>
                    <a:pt x="27186" y="220"/>
                  </a:cubicBezTo>
                  <a:cubicBezTo>
                    <a:pt x="26886" y="254"/>
                    <a:pt x="26519" y="287"/>
                    <a:pt x="26152" y="354"/>
                  </a:cubicBezTo>
                  <a:cubicBezTo>
                    <a:pt x="25452" y="454"/>
                    <a:pt x="24651" y="554"/>
                    <a:pt x="23817" y="687"/>
                  </a:cubicBezTo>
                  <a:cubicBezTo>
                    <a:pt x="22950" y="821"/>
                    <a:pt x="22049" y="1021"/>
                    <a:pt x="21115" y="1188"/>
                  </a:cubicBezTo>
                  <a:cubicBezTo>
                    <a:pt x="19214" y="1521"/>
                    <a:pt x="17179" y="2022"/>
                    <a:pt x="15011" y="2555"/>
                  </a:cubicBezTo>
                  <a:cubicBezTo>
                    <a:pt x="13944" y="2855"/>
                    <a:pt x="12876" y="3156"/>
                    <a:pt x="11875" y="3456"/>
                  </a:cubicBezTo>
                  <a:cubicBezTo>
                    <a:pt x="11609" y="3523"/>
                    <a:pt x="11375" y="3589"/>
                    <a:pt x="11142" y="3656"/>
                  </a:cubicBezTo>
                  <a:cubicBezTo>
                    <a:pt x="10875" y="3756"/>
                    <a:pt x="10641" y="3823"/>
                    <a:pt x="10408" y="3923"/>
                  </a:cubicBezTo>
                  <a:cubicBezTo>
                    <a:pt x="9907" y="4056"/>
                    <a:pt x="9440" y="4223"/>
                    <a:pt x="9007" y="4390"/>
                  </a:cubicBezTo>
                  <a:cubicBezTo>
                    <a:pt x="7172" y="4957"/>
                    <a:pt x="5571" y="5657"/>
                    <a:pt x="4203" y="6191"/>
                  </a:cubicBezTo>
                  <a:cubicBezTo>
                    <a:pt x="3870" y="6358"/>
                    <a:pt x="3536" y="6458"/>
                    <a:pt x="3236" y="6625"/>
                  </a:cubicBezTo>
                  <a:cubicBezTo>
                    <a:pt x="2936" y="6758"/>
                    <a:pt x="2669" y="6892"/>
                    <a:pt x="2402" y="7025"/>
                  </a:cubicBezTo>
                  <a:cubicBezTo>
                    <a:pt x="1902" y="7292"/>
                    <a:pt x="1468" y="7525"/>
                    <a:pt x="1101" y="7726"/>
                  </a:cubicBezTo>
                  <a:cubicBezTo>
                    <a:pt x="367" y="8093"/>
                    <a:pt x="0" y="8359"/>
                    <a:pt x="34" y="8426"/>
                  </a:cubicBezTo>
                  <a:cubicBezTo>
                    <a:pt x="40" y="8440"/>
                    <a:pt x="65" y="8446"/>
                    <a:pt x="107" y="8446"/>
                  </a:cubicBezTo>
                  <a:cubicBezTo>
                    <a:pt x="269" y="8446"/>
                    <a:pt x="684" y="8345"/>
                    <a:pt x="1268" y="8159"/>
                  </a:cubicBezTo>
                  <a:cubicBezTo>
                    <a:pt x="1668" y="8026"/>
                    <a:pt x="2135" y="7859"/>
                    <a:pt x="2669" y="7659"/>
                  </a:cubicBezTo>
                  <a:cubicBezTo>
                    <a:pt x="2936" y="7559"/>
                    <a:pt x="3236" y="7459"/>
                    <a:pt x="3536" y="7359"/>
                  </a:cubicBezTo>
                  <a:cubicBezTo>
                    <a:pt x="3836" y="7225"/>
                    <a:pt x="4170" y="7125"/>
                    <a:pt x="4503" y="7025"/>
                  </a:cubicBezTo>
                  <a:cubicBezTo>
                    <a:pt x="5904" y="6591"/>
                    <a:pt x="7506" y="5991"/>
                    <a:pt x="9340" y="5457"/>
                  </a:cubicBezTo>
                  <a:cubicBezTo>
                    <a:pt x="9807" y="5324"/>
                    <a:pt x="10274" y="5190"/>
                    <a:pt x="10741" y="5024"/>
                  </a:cubicBezTo>
                  <a:cubicBezTo>
                    <a:pt x="10975" y="4957"/>
                    <a:pt x="11242" y="4890"/>
                    <a:pt x="11475" y="4824"/>
                  </a:cubicBezTo>
                  <a:cubicBezTo>
                    <a:pt x="11709" y="4757"/>
                    <a:pt x="11975" y="4690"/>
                    <a:pt x="12209" y="4623"/>
                  </a:cubicBezTo>
                  <a:cubicBezTo>
                    <a:pt x="13210" y="4357"/>
                    <a:pt x="14244" y="4056"/>
                    <a:pt x="15311" y="3756"/>
                  </a:cubicBezTo>
                  <a:cubicBezTo>
                    <a:pt x="17446" y="3222"/>
                    <a:pt x="19481" y="2689"/>
                    <a:pt x="21349" y="2288"/>
                  </a:cubicBezTo>
                  <a:cubicBezTo>
                    <a:pt x="22283" y="2088"/>
                    <a:pt x="23150" y="1855"/>
                    <a:pt x="23984" y="1688"/>
                  </a:cubicBezTo>
                  <a:cubicBezTo>
                    <a:pt x="24818" y="1521"/>
                    <a:pt x="25585" y="1354"/>
                    <a:pt x="26319" y="1221"/>
                  </a:cubicBezTo>
                  <a:cubicBezTo>
                    <a:pt x="26653" y="1121"/>
                    <a:pt x="26986" y="1054"/>
                    <a:pt x="27320" y="987"/>
                  </a:cubicBezTo>
                  <a:cubicBezTo>
                    <a:pt x="27653" y="921"/>
                    <a:pt x="27954" y="854"/>
                    <a:pt x="28220" y="821"/>
                  </a:cubicBezTo>
                  <a:cubicBezTo>
                    <a:pt x="28787" y="687"/>
                    <a:pt x="29288" y="587"/>
                    <a:pt x="29655" y="487"/>
                  </a:cubicBezTo>
                  <a:cubicBezTo>
                    <a:pt x="30455" y="320"/>
                    <a:pt x="30889" y="154"/>
                    <a:pt x="30889" y="87"/>
                  </a:cubicBezTo>
                  <a:cubicBezTo>
                    <a:pt x="30889" y="23"/>
                    <a:pt x="30701" y="0"/>
                    <a:pt x="3036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3"/>
            <p:cNvSpPr/>
            <p:nvPr/>
          </p:nvSpPr>
          <p:spPr>
            <a:xfrm>
              <a:off x="4584291" y="3674955"/>
              <a:ext cx="3159533" cy="173303"/>
            </a:xfrm>
            <a:custGeom>
              <a:avLst/>
              <a:gdLst/>
              <a:ahLst/>
              <a:cxnLst/>
              <a:rect l="l" t="t" r="r" b="b"/>
              <a:pathLst>
                <a:path w="72119" h="6981" extrusionOk="0">
                  <a:moveTo>
                    <a:pt x="23763" y="1"/>
                  </a:moveTo>
                  <a:cubicBezTo>
                    <a:pt x="22798" y="1"/>
                    <a:pt x="21826" y="11"/>
                    <a:pt x="20848" y="34"/>
                  </a:cubicBezTo>
                  <a:cubicBezTo>
                    <a:pt x="19981" y="68"/>
                    <a:pt x="19080" y="101"/>
                    <a:pt x="18213" y="134"/>
                  </a:cubicBezTo>
                  <a:cubicBezTo>
                    <a:pt x="17312" y="168"/>
                    <a:pt x="16445" y="268"/>
                    <a:pt x="15578" y="335"/>
                  </a:cubicBezTo>
                  <a:cubicBezTo>
                    <a:pt x="13877" y="468"/>
                    <a:pt x="12175" y="635"/>
                    <a:pt x="10508" y="768"/>
                  </a:cubicBezTo>
                  <a:cubicBezTo>
                    <a:pt x="8840" y="902"/>
                    <a:pt x="7172" y="1102"/>
                    <a:pt x="5571" y="1402"/>
                  </a:cubicBezTo>
                  <a:cubicBezTo>
                    <a:pt x="4770" y="1569"/>
                    <a:pt x="3970" y="1736"/>
                    <a:pt x="3169" y="2002"/>
                  </a:cubicBezTo>
                  <a:cubicBezTo>
                    <a:pt x="2402" y="2269"/>
                    <a:pt x="1635" y="2569"/>
                    <a:pt x="901" y="3137"/>
                  </a:cubicBezTo>
                  <a:lnTo>
                    <a:pt x="634" y="3370"/>
                  </a:lnTo>
                  <a:cubicBezTo>
                    <a:pt x="567" y="3470"/>
                    <a:pt x="500" y="3570"/>
                    <a:pt x="400" y="3670"/>
                  </a:cubicBezTo>
                  <a:cubicBezTo>
                    <a:pt x="267" y="3904"/>
                    <a:pt x="167" y="4104"/>
                    <a:pt x="100" y="4371"/>
                  </a:cubicBezTo>
                  <a:cubicBezTo>
                    <a:pt x="33" y="4604"/>
                    <a:pt x="0" y="4904"/>
                    <a:pt x="100" y="5238"/>
                  </a:cubicBezTo>
                  <a:cubicBezTo>
                    <a:pt x="167" y="5538"/>
                    <a:pt x="367" y="5772"/>
                    <a:pt x="567" y="5939"/>
                  </a:cubicBezTo>
                  <a:cubicBezTo>
                    <a:pt x="967" y="6305"/>
                    <a:pt x="1401" y="6439"/>
                    <a:pt x="1801" y="6539"/>
                  </a:cubicBezTo>
                  <a:cubicBezTo>
                    <a:pt x="2168" y="6672"/>
                    <a:pt x="2569" y="6706"/>
                    <a:pt x="2935" y="6772"/>
                  </a:cubicBezTo>
                  <a:cubicBezTo>
                    <a:pt x="3703" y="6873"/>
                    <a:pt x="4437" y="6873"/>
                    <a:pt x="5137" y="6906"/>
                  </a:cubicBezTo>
                  <a:cubicBezTo>
                    <a:pt x="5838" y="6906"/>
                    <a:pt x="6538" y="6939"/>
                    <a:pt x="7239" y="6939"/>
                  </a:cubicBezTo>
                  <a:cubicBezTo>
                    <a:pt x="8040" y="6969"/>
                    <a:pt x="8827" y="6981"/>
                    <a:pt x="9597" y="6981"/>
                  </a:cubicBezTo>
                  <a:cubicBezTo>
                    <a:pt x="11458" y="6981"/>
                    <a:pt x="13226" y="6910"/>
                    <a:pt x="14877" y="6839"/>
                  </a:cubicBezTo>
                  <a:cubicBezTo>
                    <a:pt x="19514" y="6572"/>
                    <a:pt x="23283" y="6105"/>
                    <a:pt x="25852" y="5805"/>
                  </a:cubicBezTo>
                  <a:cubicBezTo>
                    <a:pt x="28454" y="5472"/>
                    <a:pt x="29855" y="5238"/>
                    <a:pt x="29855" y="5171"/>
                  </a:cubicBezTo>
                  <a:cubicBezTo>
                    <a:pt x="29855" y="5139"/>
                    <a:pt x="29704" y="5124"/>
                    <a:pt x="29414" y="5124"/>
                  </a:cubicBezTo>
                  <a:cubicBezTo>
                    <a:pt x="28801" y="5124"/>
                    <a:pt x="27564" y="5191"/>
                    <a:pt x="25818" y="5305"/>
                  </a:cubicBezTo>
                  <a:cubicBezTo>
                    <a:pt x="23217" y="5505"/>
                    <a:pt x="19447" y="5805"/>
                    <a:pt x="14844" y="5972"/>
                  </a:cubicBezTo>
                  <a:cubicBezTo>
                    <a:pt x="13567" y="5990"/>
                    <a:pt x="12230" y="6018"/>
                    <a:pt x="10839" y="6018"/>
                  </a:cubicBezTo>
                  <a:cubicBezTo>
                    <a:pt x="9686" y="6018"/>
                    <a:pt x="8496" y="5999"/>
                    <a:pt x="7272" y="5939"/>
                  </a:cubicBezTo>
                  <a:cubicBezTo>
                    <a:pt x="6571" y="5905"/>
                    <a:pt x="5871" y="5872"/>
                    <a:pt x="5170" y="5838"/>
                  </a:cubicBezTo>
                  <a:cubicBezTo>
                    <a:pt x="4470" y="5805"/>
                    <a:pt x="3769" y="5772"/>
                    <a:pt x="3069" y="5672"/>
                  </a:cubicBezTo>
                  <a:cubicBezTo>
                    <a:pt x="2735" y="5638"/>
                    <a:pt x="2402" y="5572"/>
                    <a:pt x="2102" y="5472"/>
                  </a:cubicBezTo>
                  <a:cubicBezTo>
                    <a:pt x="1768" y="5405"/>
                    <a:pt x="1468" y="5271"/>
                    <a:pt x="1301" y="5105"/>
                  </a:cubicBezTo>
                  <a:cubicBezTo>
                    <a:pt x="1234" y="5038"/>
                    <a:pt x="1201" y="4971"/>
                    <a:pt x="1168" y="4904"/>
                  </a:cubicBezTo>
                  <a:cubicBezTo>
                    <a:pt x="1168" y="4871"/>
                    <a:pt x="1168" y="4771"/>
                    <a:pt x="1201" y="4638"/>
                  </a:cubicBezTo>
                  <a:cubicBezTo>
                    <a:pt x="1268" y="4404"/>
                    <a:pt x="1401" y="4204"/>
                    <a:pt x="1635" y="4004"/>
                  </a:cubicBezTo>
                  <a:cubicBezTo>
                    <a:pt x="2135" y="3604"/>
                    <a:pt x="2802" y="3337"/>
                    <a:pt x="3536" y="3103"/>
                  </a:cubicBezTo>
                  <a:cubicBezTo>
                    <a:pt x="4236" y="2903"/>
                    <a:pt x="5004" y="2736"/>
                    <a:pt x="5771" y="2569"/>
                  </a:cubicBezTo>
                  <a:cubicBezTo>
                    <a:pt x="7339" y="2303"/>
                    <a:pt x="8940" y="2136"/>
                    <a:pt x="10608" y="1969"/>
                  </a:cubicBezTo>
                  <a:cubicBezTo>
                    <a:pt x="12275" y="1836"/>
                    <a:pt x="13977" y="1702"/>
                    <a:pt x="15678" y="1569"/>
                  </a:cubicBezTo>
                  <a:cubicBezTo>
                    <a:pt x="16545" y="1502"/>
                    <a:pt x="17412" y="1402"/>
                    <a:pt x="18280" y="1369"/>
                  </a:cubicBezTo>
                  <a:cubicBezTo>
                    <a:pt x="19147" y="1335"/>
                    <a:pt x="20014" y="1302"/>
                    <a:pt x="20882" y="1302"/>
                  </a:cubicBezTo>
                  <a:cubicBezTo>
                    <a:pt x="22038" y="1266"/>
                    <a:pt x="23185" y="1250"/>
                    <a:pt x="24322" y="1250"/>
                  </a:cubicBezTo>
                  <a:cubicBezTo>
                    <a:pt x="37081" y="1250"/>
                    <a:pt x="48495" y="3330"/>
                    <a:pt x="57041" y="4004"/>
                  </a:cubicBezTo>
                  <a:cubicBezTo>
                    <a:pt x="58175" y="4071"/>
                    <a:pt x="59309" y="4137"/>
                    <a:pt x="60343" y="4204"/>
                  </a:cubicBezTo>
                  <a:cubicBezTo>
                    <a:pt x="61411" y="4271"/>
                    <a:pt x="62378" y="4371"/>
                    <a:pt x="63312" y="4371"/>
                  </a:cubicBezTo>
                  <a:cubicBezTo>
                    <a:pt x="64246" y="4371"/>
                    <a:pt x="65113" y="4404"/>
                    <a:pt x="65880" y="4404"/>
                  </a:cubicBezTo>
                  <a:lnTo>
                    <a:pt x="67015" y="4404"/>
                  </a:lnTo>
                  <a:cubicBezTo>
                    <a:pt x="67381" y="4404"/>
                    <a:pt x="67748" y="4371"/>
                    <a:pt x="68049" y="4371"/>
                  </a:cubicBezTo>
                  <a:cubicBezTo>
                    <a:pt x="70684" y="4237"/>
                    <a:pt x="72118" y="4137"/>
                    <a:pt x="72085" y="4037"/>
                  </a:cubicBezTo>
                  <a:cubicBezTo>
                    <a:pt x="72085" y="3970"/>
                    <a:pt x="70650" y="3904"/>
                    <a:pt x="68049" y="3870"/>
                  </a:cubicBezTo>
                  <a:cubicBezTo>
                    <a:pt x="67848" y="3870"/>
                    <a:pt x="67619" y="3885"/>
                    <a:pt x="67389" y="3885"/>
                  </a:cubicBezTo>
                  <a:cubicBezTo>
                    <a:pt x="67274" y="3885"/>
                    <a:pt x="67159" y="3882"/>
                    <a:pt x="67048" y="3870"/>
                  </a:cubicBezTo>
                  <a:cubicBezTo>
                    <a:pt x="66681" y="3837"/>
                    <a:pt x="66314" y="3837"/>
                    <a:pt x="65914" y="3804"/>
                  </a:cubicBezTo>
                  <a:cubicBezTo>
                    <a:pt x="65113" y="3770"/>
                    <a:pt x="64279" y="3704"/>
                    <a:pt x="63345" y="3670"/>
                  </a:cubicBezTo>
                  <a:cubicBezTo>
                    <a:pt x="62445" y="3637"/>
                    <a:pt x="61444" y="3537"/>
                    <a:pt x="60410" y="3437"/>
                  </a:cubicBezTo>
                  <a:cubicBezTo>
                    <a:pt x="59376" y="3337"/>
                    <a:pt x="58275" y="3237"/>
                    <a:pt x="57107" y="3103"/>
                  </a:cubicBezTo>
                  <a:cubicBezTo>
                    <a:pt x="52504" y="2603"/>
                    <a:pt x="47034" y="1802"/>
                    <a:pt x="40896" y="1068"/>
                  </a:cubicBezTo>
                  <a:cubicBezTo>
                    <a:pt x="35628" y="435"/>
                    <a:pt x="29838" y="1"/>
                    <a:pt x="23763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3"/>
            <p:cNvSpPr/>
            <p:nvPr/>
          </p:nvSpPr>
          <p:spPr>
            <a:xfrm>
              <a:off x="6457738" y="90151"/>
              <a:ext cx="1975831" cy="172757"/>
            </a:xfrm>
            <a:custGeom>
              <a:avLst/>
              <a:gdLst/>
              <a:ahLst/>
              <a:cxnLst/>
              <a:rect l="l" t="t" r="r" b="b"/>
              <a:pathLst>
                <a:path w="45100" h="6959" extrusionOk="0">
                  <a:moveTo>
                    <a:pt x="3036" y="1"/>
                  </a:moveTo>
                  <a:cubicBezTo>
                    <a:pt x="2636" y="1"/>
                    <a:pt x="2269" y="34"/>
                    <a:pt x="1969" y="34"/>
                  </a:cubicBezTo>
                  <a:cubicBezTo>
                    <a:pt x="701" y="101"/>
                    <a:pt x="1" y="201"/>
                    <a:pt x="1" y="267"/>
                  </a:cubicBezTo>
                  <a:cubicBezTo>
                    <a:pt x="34" y="468"/>
                    <a:pt x="2803" y="501"/>
                    <a:pt x="7273" y="1035"/>
                  </a:cubicBezTo>
                  <a:cubicBezTo>
                    <a:pt x="11709" y="1568"/>
                    <a:pt x="17880" y="2502"/>
                    <a:pt x="24552" y="4070"/>
                  </a:cubicBezTo>
                  <a:cubicBezTo>
                    <a:pt x="25386" y="4270"/>
                    <a:pt x="26220" y="4437"/>
                    <a:pt x="27020" y="4637"/>
                  </a:cubicBezTo>
                  <a:cubicBezTo>
                    <a:pt x="27821" y="4871"/>
                    <a:pt x="28588" y="5071"/>
                    <a:pt x="29355" y="5304"/>
                  </a:cubicBezTo>
                  <a:cubicBezTo>
                    <a:pt x="29755" y="5404"/>
                    <a:pt x="30122" y="5505"/>
                    <a:pt x="30523" y="5638"/>
                  </a:cubicBezTo>
                  <a:cubicBezTo>
                    <a:pt x="30923" y="5738"/>
                    <a:pt x="31290" y="5871"/>
                    <a:pt x="31690" y="5972"/>
                  </a:cubicBezTo>
                  <a:cubicBezTo>
                    <a:pt x="32457" y="6172"/>
                    <a:pt x="33225" y="6338"/>
                    <a:pt x="33958" y="6472"/>
                  </a:cubicBezTo>
                  <a:cubicBezTo>
                    <a:pt x="35460" y="6739"/>
                    <a:pt x="36894" y="6906"/>
                    <a:pt x="38228" y="6939"/>
                  </a:cubicBezTo>
                  <a:cubicBezTo>
                    <a:pt x="38492" y="6952"/>
                    <a:pt x="38753" y="6958"/>
                    <a:pt x="39010" y="6958"/>
                  </a:cubicBezTo>
                  <a:cubicBezTo>
                    <a:pt x="40091" y="6958"/>
                    <a:pt x="41115" y="6841"/>
                    <a:pt x="42031" y="6572"/>
                  </a:cubicBezTo>
                  <a:cubicBezTo>
                    <a:pt x="42598" y="6405"/>
                    <a:pt x="43165" y="6138"/>
                    <a:pt x="43599" y="5805"/>
                  </a:cubicBezTo>
                  <a:cubicBezTo>
                    <a:pt x="43732" y="5738"/>
                    <a:pt x="43832" y="5638"/>
                    <a:pt x="43932" y="5538"/>
                  </a:cubicBezTo>
                  <a:cubicBezTo>
                    <a:pt x="44032" y="5438"/>
                    <a:pt x="44132" y="5338"/>
                    <a:pt x="44233" y="5238"/>
                  </a:cubicBezTo>
                  <a:cubicBezTo>
                    <a:pt x="44399" y="5038"/>
                    <a:pt x="44533" y="4804"/>
                    <a:pt x="44633" y="4571"/>
                  </a:cubicBezTo>
                  <a:cubicBezTo>
                    <a:pt x="45066" y="3703"/>
                    <a:pt x="45100" y="2803"/>
                    <a:pt x="44900" y="2135"/>
                  </a:cubicBezTo>
                  <a:cubicBezTo>
                    <a:pt x="44733" y="1468"/>
                    <a:pt x="44366" y="1068"/>
                    <a:pt x="44099" y="835"/>
                  </a:cubicBezTo>
                  <a:cubicBezTo>
                    <a:pt x="43903" y="638"/>
                    <a:pt x="43730" y="560"/>
                    <a:pt x="43680" y="560"/>
                  </a:cubicBezTo>
                  <a:cubicBezTo>
                    <a:pt x="43670" y="560"/>
                    <a:pt x="43665" y="562"/>
                    <a:pt x="43665" y="568"/>
                  </a:cubicBezTo>
                  <a:cubicBezTo>
                    <a:pt x="43632" y="601"/>
                    <a:pt x="43732" y="734"/>
                    <a:pt x="43932" y="1001"/>
                  </a:cubicBezTo>
                  <a:cubicBezTo>
                    <a:pt x="44099" y="1268"/>
                    <a:pt x="44333" y="1668"/>
                    <a:pt x="44433" y="2236"/>
                  </a:cubicBezTo>
                  <a:cubicBezTo>
                    <a:pt x="44533" y="2803"/>
                    <a:pt x="44433" y="3536"/>
                    <a:pt x="43999" y="4270"/>
                  </a:cubicBezTo>
                  <a:cubicBezTo>
                    <a:pt x="43899" y="4437"/>
                    <a:pt x="43799" y="4604"/>
                    <a:pt x="43665" y="4771"/>
                  </a:cubicBezTo>
                  <a:cubicBezTo>
                    <a:pt x="43565" y="4837"/>
                    <a:pt x="43499" y="4904"/>
                    <a:pt x="43432" y="4971"/>
                  </a:cubicBezTo>
                  <a:cubicBezTo>
                    <a:pt x="43332" y="5038"/>
                    <a:pt x="43265" y="5104"/>
                    <a:pt x="43165" y="5171"/>
                  </a:cubicBezTo>
                  <a:cubicBezTo>
                    <a:pt x="42765" y="5404"/>
                    <a:pt x="42298" y="5571"/>
                    <a:pt x="41797" y="5705"/>
                  </a:cubicBezTo>
                  <a:cubicBezTo>
                    <a:pt x="41054" y="5897"/>
                    <a:pt x="40224" y="5968"/>
                    <a:pt x="39332" y="5968"/>
                  </a:cubicBezTo>
                  <a:cubicBezTo>
                    <a:pt x="38984" y="5968"/>
                    <a:pt x="38627" y="5957"/>
                    <a:pt x="38262" y="5938"/>
                  </a:cubicBezTo>
                  <a:cubicBezTo>
                    <a:pt x="36994" y="5838"/>
                    <a:pt x="35593" y="5638"/>
                    <a:pt x="34159" y="5338"/>
                  </a:cubicBezTo>
                  <a:cubicBezTo>
                    <a:pt x="33458" y="5204"/>
                    <a:pt x="32724" y="5004"/>
                    <a:pt x="31990" y="4804"/>
                  </a:cubicBezTo>
                  <a:cubicBezTo>
                    <a:pt x="31623" y="4704"/>
                    <a:pt x="31257" y="4604"/>
                    <a:pt x="30890" y="4470"/>
                  </a:cubicBezTo>
                  <a:cubicBezTo>
                    <a:pt x="30489" y="4370"/>
                    <a:pt x="30089" y="4237"/>
                    <a:pt x="29722" y="4137"/>
                  </a:cubicBezTo>
                  <a:cubicBezTo>
                    <a:pt x="28922" y="3903"/>
                    <a:pt x="28121" y="3670"/>
                    <a:pt x="27320" y="3436"/>
                  </a:cubicBezTo>
                  <a:cubicBezTo>
                    <a:pt x="26486" y="3236"/>
                    <a:pt x="25653" y="3036"/>
                    <a:pt x="24819" y="2836"/>
                  </a:cubicBezTo>
                  <a:cubicBezTo>
                    <a:pt x="18080" y="1268"/>
                    <a:pt x="11843" y="468"/>
                    <a:pt x="7339" y="167"/>
                  </a:cubicBezTo>
                  <a:cubicBezTo>
                    <a:pt x="7039" y="134"/>
                    <a:pt x="6772" y="134"/>
                    <a:pt x="6506" y="101"/>
                  </a:cubicBezTo>
                  <a:cubicBezTo>
                    <a:pt x="6239" y="101"/>
                    <a:pt x="5972" y="67"/>
                    <a:pt x="5738" y="67"/>
                  </a:cubicBezTo>
                  <a:cubicBezTo>
                    <a:pt x="5205" y="67"/>
                    <a:pt x="4738" y="34"/>
                    <a:pt x="4271" y="34"/>
                  </a:cubicBezTo>
                  <a:cubicBezTo>
                    <a:pt x="3837" y="34"/>
                    <a:pt x="3403" y="1"/>
                    <a:pt x="30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3"/>
            <p:cNvSpPr/>
            <p:nvPr/>
          </p:nvSpPr>
          <p:spPr>
            <a:xfrm>
              <a:off x="7942503" y="124881"/>
              <a:ext cx="945551" cy="299538"/>
            </a:xfrm>
            <a:custGeom>
              <a:avLst/>
              <a:gdLst/>
              <a:ahLst/>
              <a:cxnLst/>
              <a:rect l="l" t="t" r="r" b="b"/>
              <a:pathLst>
                <a:path w="21583" h="12066" extrusionOk="0">
                  <a:moveTo>
                    <a:pt x="20891" y="1"/>
                  </a:moveTo>
                  <a:cubicBezTo>
                    <a:pt x="20888" y="1"/>
                    <a:pt x="20885" y="1"/>
                    <a:pt x="20882" y="3"/>
                  </a:cubicBezTo>
                  <a:cubicBezTo>
                    <a:pt x="20782" y="3"/>
                    <a:pt x="20782" y="403"/>
                    <a:pt x="20782" y="1137"/>
                  </a:cubicBezTo>
                  <a:cubicBezTo>
                    <a:pt x="20749" y="1837"/>
                    <a:pt x="20816" y="2871"/>
                    <a:pt x="20549" y="4072"/>
                  </a:cubicBezTo>
                  <a:cubicBezTo>
                    <a:pt x="20449" y="4372"/>
                    <a:pt x="20382" y="4673"/>
                    <a:pt x="20282" y="5006"/>
                  </a:cubicBezTo>
                  <a:cubicBezTo>
                    <a:pt x="20149" y="5306"/>
                    <a:pt x="20082" y="5640"/>
                    <a:pt x="19882" y="5940"/>
                  </a:cubicBezTo>
                  <a:cubicBezTo>
                    <a:pt x="19581" y="6574"/>
                    <a:pt x="19148" y="7174"/>
                    <a:pt x="18581" y="7741"/>
                  </a:cubicBezTo>
                  <a:cubicBezTo>
                    <a:pt x="17480" y="8842"/>
                    <a:pt x="15845" y="9643"/>
                    <a:pt x="14011" y="10143"/>
                  </a:cubicBezTo>
                  <a:cubicBezTo>
                    <a:pt x="13110" y="10377"/>
                    <a:pt x="12176" y="10543"/>
                    <a:pt x="11276" y="10677"/>
                  </a:cubicBezTo>
                  <a:cubicBezTo>
                    <a:pt x="10408" y="10810"/>
                    <a:pt x="9508" y="10877"/>
                    <a:pt x="8674" y="10910"/>
                  </a:cubicBezTo>
                  <a:cubicBezTo>
                    <a:pt x="7006" y="11010"/>
                    <a:pt x="5505" y="11010"/>
                    <a:pt x="4204" y="11010"/>
                  </a:cubicBezTo>
                  <a:cubicBezTo>
                    <a:pt x="3155" y="10997"/>
                    <a:pt x="2268" y="10983"/>
                    <a:pt x="1585" y="10983"/>
                  </a:cubicBezTo>
                  <a:cubicBezTo>
                    <a:pt x="595" y="10983"/>
                    <a:pt x="34" y="11012"/>
                    <a:pt x="34" y="11111"/>
                  </a:cubicBezTo>
                  <a:cubicBezTo>
                    <a:pt x="1" y="11277"/>
                    <a:pt x="1569" y="11611"/>
                    <a:pt x="4170" y="11878"/>
                  </a:cubicBezTo>
                  <a:cubicBezTo>
                    <a:pt x="5160" y="11982"/>
                    <a:pt x="6333" y="12066"/>
                    <a:pt x="7625" y="12066"/>
                  </a:cubicBezTo>
                  <a:cubicBezTo>
                    <a:pt x="7988" y="12066"/>
                    <a:pt x="8360" y="12059"/>
                    <a:pt x="8740" y="12045"/>
                  </a:cubicBezTo>
                  <a:cubicBezTo>
                    <a:pt x="9608" y="12045"/>
                    <a:pt x="10508" y="11978"/>
                    <a:pt x="11442" y="11878"/>
                  </a:cubicBezTo>
                  <a:cubicBezTo>
                    <a:pt x="12376" y="11744"/>
                    <a:pt x="13344" y="11611"/>
                    <a:pt x="14344" y="11311"/>
                  </a:cubicBezTo>
                  <a:cubicBezTo>
                    <a:pt x="15312" y="11044"/>
                    <a:pt x="16279" y="10677"/>
                    <a:pt x="17113" y="10243"/>
                  </a:cubicBezTo>
                  <a:cubicBezTo>
                    <a:pt x="17980" y="9776"/>
                    <a:pt x="18781" y="9176"/>
                    <a:pt x="19381" y="8509"/>
                  </a:cubicBezTo>
                  <a:cubicBezTo>
                    <a:pt x="20015" y="7842"/>
                    <a:pt x="20515" y="7108"/>
                    <a:pt x="20816" y="6374"/>
                  </a:cubicBezTo>
                  <a:cubicBezTo>
                    <a:pt x="21016" y="6007"/>
                    <a:pt x="21083" y="5607"/>
                    <a:pt x="21216" y="5273"/>
                  </a:cubicBezTo>
                  <a:cubicBezTo>
                    <a:pt x="21283" y="4906"/>
                    <a:pt x="21349" y="4539"/>
                    <a:pt x="21416" y="4206"/>
                  </a:cubicBezTo>
                  <a:cubicBezTo>
                    <a:pt x="21583" y="2871"/>
                    <a:pt x="21383" y="1804"/>
                    <a:pt x="21283" y="1070"/>
                  </a:cubicBezTo>
                  <a:cubicBezTo>
                    <a:pt x="21122" y="397"/>
                    <a:pt x="20962" y="1"/>
                    <a:pt x="2089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3"/>
            <p:cNvSpPr/>
            <p:nvPr/>
          </p:nvSpPr>
          <p:spPr>
            <a:xfrm>
              <a:off x="5288668" y="243346"/>
              <a:ext cx="2460983" cy="145177"/>
            </a:xfrm>
            <a:custGeom>
              <a:avLst/>
              <a:gdLst/>
              <a:ahLst/>
              <a:cxnLst/>
              <a:rect l="l" t="t" r="r" b="b"/>
              <a:pathLst>
                <a:path w="56174" h="5848" extrusionOk="0">
                  <a:moveTo>
                    <a:pt x="12442" y="1"/>
                  </a:moveTo>
                  <a:cubicBezTo>
                    <a:pt x="10941" y="34"/>
                    <a:pt x="9540" y="34"/>
                    <a:pt x="8239" y="67"/>
                  </a:cubicBezTo>
                  <a:cubicBezTo>
                    <a:pt x="6972" y="134"/>
                    <a:pt x="5804" y="234"/>
                    <a:pt x="4804" y="301"/>
                  </a:cubicBezTo>
                  <a:cubicBezTo>
                    <a:pt x="3770" y="334"/>
                    <a:pt x="2902" y="501"/>
                    <a:pt x="2202" y="601"/>
                  </a:cubicBezTo>
                  <a:cubicBezTo>
                    <a:pt x="767" y="801"/>
                    <a:pt x="0" y="968"/>
                    <a:pt x="0" y="1068"/>
                  </a:cubicBezTo>
                  <a:cubicBezTo>
                    <a:pt x="20" y="1107"/>
                    <a:pt x="291" y="1123"/>
                    <a:pt x="801" y="1123"/>
                  </a:cubicBezTo>
                  <a:cubicBezTo>
                    <a:pt x="1161" y="1123"/>
                    <a:pt x="1641" y="1115"/>
                    <a:pt x="2235" y="1101"/>
                  </a:cubicBezTo>
                  <a:cubicBezTo>
                    <a:pt x="2867" y="1073"/>
                    <a:pt x="3572" y="995"/>
                    <a:pt x="4415" y="995"/>
                  </a:cubicBezTo>
                  <a:cubicBezTo>
                    <a:pt x="4552" y="995"/>
                    <a:pt x="4693" y="997"/>
                    <a:pt x="4837" y="1001"/>
                  </a:cubicBezTo>
                  <a:cubicBezTo>
                    <a:pt x="5838" y="968"/>
                    <a:pt x="7005" y="968"/>
                    <a:pt x="8273" y="935"/>
                  </a:cubicBezTo>
                  <a:cubicBezTo>
                    <a:pt x="9540" y="968"/>
                    <a:pt x="10941" y="1001"/>
                    <a:pt x="12442" y="1035"/>
                  </a:cubicBezTo>
                  <a:cubicBezTo>
                    <a:pt x="13910" y="1135"/>
                    <a:pt x="15511" y="1202"/>
                    <a:pt x="17212" y="1302"/>
                  </a:cubicBezTo>
                  <a:cubicBezTo>
                    <a:pt x="18880" y="1435"/>
                    <a:pt x="20648" y="1535"/>
                    <a:pt x="22483" y="1735"/>
                  </a:cubicBezTo>
                  <a:cubicBezTo>
                    <a:pt x="24318" y="1902"/>
                    <a:pt x="26186" y="2069"/>
                    <a:pt x="28120" y="2336"/>
                  </a:cubicBezTo>
                  <a:cubicBezTo>
                    <a:pt x="31990" y="2769"/>
                    <a:pt x="35659" y="3336"/>
                    <a:pt x="38995" y="3803"/>
                  </a:cubicBezTo>
                  <a:cubicBezTo>
                    <a:pt x="42364" y="4270"/>
                    <a:pt x="45366" y="4671"/>
                    <a:pt x="47901" y="5004"/>
                  </a:cubicBezTo>
                  <a:cubicBezTo>
                    <a:pt x="52124" y="5529"/>
                    <a:pt x="54999" y="5847"/>
                    <a:pt x="55885" y="5847"/>
                  </a:cubicBezTo>
                  <a:cubicBezTo>
                    <a:pt x="56070" y="5847"/>
                    <a:pt x="56168" y="5834"/>
                    <a:pt x="56174" y="5805"/>
                  </a:cubicBezTo>
                  <a:cubicBezTo>
                    <a:pt x="56174" y="5605"/>
                    <a:pt x="53071" y="5004"/>
                    <a:pt x="48034" y="4137"/>
                  </a:cubicBezTo>
                  <a:cubicBezTo>
                    <a:pt x="45533" y="3703"/>
                    <a:pt x="42531" y="3203"/>
                    <a:pt x="39161" y="2669"/>
                  </a:cubicBezTo>
                  <a:cubicBezTo>
                    <a:pt x="35826" y="2136"/>
                    <a:pt x="32156" y="1535"/>
                    <a:pt x="28287" y="1068"/>
                  </a:cubicBezTo>
                  <a:cubicBezTo>
                    <a:pt x="26319" y="835"/>
                    <a:pt x="24418" y="668"/>
                    <a:pt x="22583" y="501"/>
                  </a:cubicBezTo>
                  <a:cubicBezTo>
                    <a:pt x="20748" y="334"/>
                    <a:pt x="18980" y="268"/>
                    <a:pt x="17279" y="134"/>
                  </a:cubicBezTo>
                  <a:cubicBezTo>
                    <a:pt x="15578" y="101"/>
                    <a:pt x="13977" y="34"/>
                    <a:pt x="1244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3"/>
            <p:cNvSpPr/>
            <p:nvPr/>
          </p:nvSpPr>
          <p:spPr>
            <a:xfrm>
              <a:off x="7053992" y="19201"/>
              <a:ext cx="1097528" cy="116553"/>
            </a:xfrm>
            <a:custGeom>
              <a:avLst/>
              <a:gdLst/>
              <a:ahLst/>
              <a:cxnLst/>
              <a:rect l="l" t="t" r="r" b="b"/>
              <a:pathLst>
                <a:path w="25052" h="4695" extrusionOk="0">
                  <a:moveTo>
                    <a:pt x="580" y="1"/>
                  </a:moveTo>
                  <a:cubicBezTo>
                    <a:pt x="237" y="1"/>
                    <a:pt x="46" y="30"/>
                    <a:pt x="34" y="90"/>
                  </a:cubicBezTo>
                  <a:cubicBezTo>
                    <a:pt x="1" y="257"/>
                    <a:pt x="1368" y="657"/>
                    <a:pt x="3637" y="1157"/>
                  </a:cubicBezTo>
                  <a:cubicBezTo>
                    <a:pt x="4771" y="1391"/>
                    <a:pt x="6105" y="1591"/>
                    <a:pt x="7606" y="1858"/>
                  </a:cubicBezTo>
                  <a:cubicBezTo>
                    <a:pt x="9107" y="2091"/>
                    <a:pt x="10775" y="2358"/>
                    <a:pt x="12476" y="2625"/>
                  </a:cubicBezTo>
                  <a:cubicBezTo>
                    <a:pt x="13343" y="2792"/>
                    <a:pt x="14177" y="2959"/>
                    <a:pt x="14978" y="3125"/>
                  </a:cubicBezTo>
                  <a:cubicBezTo>
                    <a:pt x="15779" y="3292"/>
                    <a:pt x="16579" y="3426"/>
                    <a:pt x="17280" y="3592"/>
                  </a:cubicBezTo>
                  <a:cubicBezTo>
                    <a:pt x="18747" y="3959"/>
                    <a:pt x="20082" y="4360"/>
                    <a:pt x="21249" y="4560"/>
                  </a:cubicBezTo>
                  <a:cubicBezTo>
                    <a:pt x="21907" y="4654"/>
                    <a:pt x="22501" y="4695"/>
                    <a:pt x="23014" y="4695"/>
                  </a:cubicBezTo>
                  <a:cubicBezTo>
                    <a:pt x="23412" y="4695"/>
                    <a:pt x="23760" y="4670"/>
                    <a:pt x="24051" y="4627"/>
                  </a:cubicBezTo>
                  <a:cubicBezTo>
                    <a:pt x="24718" y="4526"/>
                    <a:pt x="25052" y="4326"/>
                    <a:pt x="25052" y="4260"/>
                  </a:cubicBezTo>
                  <a:cubicBezTo>
                    <a:pt x="25018" y="4160"/>
                    <a:pt x="24652" y="4193"/>
                    <a:pt x="24018" y="4126"/>
                  </a:cubicBezTo>
                  <a:cubicBezTo>
                    <a:pt x="23417" y="4093"/>
                    <a:pt x="22517" y="3959"/>
                    <a:pt x="21416" y="3693"/>
                  </a:cubicBezTo>
                  <a:cubicBezTo>
                    <a:pt x="20348" y="3392"/>
                    <a:pt x="19081" y="2925"/>
                    <a:pt x="17580" y="2492"/>
                  </a:cubicBezTo>
                  <a:cubicBezTo>
                    <a:pt x="16846" y="2292"/>
                    <a:pt x="16045" y="2125"/>
                    <a:pt x="15245" y="1958"/>
                  </a:cubicBezTo>
                  <a:cubicBezTo>
                    <a:pt x="14411" y="1758"/>
                    <a:pt x="13577" y="1591"/>
                    <a:pt x="12710" y="1391"/>
                  </a:cubicBezTo>
                  <a:cubicBezTo>
                    <a:pt x="10942" y="1124"/>
                    <a:pt x="9274" y="891"/>
                    <a:pt x="7773" y="724"/>
                  </a:cubicBezTo>
                  <a:cubicBezTo>
                    <a:pt x="6272" y="524"/>
                    <a:pt x="4904" y="424"/>
                    <a:pt x="3770" y="290"/>
                  </a:cubicBezTo>
                  <a:cubicBezTo>
                    <a:pt x="2312" y="97"/>
                    <a:pt x="1198" y="1"/>
                    <a:pt x="58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3"/>
            <p:cNvSpPr/>
            <p:nvPr/>
          </p:nvSpPr>
          <p:spPr>
            <a:xfrm>
              <a:off x="4530186" y="362580"/>
              <a:ext cx="3158088" cy="173303"/>
            </a:xfrm>
            <a:custGeom>
              <a:avLst/>
              <a:gdLst/>
              <a:ahLst/>
              <a:cxnLst/>
              <a:rect l="l" t="t" r="r" b="b"/>
              <a:pathLst>
                <a:path w="72086" h="6981" extrusionOk="0">
                  <a:moveTo>
                    <a:pt x="23762" y="1"/>
                  </a:moveTo>
                  <a:cubicBezTo>
                    <a:pt x="22798" y="1"/>
                    <a:pt x="21827" y="12"/>
                    <a:pt x="20849" y="34"/>
                  </a:cubicBezTo>
                  <a:cubicBezTo>
                    <a:pt x="19948" y="68"/>
                    <a:pt x="19081" y="101"/>
                    <a:pt x="18180" y="135"/>
                  </a:cubicBezTo>
                  <a:cubicBezTo>
                    <a:pt x="17313" y="168"/>
                    <a:pt x="16446" y="268"/>
                    <a:pt x="15579" y="335"/>
                  </a:cubicBezTo>
                  <a:cubicBezTo>
                    <a:pt x="13844" y="468"/>
                    <a:pt x="12143" y="602"/>
                    <a:pt x="10475" y="768"/>
                  </a:cubicBezTo>
                  <a:cubicBezTo>
                    <a:pt x="8807" y="902"/>
                    <a:pt x="7173" y="1102"/>
                    <a:pt x="5538" y="1402"/>
                  </a:cubicBezTo>
                  <a:cubicBezTo>
                    <a:pt x="4738" y="1569"/>
                    <a:pt x="3937" y="1736"/>
                    <a:pt x="3170" y="2003"/>
                  </a:cubicBezTo>
                  <a:cubicBezTo>
                    <a:pt x="2369" y="2269"/>
                    <a:pt x="1602" y="2536"/>
                    <a:pt x="868" y="3137"/>
                  </a:cubicBezTo>
                  <a:lnTo>
                    <a:pt x="635" y="3370"/>
                  </a:lnTo>
                  <a:cubicBezTo>
                    <a:pt x="535" y="3470"/>
                    <a:pt x="468" y="3570"/>
                    <a:pt x="401" y="3670"/>
                  </a:cubicBezTo>
                  <a:cubicBezTo>
                    <a:pt x="234" y="3904"/>
                    <a:pt x="134" y="4104"/>
                    <a:pt x="68" y="4371"/>
                  </a:cubicBezTo>
                  <a:cubicBezTo>
                    <a:pt x="1" y="4604"/>
                    <a:pt x="1" y="4905"/>
                    <a:pt x="68" y="5205"/>
                  </a:cubicBezTo>
                  <a:cubicBezTo>
                    <a:pt x="168" y="5505"/>
                    <a:pt x="334" y="5772"/>
                    <a:pt x="535" y="5939"/>
                  </a:cubicBezTo>
                  <a:cubicBezTo>
                    <a:pt x="968" y="6306"/>
                    <a:pt x="1368" y="6439"/>
                    <a:pt x="1769" y="6539"/>
                  </a:cubicBezTo>
                  <a:cubicBezTo>
                    <a:pt x="2169" y="6639"/>
                    <a:pt x="2536" y="6706"/>
                    <a:pt x="2936" y="6773"/>
                  </a:cubicBezTo>
                  <a:cubicBezTo>
                    <a:pt x="3670" y="6839"/>
                    <a:pt x="4404" y="6873"/>
                    <a:pt x="5138" y="6906"/>
                  </a:cubicBezTo>
                  <a:cubicBezTo>
                    <a:pt x="5838" y="6906"/>
                    <a:pt x="6539" y="6939"/>
                    <a:pt x="7206" y="6939"/>
                  </a:cubicBezTo>
                  <a:cubicBezTo>
                    <a:pt x="8007" y="6969"/>
                    <a:pt x="8794" y="6981"/>
                    <a:pt x="9565" y="6981"/>
                  </a:cubicBezTo>
                  <a:cubicBezTo>
                    <a:pt x="11426" y="6981"/>
                    <a:pt x="13194" y="6910"/>
                    <a:pt x="14845" y="6839"/>
                  </a:cubicBezTo>
                  <a:cubicBezTo>
                    <a:pt x="19515" y="6572"/>
                    <a:pt x="23251" y="6105"/>
                    <a:pt x="25853" y="5805"/>
                  </a:cubicBezTo>
                  <a:cubicBezTo>
                    <a:pt x="28421" y="5472"/>
                    <a:pt x="29822" y="5238"/>
                    <a:pt x="29822" y="5171"/>
                  </a:cubicBezTo>
                  <a:cubicBezTo>
                    <a:pt x="29822" y="5139"/>
                    <a:pt x="29675" y="5124"/>
                    <a:pt x="29389" y="5124"/>
                  </a:cubicBezTo>
                  <a:cubicBezTo>
                    <a:pt x="28783" y="5124"/>
                    <a:pt x="27554" y="5192"/>
                    <a:pt x="25786" y="5305"/>
                  </a:cubicBezTo>
                  <a:cubicBezTo>
                    <a:pt x="23184" y="5505"/>
                    <a:pt x="19448" y="5805"/>
                    <a:pt x="14811" y="5972"/>
                  </a:cubicBezTo>
                  <a:cubicBezTo>
                    <a:pt x="13661" y="5989"/>
                    <a:pt x="12443" y="6014"/>
                    <a:pt x="11175" y="6014"/>
                  </a:cubicBezTo>
                  <a:cubicBezTo>
                    <a:pt x="9908" y="6014"/>
                    <a:pt x="8590" y="5989"/>
                    <a:pt x="7239" y="5905"/>
                  </a:cubicBezTo>
                  <a:cubicBezTo>
                    <a:pt x="6572" y="5905"/>
                    <a:pt x="5872" y="5872"/>
                    <a:pt x="5171" y="5839"/>
                  </a:cubicBezTo>
                  <a:cubicBezTo>
                    <a:pt x="4437" y="5805"/>
                    <a:pt x="3737" y="5772"/>
                    <a:pt x="3070" y="5672"/>
                  </a:cubicBezTo>
                  <a:cubicBezTo>
                    <a:pt x="2736" y="5638"/>
                    <a:pt x="2369" y="5572"/>
                    <a:pt x="2069" y="5472"/>
                  </a:cubicBezTo>
                  <a:cubicBezTo>
                    <a:pt x="1769" y="5405"/>
                    <a:pt x="1469" y="5272"/>
                    <a:pt x="1302" y="5105"/>
                  </a:cubicBezTo>
                  <a:cubicBezTo>
                    <a:pt x="1202" y="5038"/>
                    <a:pt x="1168" y="4971"/>
                    <a:pt x="1168" y="4905"/>
                  </a:cubicBezTo>
                  <a:cubicBezTo>
                    <a:pt x="1135" y="4838"/>
                    <a:pt x="1135" y="4771"/>
                    <a:pt x="1168" y="4638"/>
                  </a:cubicBezTo>
                  <a:cubicBezTo>
                    <a:pt x="1235" y="4404"/>
                    <a:pt x="1368" y="4204"/>
                    <a:pt x="1602" y="4004"/>
                  </a:cubicBezTo>
                  <a:cubicBezTo>
                    <a:pt x="2102" y="3604"/>
                    <a:pt x="2803" y="3337"/>
                    <a:pt x="3503" y="3103"/>
                  </a:cubicBezTo>
                  <a:cubicBezTo>
                    <a:pt x="4237" y="2903"/>
                    <a:pt x="4971" y="2736"/>
                    <a:pt x="5772" y="2570"/>
                  </a:cubicBezTo>
                  <a:cubicBezTo>
                    <a:pt x="7306" y="2303"/>
                    <a:pt x="8941" y="2136"/>
                    <a:pt x="10575" y="1969"/>
                  </a:cubicBezTo>
                  <a:cubicBezTo>
                    <a:pt x="12243" y="1836"/>
                    <a:pt x="13944" y="1702"/>
                    <a:pt x="15679" y="1569"/>
                  </a:cubicBezTo>
                  <a:cubicBezTo>
                    <a:pt x="16513" y="1502"/>
                    <a:pt x="17380" y="1402"/>
                    <a:pt x="18247" y="1369"/>
                  </a:cubicBezTo>
                  <a:cubicBezTo>
                    <a:pt x="19114" y="1335"/>
                    <a:pt x="19982" y="1302"/>
                    <a:pt x="20882" y="1302"/>
                  </a:cubicBezTo>
                  <a:cubicBezTo>
                    <a:pt x="22039" y="1267"/>
                    <a:pt x="23186" y="1250"/>
                    <a:pt x="24322" y="1250"/>
                  </a:cubicBezTo>
                  <a:cubicBezTo>
                    <a:pt x="37077" y="1250"/>
                    <a:pt x="48463" y="3330"/>
                    <a:pt x="57008" y="4004"/>
                  </a:cubicBezTo>
                  <a:cubicBezTo>
                    <a:pt x="58176" y="4071"/>
                    <a:pt x="59276" y="4137"/>
                    <a:pt x="60344" y="4204"/>
                  </a:cubicBezTo>
                  <a:cubicBezTo>
                    <a:pt x="61378" y="4271"/>
                    <a:pt x="62345" y="4371"/>
                    <a:pt x="63279" y="4371"/>
                  </a:cubicBezTo>
                  <a:cubicBezTo>
                    <a:pt x="64213" y="4371"/>
                    <a:pt x="65081" y="4404"/>
                    <a:pt x="65881" y="4404"/>
                  </a:cubicBezTo>
                  <a:lnTo>
                    <a:pt x="67015" y="4404"/>
                  </a:lnTo>
                  <a:cubicBezTo>
                    <a:pt x="67382" y="4404"/>
                    <a:pt x="67716" y="4371"/>
                    <a:pt x="68049" y="4371"/>
                  </a:cubicBezTo>
                  <a:cubicBezTo>
                    <a:pt x="70651" y="4237"/>
                    <a:pt x="72086" y="4137"/>
                    <a:pt x="72086" y="4037"/>
                  </a:cubicBezTo>
                  <a:cubicBezTo>
                    <a:pt x="72086" y="3971"/>
                    <a:pt x="70651" y="3904"/>
                    <a:pt x="68049" y="3871"/>
                  </a:cubicBezTo>
                  <a:lnTo>
                    <a:pt x="67015" y="3871"/>
                  </a:lnTo>
                  <a:cubicBezTo>
                    <a:pt x="66648" y="3837"/>
                    <a:pt x="66281" y="3837"/>
                    <a:pt x="65881" y="3804"/>
                  </a:cubicBezTo>
                  <a:cubicBezTo>
                    <a:pt x="65114" y="3770"/>
                    <a:pt x="64247" y="3704"/>
                    <a:pt x="63313" y="3670"/>
                  </a:cubicBezTo>
                  <a:cubicBezTo>
                    <a:pt x="62412" y="3637"/>
                    <a:pt x="61411" y="3504"/>
                    <a:pt x="60377" y="3437"/>
                  </a:cubicBezTo>
                  <a:cubicBezTo>
                    <a:pt x="59343" y="3337"/>
                    <a:pt x="58242" y="3203"/>
                    <a:pt x="57108" y="3103"/>
                  </a:cubicBezTo>
                  <a:cubicBezTo>
                    <a:pt x="52472" y="2603"/>
                    <a:pt x="47001" y="1802"/>
                    <a:pt x="40897" y="1069"/>
                  </a:cubicBezTo>
                  <a:cubicBezTo>
                    <a:pt x="35600" y="435"/>
                    <a:pt x="29831" y="1"/>
                    <a:pt x="2376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3"/>
            <p:cNvSpPr/>
            <p:nvPr/>
          </p:nvSpPr>
          <p:spPr>
            <a:xfrm>
              <a:off x="3860900" y="2944926"/>
              <a:ext cx="1354737" cy="210019"/>
            </a:xfrm>
            <a:custGeom>
              <a:avLst/>
              <a:gdLst/>
              <a:ahLst/>
              <a:cxnLst/>
              <a:rect l="l" t="t" r="r" b="b"/>
              <a:pathLst>
                <a:path w="30923" h="8460" extrusionOk="0">
                  <a:moveTo>
                    <a:pt x="546" y="0"/>
                  </a:moveTo>
                  <a:cubicBezTo>
                    <a:pt x="203" y="0"/>
                    <a:pt x="21" y="24"/>
                    <a:pt x="0" y="87"/>
                  </a:cubicBezTo>
                  <a:cubicBezTo>
                    <a:pt x="0" y="187"/>
                    <a:pt x="434" y="320"/>
                    <a:pt x="1234" y="487"/>
                  </a:cubicBezTo>
                  <a:cubicBezTo>
                    <a:pt x="1635" y="587"/>
                    <a:pt x="2102" y="687"/>
                    <a:pt x="2669" y="821"/>
                  </a:cubicBezTo>
                  <a:cubicBezTo>
                    <a:pt x="2969" y="854"/>
                    <a:pt x="3269" y="921"/>
                    <a:pt x="3569" y="988"/>
                  </a:cubicBezTo>
                  <a:cubicBezTo>
                    <a:pt x="3903" y="1054"/>
                    <a:pt x="4237" y="1121"/>
                    <a:pt x="4604" y="1221"/>
                  </a:cubicBezTo>
                  <a:cubicBezTo>
                    <a:pt x="5304" y="1355"/>
                    <a:pt x="6071" y="1521"/>
                    <a:pt x="6905" y="1688"/>
                  </a:cubicBezTo>
                  <a:cubicBezTo>
                    <a:pt x="7739" y="1855"/>
                    <a:pt x="8606" y="2088"/>
                    <a:pt x="9540" y="2289"/>
                  </a:cubicBezTo>
                  <a:cubicBezTo>
                    <a:pt x="11408" y="2689"/>
                    <a:pt x="13443" y="3256"/>
                    <a:pt x="15578" y="3756"/>
                  </a:cubicBezTo>
                  <a:cubicBezTo>
                    <a:pt x="16645" y="4056"/>
                    <a:pt x="17680" y="4357"/>
                    <a:pt x="18680" y="4624"/>
                  </a:cubicBezTo>
                  <a:cubicBezTo>
                    <a:pt x="18947" y="4690"/>
                    <a:pt x="19181" y="4757"/>
                    <a:pt x="19447" y="4824"/>
                  </a:cubicBezTo>
                  <a:cubicBezTo>
                    <a:pt x="19681" y="4890"/>
                    <a:pt x="19914" y="4957"/>
                    <a:pt x="20148" y="5057"/>
                  </a:cubicBezTo>
                  <a:cubicBezTo>
                    <a:pt x="20648" y="5191"/>
                    <a:pt x="21115" y="5324"/>
                    <a:pt x="21549" y="5457"/>
                  </a:cubicBezTo>
                  <a:cubicBezTo>
                    <a:pt x="23384" y="5991"/>
                    <a:pt x="25018" y="6592"/>
                    <a:pt x="26386" y="7025"/>
                  </a:cubicBezTo>
                  <a:cubicBezTo>
                    <a:pt x="26719" y="7125"/>
                    <a:pt x="27053" y="7225"/>
                    <a:pt x="27353" y="7359"/>
                  </a:cubicBezTo>
                  <a:cubicBezTo>
                    <a:pt x="27687" y="7459"/>
                    <a:pt x="27954" y="7559"/>
                    <a:pt x="28220" y="7659"/>
                  </a:cubicBezTo>
                  <a:cubicBezTo>
                    <a:pt x="28754" y="7859"/>
                    <a:pt x="29221" y="8026"/>
                    <a:pt x="29621" y="8159"/>
                  </a:cubicBezTo>
                  <a:cubicBezTo>
                    <a:pt x="30213" y="8339"/>
                    <a:pt x="30606" y="8460"/>
                    <a:pt x="30786" y="8460"/>
                  </a:cubicBezTo>
                  <a:cubicBezTo>
                    <a:pt x="30839" y="8460"/>
                    <a:pt x="30874" y="8449"/>
                    <a:pt x="30889" y="8426"/>
                  </a:cubicBezTo>
                  <a:cubicBezTo>
                    <a:pt x="30922" y="8360"/>
                    <a:pt x="30522" y="8093"/>
                    <a:pt x="29822" y="7692"/>
                  </a:cubicBezTo>
                  <a:cubicBezTo>
                    <a:pt x="29455" y="7526"/>
                    <a:pt x="29021" y="7292"/>
                    <a:pt x="28487" y="7025"/>
                  </a:cubicBezTo>
                  <a:cubicBezTo>
                    <a:pt x="28220" y="6892"/>
                    <a:pt x="27954" y="6758"/>
                    <a:pt x="27653" y="6625"/>
                  </a:cubicBezTo>
                  <a:cubicBezTo>
                    <a:pt x="27353" y="6458"/>
                    <a:pt x="27020" y="6358"/>
                    <a:pt x="26686" y="6191"/>
                  </a:cubicBezTo>
                  <a:cubicBezTo>
                    <a:pt x="25352" y="5658"/>
                    <a:pt x="23751" y="4957"/>
                    <a:pt x="21916" y="4390"/>
                  </a:cubicBezTo>
                  <a:cubicBezTo>
                    <a:pt x="21449" y="4223"/>
                    <a:pt x="20982" y="4056"/>
                    <a:pt x="20515" y="3923"/>
                  </a:cubicBezTo>
                  <a:cubicBezTo>
                    <a:pt x="20248" y="3823"/>
                    <a:pt x="20015" y="3756"/>
                    <a:pt x="19781" y="3656"/>
                  </a:cubicBezTo>
                  <a:cubicBezTo>
                    <a:pt x="19514" y="3589"/>
                    <a:pt x="19281" y="3523"/>
                    <a:pt x="19014" y="3456"/>
                  </a:cubicBezTo>
                  <a:cubicBezTo>
                    <a:pt x="18013" y="3156"/>
                    <a:pt x="16979" y="2856"/>
                    <a:pt x="15878" y="2555"/>
                  </a:cubicBezTo>
                  <a:cubicBezTo>
                    <a:pt x="13743" y="2022"/>
                    <a:pt x="11675" y="1521"/>
                    <a:pt x="9774" y="1188"/>
                  </a:cubicBezTo>
                  <a:cubicBezTo>
                    <a:pt x="8840" y="988"/>
                    <a:pt x="7939" y="821"/>
                    <a:pt x="7105" y="687"/>
                  </a:cubicBezTo>
                  <a:cubicBezTo>
                    <a:pt x="6238" y="554"/>
                    <a:pt x="5471" y="454"/>
                    <a:pt x="4737" y="354"/>
                  </a:cubicBezTo>
                  <a:cubicBezTo>
                    <a:pt x="4370" y="287"/>
                    <a:pt x="4036" y="254"/>
                    <a:pt x="3703" y="220"/>
                  </a:cubicBezTo>
                  <a:cubicBezTo>
                    <a:pt x="3369" y="187"/>
                    <a:pt x="3069" y="154"/>
                    <a:pt x="2769" y="120"/>
                  </a:cubicBezTo>
                  <a:cubicBezTo>
                    <a:pt x="2202" y="87"/>
                    <a:pt x="1701" y="54"/>
                    <a:pt x="1301" y="20"/>
                  </a:cubicBezTo>
                  <a:cubicBezTo>
                    <a:pt x="996" y="8"/>
                    <a:pt x="744" y="0"/>
                    <a:pt x="54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3"/>
            <p:cNvSpPr/>
            <p:nvPr/>
          </p:nvSpPr>
          <p:spPr>
            <a:xfrm>
              <a:off x="5754850" y="2709213"/>
              <a:ext cx="3016318" cy="412021"/>
            </a:xfrm>
            <a:custGeom>
              <a:avLst/>
              <a:gdLst/>
              <a:ahLst/>
              <a:cxnLst/>
              <a:rect l="l" t="t" r="r" b="b"/>
              <a:pathLst>
                <a:path w="68850" h="16597" extrusionOk="0">
                  <a:moveTo>
                    <a:pt x="7082" y="0"/>
                  </a:moveTo>
                  <a:cubicBezTo>
                    <a:pt x="7002" y="0"/>
                    <a:pt x="6718" y="74"/>
                    <a:pt x="6271" y="242"/>
                  </a:cubicBezTo>
                  <a:cubicBezTo>
                    <a:pt x="5738" y="509"/>
                    <a:pt x="4970" y="842"/>
                    <a:pt x="4103" y="1543"/>
                  </a:cubicBezTo>
                  <a:cubicBezTo>
                    <a:pt x="3236" y="2210"/>
                    <a:pt x="2202" y="3144"/>
                    <a:pt x="1368" y="4478"/>
                  </a:cubicBezTo>
                  <a:cubicBezTo>
                    <a:pt x="967" y="5145"/>
                    <a:pt x="601" y="5946"/>
                    <a:pt x="334" y="6813"/>
                  </a:cubicBezTo>
                  <a:cubicBezTo>
                    <a:pt x="100" y="7714"/>
                    <a:pt x="0" y="8681"/>
                    <a:pt x="134" y="9715"/>
                  </a:cubicBezTo>
                  <a:cubicBezTo>
                    <a:pt x="200" y="9949"/>
                    <a:pt x="234" y="10216"/>
                    <a:pt x="300" y="10483"/>
                  </a:cubicBezTo>
                  <a:cubicBezTo>
                    <a:pt x="367" y="10716"/>
                    <a:pt x="467" y="10983"/>
                    <a:pt x="534" y="11250"/>
                  </a:cubicBezTo>
                  <a:cubicBezTo>
                    <a:pt x="734" y="11717"/>
                    <a:pt x="1001" y="12217"/>
                    <a:pt x="1301" y="12684"/>
                  </a:cubicBezTo>
                  <a:cubicBezTo>
                    <a:pt x="1935" y="13618"/>
                    <a:pt x="2869" y="14419"/>
                    <a:pt x="3936" y="14986"/>
                  </a:cubicBezTo>
                  <a:cubicBezTo>
                    <a:pt x="6038" y="16153"/>
                    <a:pt x="8606" y="16520"/>
                    <a:pt x="11175" y="16587"/>
                  </a:cubicBezTo>
                  <a:cubicBezTo>
                    <a:pt x="11424" y="16593"/>
                    <a:pt x="11675" y="16596"/>
                    <a:pt x="11926" y="16596"/>
                  </a:cubicBezTo>
                  <a:cubicBezTo>
                    <a:pt x="14295" y="16596"/>
                    <a:pt x="16741" y="16328"/>
                    <a:pt x="19214" y="16087"/>
                  </a:cubicBezTo>
                  <a:cubicBezTo>
                    <a:pt x="22016" y="15820"/>
                    <a:pt x="24851" y="15219"/>
                    <a:pt x="27753" y="14552"/>
                  </a:cubicBezTo>
                  <a:cubicBezTo>
                    <a:pt x="33491" y="13218"/>
                    <a:pt x="38861" y="11683"/>
                    <a:pt x="43831" y="10649"/>
                  </a:cubicBezTo>
                  <a:cubicBezTo>
                    <a:pt x="48109" y="9760"/>
                    <a:pt x="52064" y="9240"/>
                    <a:pt x="55508" y="9240"/>
                  </a:cubicBezTo>
                  <a:cubicBezTo>
                    <a:pt x="56066" y="9240"/>
                    <a:pt x="56611" y="9254"/>
                    <a:pt x="57141" y="9282"/>
                  </a:cubicBezTo>
                  <a:cubicBezTo>
                    <a:pt x="59042" y="9348"/>
                    <a:pt x="60744" y="9615"/>
                    <a:pt x="62211" y="9982"/>
                  </a:cubicBezTo>
                  <a:cubicBezTo>
                    <a:pt x="62578" y="10082"/>
                    <a:pt x="62945" y="10149"/>
                    <a:pt x="63279" y="10249"/>
                  </a:cubicBezTo>
                  <a:cubicBezTo>
                    <a:pt x="63612" y="10349"/>
                    <a:pt x="63912" y="10483"/>
                    <a:pt x="64246" y="10583"/>
                  </a:cubicBezTo>
                  <a:cubicBezTo>
                    <a:pt x="64846" y="10783"/>
                    <a:pt x="65380" y="11016"/>
                    <a:pt x="65881" y="11250"/>
                  </a:cubicBezTo>
                  <a:cubicBezTo>
                    <a:pt x="66815" y="11683"/>
                    <a:pt x="67548" y="12084"/>
                    <a:pt x="68049" y="12384"/>
                  </a:cubicBezTo>
                  <a:cubicBezTo>
                    <a:pt x="68469" y="12654"/>
                    <a:pt x="68727" y="12789"/>
                    <a:pt x="68799" y="12789"/>
                  </a:cubicBezTo>
                  <a:cubicBezTo>
                    <a:pt x="68807" y="12789"/>
                    <a:pt x="68813" y="12788"/>
                    <a:pt x="68816" y="12784"/>
                  </a:cubicBezTo>
                  <a:cubicBezTo>
                    <a:pt x="68849" y="12751"/>
                    <a:pt x="68616" y="12551"/>
                    <a:pt x="68182" y="12184"/>
                  </a:cubicBezTo>
                  <a:cubicBezTo>
                    <a:pt x="67749" y="11817"/>
                    <a:pt x="67048" y="11350"/>
                    <a:pt x="66081" y="10816"/>
                  </a:cubicBezTo>
                  <a:cubicBezTo>
                    <a:pt x="65614" y="10549"/>
                    <a:pt x="65080" y="10249"/>
                    <a:pt x="64446" y="10016"/>
                  </a:cubicBezTo>
                  <a:cubicBezTo>
                    <a:pt x="64146" y="9916"/>
                    <a:pt x="63812" y="9749"/>
                    <a:pt x="63479" y="9649"/>
                  </a:cubicBezTo>
                  <a:cubicBezTo>
                    <a:pt x="63145" y="9549"/>
                    <a:pt x="62778" y="9415"/>
                    <a:pt x="62411" y="9315"/>
                  </a:cubicBezTo>
                  <a:cubicBezTo>
                    <a:pt x="60910" y="8881"/>
                    <a:pt x="59176" y="8548"/>
                    <a:pt x="57208" y="8381"/>
                  </a:cubicBezTo>
                  <a:cubicBezTo>
                    <a:pt x="56420" y="8321"/>
                    <a:pt x="55601" y="8291"/>
                    <a:pt x="54754" y="8291"/>
                  </a:cubicBezTo>
                  <a:cubicBezTo>
                    <a:pt x="51406" y="8291"/>
                    <a:pt x="47625" y="8750"/>
                    <a:pt x="43631" y="9549"/>
                  </a:cubicBezTo>
                  <a:cubicBezTo>
                    <a:pt x="38594" y="10516"/>
                    <a:pt x="33157" y="12017"/>
                    <a:pt x="27453" y="13351"/>
                  </a:cubicBezTo>
                  <a:cubicBezTo>
                    <a:pt x="24618" y="14018"/>
                    <a:pt x="21816" y="14586"/>
                    <a:pt x="19080" y="14886"/>
                  </a:cubicBezTo>
                  <a:cubicBezTo>
                    <a:pt x="18747" y="14919"/>
                    <a:pt x="18413" y="14952"/>
                    <a:pt x="18080" y="14986"/>
                  </a:cubicBezTo>
                  <a:cubicBezTo>
                    <a:pt x="17713" y="15019"/>
                    <a:pt x="17379" y="15053"/>
                    <a:pt x="17046" y="15086"/>
                  </a:cubicBezTo>
                  <a:cubicBezTo>
                    <a:pt x="16378" y="15186"/>
                    <a:pt x="15711" y="15253"/>
                    <a:pt x="15044" y="15286"/>
                  </a:cubicBezTo>
                  <a:cubicBezTo>
                    <a:pt x="13710" y="15386"/>
                    <a:pt x="12442" y="15453"/>
                    <a:pt x="11175" y="15453"/>
                  </a:cubicBezTo>
                  <a:cubicBezTo>
                    <a:pt x="8706" y="15419"/>
                    <a:pt x="6305" y="15086"/>
                    <a:pt x="4403" y="14085"/>
                  </a:cubicBezTo>
                  <a:cubicBezTo>
                    <a:pt x="3436" y="13585"/>
                    <a:pt x="2635" y="12951"/>
                    <a:pt x="2102" y="12150"/>
                  </a:cubicBezTo>
                  <a:cubicBezTo>
                    <a:pt x="1801" y="11750"/>
                    <a:pt x="1568" y="11317"/>
                    <a:pt x="1401" y="10883"/>
                  </a:cubicBezTo>
                  <a:cubicBezTo>
                    <a:pt x="1301" y="10649"/>
                    <a:pt x="1234" y="10449"/>
                    <a:pt x="1134" y="10216"/>
                  </a:cubicBezTo>
                  <a:cubicBezTo>
                    <a:pt x="1068" y="10016"/>
                    <a:pt x="1034" y="9782"/>
                    <a:pt x="1001" y="9582"/>
                  </a:cubicBezTo>
                  <a:cubicBezTo>
                    <a:pt x="834" y="8681"/>
                    <a:pt x="901" y="7814"/>
                    <a:pt x="1068" y="7013"/>
                  </a:cubicBezTo>
                  <a:cubicBezTo>
                    <a:pt x="1301" y="6213"/>
                    <a:pt x="1601" y="5479"/>
                    <a:pt x="1968" y="4845"/>
                  </a:cubicBezTo>
                  <a:cubicBezTo>
                    <a:pt x="2702" y="3544"/>
                    <a:pt x="3603" y="2610"/>
                    <a:pt x="4403" y="1910"/>
                  </a:cubicBezTo>
                  <a:cubicBezTo>
                    <a:pt x="6004" y="509"/>
                    <a:pt x="7139" y="109"/>
                    <a:pt x="7105" y="8"/>
                  </a:cubicBezTo>
                  <a:cubicBezTo>
                    <a:pt x="7105" y="3"/>
                    <a:pt x="7097" y="0"/>
                    <a:pt x="708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3"/>
            <p:cNvSpPr/>
            <p:nvPr/>
          </p:nvSpPr>
          <p:spPr>
            <a:xfrm>
              <a:off x="6133325" y="2715866"/>
              <a:ext cx="2649541" cy="290899"/>
            </a:xfrm>
            <a:custGeom>
              <a:avLst/>
              <a:gdLst/>
              <a:ahLst/>
              <a:cxnLst/>
              <a:rect l="l" t="t" r="r" b="b"/>
              <a:pathLst>
                <a:path w="60478" h="11718" extrusionOk="0">
                  <a:moveTo>
                    <a:pt x="5387" y="1"/>
                  </a:moveTo>
                  <a:cubicBezTo>
                    <a:pt x="5248" y="1"/>
                    <a:pt x="4348" y="459"/>
                    <a:pt x="3069" y="1675"/>
                  </a:cubicBezTo>
                  <a:cubicBezTo>
                    <a:pt x="2402" y="2309"/>
                    <a:pt x="1602" y="3176"/>
                    <a:pt x="935" y="4344"/>
                  </a:cubicBezTo>
                  <a:cubicBezTo>
                    <a:pt x="601" y="4944"/>
                    <a:pt x="301" y="5611"/>
                    <a:pt x="134" y="6412"/>
                  </a:cubicBezTo>
                  <a:cubicBezTo>
                    <a:pt x="1" y="7179"/>
                    <a:pt x="34" y="8113"/>
                    <a:pt x="434" y="8947"/>
                  </a:cubicBezTo>
                  <a:cubicBezTo>
                    <a:pt x="634" y="9381"/>
                    <a:pt x="868" y="9748"/>
                    <a:pt x="1168" y="10115"/>
                  </a:cubicBezTo>
                  <a:cubicBezTo>
                    <a:pt x="1468" y="10481"/>
                    <a:pt x="1869" y="10815"/>
                    <a:pt x="2336" y="11049"/>
                  </a:cubicBezTo>
                  <a:cubicBezTo>
                    <a:pt x="3203" y="11516"/>
                    <a:pt x="4237" y="11682"/>
                    <a:pt x="5238" y="11716"/>
                  </a:cubicBezTo>
                  <a:cubicBezTo>
                    <a:pt x="5299" y="11717"/>
                    <a:pt x="5361" y="11717"/>
                    <a:pt x="5423" y="11717"/>
                  </a:cubicBezTo>
                  <a:cubicBezTo>
                    <a:pt x="7429" y="11717"/>
                    <a:pt x="9436" y="11197"/>
                    <a:pt x="11442" y="10615"/>
                  </a:cubicBezTo>
                  <a:cubicBezTo>
                    <a:pt x="15645" y="9447"/>
                    <a:pt x="20248" y="8247"/>
                    <a:pt x="25119" y="7212"/>
                  </a:cubicBezTo>
                  <a:cubicBezTo>
                    <a:pt x="29989" y="6212"/>
                    <a:pt x="34725" y="5511"/>
                    <a:pt x="39028" y="5278"/>
                  </a:cubicBezTo>
                  <a:cubicBezTo>
                    <a:pt x="40245" y="5202"/>
                    <a:pt x="41426" y="5167"/>
                    <a:pt x="42568" y="5167"/>
                  </a:cubicBezTo>
                  <a:cubicBezTo>
                    <a:pt x="45466" y="5167"/>
                    <a:pt x="48106" y="5395"/>
                    <a:pt x="50403" y="5778"/>
                  </a:cubicBezTo>
                  <a:cubicBezTo>
                    <a:pt x="52004" y="6045"/>
                    <a:pt x="53439" y="6379"/>
                    <a:pt x="54673" y="6745"/>
                  </a:cubicBezTo>
                  <a:cubicBezTo>
                    <a:pt x="55307" y="6946"/>
                    <a:pt x="55874" y="7112"/>
                    <a:pt x="56408" y="7313"/>
                  </a:cubicBezTo>
                  <a:cubicBezTo>
                    <a:pt x="56908" y="7513"/>
                    <a:pt x="57408" y="7646"/>
                    <a:pt x="57809" y="7846"/>
                  </a:cubicBezTo>
                  <a:cubicBezTo>
                    <a:pt x="58242" y="8013"/>
                    <a:pt x="58609" y="8146"/>
                    <a:pt x="58943" y="8280"/>
                  </a:cubicBezTo>
                  <a:cubicBezTo>
                    <a:pt x="59243" y="8447"/>
                    <a:pt x="59543" y="8547"/>
                    <a:pt x="59743" y="8647"/>
                  </a:cubicBezTo>
                  <a:cubicBezTo>
                    <a:pt x="60122" y="8822"/>
                    <a:pt x="60373" y="8920"/>
                    <a:pt x="60431" y="8920"/>
                  </a:cubicBezTo>
                  <a:cubicBezTo>
                    <a:pt x="60439" y="8920"/>
                    <a:pt x="60444" y="8918"/>
                    <a:pt x="60444" y="8914"/>
                  </a:cubicBezTo>
                  <a:cubicBezTo>
                    <a:pt x="60477" y="8880"/>
                    <a:pt x="60277" y="8714"/>
                    <a:pt x="59877" y="8447"/>
                  </a:cubicBezTo>
                  <a:cubicBezTo>
                    <a:pt x="59677" y="8313"/>
                    <a:pt x="59410" y="8146"/>
                    <a:pt x="59110" y="7980"/>
                  </a:cubicBezTo>
                  <a:cubicBezTo>
                    <a:pt x="58776" y="7813"/>
                    <a:pt x="58409" y="7613"/>
                    <a:pt x="58009" y="7379"/>
                  </a:cubicBezTo>
                  <a:cubicBezTo>
                    <a:pt x="57608" y="7179"/>
                    <a:pt x="57108" y="6979"/>
                    <a:pt x="56608" y="6745"/>
                  </a:cubicBezTo>
                  <a:cubicBezTo>
                    <a:pt x="56074" y="6545"/>
                    <a:pt x="55507" y="6312"/>
                    <a:pt x="54873" y="6078"/>
                  </a:cubicBezTo>
                  <a:cubicBezTo>
                    <a:pt x="53639" y="5645"/>
                    <a:pt x="52205" y="5244"/>
                    <a:pt x="50570" y="4911"/>
                  </a:cubicBezTo>
                  <a:cubicBezTo>
                    <a:pt x="47896" y="4365"/>
                    <a:pt x="44754" y="4065"/>
                    <a:pt x="41308" y="4065"/>
                  </a:cubicBezTo>
                  <a:cubicBezTo>
                    <a:pt x="40540" y="4065"/>
                    <a:pt x="39758" y="4080"/>
                    <a:pt x="38962" y="4110"/>
                  </a:cubicBezTo>
                  <a:cubicBezTo>
                    <a:pt x="34559" y="4310"/>
                    <a:pt x="29789" y="4978"/>
                    <a:pt x="24852" y="6012"/>
                  </a:cubicBezTo>
                  <a:cubicBezTo>
                    <a:pt x="19948" y="7012"/>
                    <a:pt x="15312" y="8280"/>
                    <a:pt x="11142" y="9514"/>
                  </a:cubicBezTo>
                  <a:cubicBezTo>
                    <a:pt x="9074" y="10115"/>
                    <a:pt x="7106" y="10648"/>
                    <a:pt x="5238" y="10682"/>
                  </a:cubicBezTo>
                  <a:cubicBezTo>
                    <a:pt x="4337" y="10682"/>
                    <a:pt x="3470" y="10548"/>
                    <a:pt x="2769" y="10181"/>
                  </a:cubicBezTo>
                  <a:cubicBezTo>
                    <a:pt x="2402" y="10014"/>
                    <a:pt x="2102" y="9781"/>
                    <a:pt x="1869" y="9514"/>
                  </a:cubicBezTo>
                  <a:cubicBezTo>
                    <a:pt x="1602" y="9214"/>
                    <a:pt x="1368" y="8880"/>
                    <a:pt x="1235" y="8580"/>
                  </a:cubicBezTo>
                  <a:cubicBezTo>
                    <a:pt x="901" y="7913"/>
                    <a:pt x="835" y="7212"/>
                    <a:pt x="935" y="6512"/>
                  </a:cubicBezTo>
                  <a:cubicBezTo>
                    <a:pt x="1035" y="5845"/>
                    <a:pt x="1268" y="5211"/>
                    <a:pt x="1535" y="4677"/>
                  </a:cubicBezTo>
                  <a:cubicBezTo>
                    <a:pt x="2102" y="3543"/>
                    <a:pt x="2803" y="2676"/>
                    <a:pt x="3403" y="2009"/>
                  </a:cubicBezTo>
                  <a:cubicBezTo>
                    <a:pt x="4637" y="674"/>
                    <a:pt x="5471" y="74"/>
                    <a:pt x="5404" y="7"/>
                  </a:cubicBezTo>
                  <a:cubicBezTo>
                    <a:pt x="5402" y="3"/>
                    <a:pt x="5396" y="1"/>
                    <a:pt x="538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23"/>
            <p:cNvSpPr/>
            <p:nvPr/>
          </p:nvSpPr>
          <p:spPr>
            <a:xfrm>
              <a:off x="6330601" y="2680093"/>
              <a:ext cx="2453710" cy="207040"/>
            </a:xfrm>
            <a:custGeom>
              <a:avLst/>
              <a:gdLst/>
              <a:ahLst/>
              <a:cxnLst/>
              <a:rect l="l" t="t" r="r" b="b"/>
              <a:pathLst>
                <a:path w="56008" h="8340" extrusionOk="0">
                  <a:moveTo>
                    <a:pt x="8393" y="0"/>
                  </a:moveTo>
                  <a:cubicBezTo>
                    <a:pt x="7970" y="0"/>
                    <a:pt x="7141" y="109"/>
                    <a:pt x="6038" y="581"/>
                  </a:cubicBezTo>
                  <a:cubicBezTo>
                    <a:pt x="5205" y="915"/>
                    <a:pt x="4271" y="1448"/>
                    <a:pt x="3270" y="2182"/>
                  </a:cubicBezTo>
                  <a:cubicBezTo>
                    <a:pt x="2736" y="2549"/>
                    <a:pt x="2236" y="2983"/>
                    <a:pt x="1735" y="3516"/>
                  </a:cubicBezTo>
                  <a:cubicBezTo>
                    <a:pt x="1235" y="4017"/>
                    <a:pt x="701" y="4617"/>
                    <a:pt x="334" y="5384"/>
                  </a:cubicBezTo>
                  <a:cubicBezTo>
                    <a:pt x="168" y="5785"/>
                    <a:pt x="1" y="6252"/>
                    <a:pt x="134" y="6819"/>
                  </a:cubicBezTo>
                  <a:cubicBezTo>
                    <a:pt x="201" y="6952"/>
                    <a:pt x="201" y="7119"/>
                    <a:pt x="301" y="7219"/>
                  </a:cubicBezTo>
                  <a:cubicBezTo>
                    <a:pt x="368" y="7353"/>
                    <a:pt x="468" y="7486"/>
                    <a:pt x="568" y="7586"/>
                  </a:cubicBezTo>
                  <a:lnTo>
                    <a:pt x="735" y="7719"/>
                  </a:lnTo>
                  <a:lnTo>
                    <a:pt x="901" y="7820"/>
                  </a:lnTo>
                  <a:cubicBezTo>
                    <a:pt x="1002" y="7920"/>
                    <a:pt x="1102" y="7953"/>
                    <a:pt x="1235" y="8020"/>
                  </a:cubicBezTo>
                  <a:cubicBezTo>
                    <a:pt x="1899" y="8281"/>
                    <a:pt x="2564" y="8339"/>
                    <a:pt x="3228" y="8339"/>
                  </a:cubicBezTo>
                  <a:cubicBezTo>
                    <a:pt x="3498" y="8339"/>
                    <a:pt x="3767" y="8330"/>
                    <a:pt x="4037" y="8320"/>
                  </a:cubicBezTo>
                  <a:cubicBezTo>
                    <a:pt x="5905" y="8220"/>
                    <a:pt x="7840" y="7853"/>
                    <a:pt x="9841" y="7386"/>
                  </a:cubicBezTo>
                  <a:cubicBezTo>
                    <a:pt x="11843" y="6952"/>
                    <a:pt x="13944" y="6385"/>
                    <a:pt x="16079" y="5818"/>
                  </a:cubicBezTo>
                  <a:cubicBezTo>
                    <a:pt x="18214" y="5284"/>
                    <a:pt x="20449" y="4651"/>
                    <a:pt x="22717" y="4317"/>
                  </a:cubicBezTo>
                  <a:cubicBezTo>
                    <a:pt x="28741" y="3494"/>
                    <a:pt x="34470" y="3036"/>
                    <a:pt x="39409" y="3036"/>
                  </a:cubicBezTo>
                  <a:cubicBezTo>
                    <a:pt x="42073" y="3036"/>
                    <a:pt x="44507" y="3169"/>
                    <a:pt x="46634" y="3450"/>
                  </a:cubicBezTo>
                  <a:cubicBezTo>
                    <a:pt x="49670" y="3850"/>
                    <a:pt x="52038" y="4551"/>
                    <a:pt x="53606" y="5218"/>
                  </a:cubicBezTo>
                  <a:cubicBezTo>
                    <a:pt x="55032" y="5869"/>
                    <a:pt x="55767" y="6462"/>
                    <a:pt x="55917" y="6462"/>
                  </a:cubicBezTo>
                  <a:cubicBezTo>
                    <a:pt x="55928" y="6462"/>
                    <a:pt x="55936" y="6459"/>
                    <a:pt x="55941" y="6452"/>
                  </a:cubicBezTo>
                  <a:cubicBezTo>
                    <a:pt x="56008" y="6419"/>
                    <a:pt x="55340" y="5651"/>
                    <a:pt x="53806" y="4784"/>
                  </a:cubicBezTo>
                  <a:cubicBezTo>
                    <a:pt x="52272" y="3950"/>
                    <a:pt x="49836" y="3083"/>
                    <a:pt x="46734" y="2582"/>
                  </a:cubicBezTo>
                  <a:cubicBezTo>
                    <a:pt x="44177" y="2165"/>
                    <a:pt x="41156" y="1957"/>
                    <a:pt x="37846" y="1957"/>
                  </a:cubicBezTo>
                  <a:cubicBezTo>
                    <a:pt x="37184" y="1957"/>
                    <a:pt x="36510" y="1965"/>
                    <a:pt x="35826" y="1982"/>
                  </a:cubicBezTo>
                  <a:cubicBezTo>
                    <a:pt x="31723" y="2082"/>
                    <a:pt x="27254" y="2449"/>
                    <a:pt x="22517" y="3083"/>
                  </a:cubicBezTo>
                  <a:cubicBezTo>
                    <a:pt x="20149" y="3450"/>
                    <a:pt x="17914" y="4084"/>
                    <a:pt x="15779" y="4651"/>
                  </a:cubicBezTo>
                  <a:cubicBezTo>
                    <a:pt x="13611" y="5251"/>
                    <a:pt x="11576" y="5818"/>
                    <a:pt x="9574" y="6285"/>
                  </a:cubicBezTo>
                  <a:cubicBezTo>
                    <a:pt x="7606" y="6752"/>
                    <a:pt x="5738" y="7152"/>
                    <a:pt x="3970" y="7286"/>
                  </a:cubicBezTo>
                  <a:cubicBezTo>
                    <a:pt x="3632" y="7312"/>
                    <a:pt x="3293" y="7333"/>
                    <a:pt x="2969" y="7333"/>
                  </a:cubicBezTo>
                  <a:cubicBezTo>
                    <a:pt x="2461" y="7333"/>
                    <a:pt x="1988" y="7282"/>
                    <a:pt x="1602" y="7119"/>
                  </a:cubicBezTo>
                  <a:cubicBezTo>
                    <a:pt x="1268" y="7019"/>
                    <a:pt x="1102" y="6819"/>
                    <a:pt x="1035" y="6619"/>
                  </a:cubicBezTo>
                  <a:cubicBezTo>
                    <a:pt x="968" y="6385"/>
                    <a:pt x="1035" y="6052"/>
                    <a:pt x="1168" y="5751"/>
                  </a:cubicBezTo>
                  <a:cubicBezTo>
                    <a:pt x="1402" y="5118"/>
                    <a:pt x="1869" y="4551"/>
                    <a:pt x="2302" y="4050"/>
                  </a:cubicBezTo>
                  <a:cubicBezTo>
                    <a:pt x="2736" y="3550"/>
                    <a:pt x="3203" y="3116"/>
                    <a:pt x="3670" y="2749"/>
                  </a:cubicBezTo>
                  <a:cubicBezTo>
                    <a:pt x="4604" y="1982"/>
                    <a:pt x="5505" y="1415"/>
                    <a:pt x="6239" y="1015"/>
                  </a:cubicBezTo>
                  <a:cubicBezTo>
                    <a:pt x="7740" y="214"/>
                    <a:pt x="8707" y="147"/>
                    <a:pt x="8707" y="47"/>
                  </a:cubicBezTo>
                  <a:cubicBezTo>
                    <a:pt x="8707" y="26"/>
                    <a:pt x="8597" y="0"/>
                    <a:pt x="839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23"/>
            <p:cNvSpPr/>
            <p:nvPr/>
          </p:nvSpPr>
          <p:spPr>
            <a:xfrm>
              <a:off x="6697423" y="2637940"/>
              <a:ext cx="1793143" cy="140907"/>
            </a:xfrm>
            <a:custGeom>
              <a:avLst/>
              <a:gdLst/>
              <a:ahLst/>
              <a:cxnLst/>
              <a:rect l="l" t="t" r="r" b="b"/>
              <a:pathLst>
                <a:path w="40930" h="5676" extrusionOk="0">
                  <a:moveTo>
                    <a:pt x="25962" y="1"/>
                  </a:moveTo>
                  <a:cubicBezTo>
                    <a:pt x="24126" y="1"/>
                    <a:pt x="22186" y="92"/>
                    <a:pt x="20182" y="311"/>
                  </a:cubicBezTo>
                  <a:cubicBezTo>
                    <a:pt x="17313" y="611"/>
                    <a:pt x="14611" y="1112"/>
                    <a:pt x="12142" y="1645"/>
                  </a:cubicBezTo>
                  <a:cubicBezTo>
                    <a:pt x="9707" y="2246"/>
                    <a:pt x="7539" y="2846"/>
                    <a:pt x="5738" y="3447"/>
                  </a:cubicBezTo>
                  <a:cubicBezTo>
                    <a:pt x="2169" y="4581"/>
                    <a:pt x="0" y="5481"/>
                    <a:pt x="34" y="5648"/>
                  </a:cubicBezTo>
                  <a:cubicBezTo>
                    <a:pt x="41" y="5667"/>
                    <a:pt x="77" y="5676"/>
                    <a:pt x="138" y="5676"/>
                  </a:cubicBezTo>
                  <a:cubicBezTo>
                    <a:pt x="627" y="5676"/>
                    <a:pt x="2777" y="5110"/>
                    <a:pt x="6005" y="4280"/>
                  </a:cubicBezTo>
                  <a:cubicBezTo>
                    <a:pt x="7806" y="3813"/>
                    <a:pt x="9974" y="3280"/>
                    <a:pt x="12409" y="2779"/>
                  </a:cubicBezTo>
                  <a:cubicBezTo>
                    <a:pt x="14811" y="2279"/>
                    <a:pt x="17480" y="1845"/>
                    <a:pt x="20315" y="1545"/>
                  </a:cubicBezTo>
                  <a:cubicBezTo>
                    <a:pt x="22679" y="1281"/>
                    <a:pt x="24956" y="1179"/>
                    <a:pt x="27076" y="1179"/>
                  </a:cubicBezTo>
                  <a:cubicBezTo>
                    <a:pt x="30041" y="1179"/>
                    <a:pt x="32700" y="1378"/>
                    <a:pt x="34859" y="1612"/>
                  </a:cubicBezTo>
                  <a:cubicBezTo>
                    <a:pt x="36727" y="1845"/>
                    <a:pt x="38228" y="2046"/>
                    <a:pt x="39262" y="2212"/>
                  </a:cubicBezTo>
                  <a:cubicBezTo>
                    <a:pt x="39951" y="2301"/>
                    <a:pt x="40448" y="2346"/>
                    <a:pt x="40702" y="2346"/>
                  </a:cubicBezTo>
                  <a:cubicBezTo>
                    <a:pt x="40830" y="2346"/>
                    <a:pt x="40896" y="2335"/>
                    <a:pt x="40896" y="2312"/>
                  </a:cubicBezTo>
                  <a:cubicBezTo>
                    <a:pt x="40930" y="2212"/>
                    <a:pt x="40363" y="2012"/>
                    <a:pt x="39362" y="1712"/>
                  </a:cubicBezTo>
                  <a:cubicBezTo>
                    <a:pt x="38361" y="1412"/>
                    <a:pt x="36860" y="1078"/>
                    <a:pt x="34992" y="745"/>
                  </a:cubicBezTo>
                  <a:cubicBezTo>
                    <a:pt x="32546" y="330"/>
                    <a:pt x="29443" y="1"/>
                    <a:pt x="2596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3"/>
            <p:cNvSpPr/>
            <p:nvPr/>
          </p:nvSpPr>
          <p:spPr>
            <a:xfrm>
              <a:off x="7625406" y="2982586"/>
              <a:ext cx="1511095" cy="203540"/>
            </a:xfrm>
            <a:custGeom>
              <a:avLst/>
              <a:gdLst/>
              <a:ahLst/>
              <a:cxnLst/>
              <a:rect l="l" t="t" r="r" b="b"/>
              <a:pathLst>
                <a:path w="34492" h="8199" extrusionOk="0">
                  <a:moveTo>
                    <a:pt x="12154" y="1"/>
                  </a:moveTo>
                  <a:cubicBezTo>
                    <a:pt x="10840" y="1"/>
                    <a:pt x="9046" y="211"/>
                    <a:pt x="6905" y="738"/>
                  </a:cubicBezTo>
                  <a:cubicBezTo>
                    <a:pt x="6338" y="905"/>
                    <a:pt x="5738" y="1072"/>
                    <a:pt x="5137" y="1272"/>
                  </a:cubicBezTo>
                  <a:cubicBezTo>
                    <a:pt x="4837" y="1372"/>
                    <a:pt x="4537" y="1505"/>
                    <a:pt x="4237" y="1605"/>
                  </a:cubicBezTo>
                  <a:cubicBezTo>
                    <a:pt x="3936" y="1706"/>
                    <a:pt x="3569" y="1806"/>
                    <a:pt x="3269" y="1939"/>
                  </a:cubicBezTo>
                  <a:cubicBezTo>
                    <a:pt x="2602" y="2239"/>
                    <a:pt x="1935" y="2573"/>
                    <a:pt x="1301" y="3073"/>
                  </a:cubicBezTo>
                  <a:cubicBezTo>
                    <a:pt x="968" y="3307"/>
                    <a:pt x="667" y="3607"/>
                    <a:pt x="401" y="4007"/>
                  </a:cubicBezTo>
                  <a:cubicBezTo>
                    <a:pt x="167" y="4374"/>
                    <a:pt x="0" y="4975"/>
                    <a:pt x="134" y="5508"/>
                  </a:cubicBezTo>
                  <a:cubicBezTo>
                    <a:pt x="234" y="6075"/>
                    <a:pt x="601" y="6476"/>
                    <a:pt x="934" y="6776"/>
                  </a:cubicBezTo>
                  <a:cubicBezTo>
                    <a:pt x="1301" y="7076"/>
                    <a:pt x="1668" y="7310"/>
                    <a:pt x="2068" y="7510"/>
                  </a:cubicBezTo>
                  <a:cubicBezTo>
                    <a:pt x="2235" y="7610"/>
                    <a:pt x="2435" y="7676"/>
                    <a:pt x="2669" y="7777"/>
                  </a:cubicBezTo>
                  <a:cubicBezTo>
                    <a:pt x="2869" y="7843"/>
                    <a:pt x="3102" y="7910"/>
                    <a:pt x="3303" y="7977"/>
                  </a:cubicBezTo>
                  <a:cubicBezTo>
                    <a:pt x="3736" y="8077"/>
                    <a:pt x="4203" y="8143"/>
                    <a:pt x="4637" y="8177"/>
                  </a:cubicBezTo>
                  <a:cubicBezTo>
                    <a:pt x="4893" y="8191"/>
                    <a:pt x="5149" y="8198"/>
                    <a:pt x="5406" y="8198"/>
                  </a:cubicBezTo>
                  <a:cubicBezTo>
                    <a:pt x="6917" y="8198"/>
                    <a:pt x="8429" y="7962"/>
                    <a:pt x="9941" y="7676"/>
                  </a:cubicBezTo>
                  <a:cubicBezTo>
                    <a:pt x="13443" y="6943"/>
                    <a:pt x="16646" y="5909"/>
                    <a:pt x="19614" y="5275"/>
                  </a:cubicBezTo>
                  <a:cubicBezTo>
                    <a:pt x="20877" y="4994"/>
                    <a:pt x="22045" y="4784"/>
                    <a:pt x="23159" y="4784"/>
                  </a:cubicBezTo>
                  <a:cubicBezTo>
                    <a:pt x="23369" y="4784"/>
                    <a:pt x="23577" y="4792"/>
                    <a:pt x="23784" y="4808"/>
                  </a:cubicBezTo>
                  <a:cubicBezTo>
                    <a:pt x="25152" y="4908"/>
                    <a:pt x="26386" y="5008"/>
                    <a:pt x="27520" y="5208"/>
                  </a:cubicBezTo>
                  <a:cubicBezTo>
                    <a:pt x="29788" y="5508"/>
                    <a:pt x="31523" y="6142"/>
                    <a:pt x="32657" y="6709"/>
                  </a:cubicBezTo>
                  <a:cubicBezTo>
                    <a:pt x="33744" y="7206"/>
                    <a:pt x="34311" y="7617"/>
                    <a:pt x="34437" y="7617"/>
                  </a:cubicBezTo>
                  <a:cubicBezTo>
                    <a:pt x="34447" y="7617"/>
                    <a:pt x="34454" y="7614"/>
                    <a:pt x="34458" y="7610"/>
                  </a:cubicBezTo>
                  <a:cubicBezTo>
                    <a:pt x="34492" y="7543"/>
                    <a:pt x="34025" y="6976"/>
                    <a:pt x="32924" y="6275"/>
                  </a:cubicBezTo>
                  <a:cubicBezTo>
                    <a:pt x="31790" y="5575"/>
                    <a:pt x="30022" y="4774"/>
                    <a:pt x="27687" y="4341"/>
                  </a:cubicBezTo>
                  <a:cubicBezTo>
                    <a:pt x="26519" y="4107"/>
                    <a:pt x="25252" y="3940"/>
                    <a:pt x="23884" y="3807"/>
                  </a:cubicBezTo>
                  <a:cubicBezTo>
                    <a:pt x="23717" y="3807"/>
                    <a:pt x="23517" y="3774"/>
                    <a:pt x="23350" y="3774"/>
                  </a:cubicBezTo>
                  <a:cubicBezTo>
                    <a:pt x="23184" y="3740"/>
                    <a:pt x="22983" y="3740"/>
                    <a:pt x="22783" y="3740"/>
                  </a:cubicBezTo>
                  <a:cubicBezTo>
                    <a:pt x="22416" y="3740"/>
                    <a:pt x="22049" y="3774"/>
                    <a:pt x="21682" y="3807"/>
                  </a:cubicBezTo>
                  <a:cubicBezTo>
                    <a:pt x="20915" y="3874"/>
                    <a:pt x="20181" y="4007"/>
                    <a:pt x="19414" y="4141"/>
                  </a:cubicBezTo>
                  <a:cubicBezTo>
                    <a:pt x="16345" y="4741"/>
                    <a:pt x="13110" y="5742"/>
                    <a:pt x="9707" y="6442"/>
                  </a:cubicBezTo>
                  <a:cubicBezTo>
                    <a:pt x="8172" y="6767"/>
                    <a:pt x="6689" y="6987"/>
                    <a:pt x="5281" y="6987"/>
                  </a:cubicBezTo>
                  <a:cubicBezTo>
                    <a:pt x="5098" y="6987"/>
                    <a:pt x="4917" y="6984"/>
                    <a:pt x="4737" y="6976"/>
                  </a:cubicBezTo>
                  <a:cubicBezTo>
                    <a:pt x="4337" y="6943"/>
                    <a:pt x="3970" y="6909"/>
                    <a:pt x="3603" y="6809"/>
                  </a:cubicBezTo>
                  <a:cubicBezTo>
                    <a:pt x="3436" y="6776"/>
                    <a:pt x="3269" y="6709"/>
                    <a:pt x="3102" y="6676"/>
                  </a:cubicBezTo>
                  <a:cubicBezTo>
                    <a:pt x="2936" y="6576"/>
                    <a:pt x="2769" y="6542"/>
                    <a:pt x="2602" y="6442"/>
                  </a:cubicBezTo>
                  <a:cubicBezTo>
                    <a:pt x="2269" y="6275"/>
                    <a:pt x="1935" y="6109"/>
                    <a:pt x="1701" y="5909"/>
                  </a:cubicBezTo>
                  <a:cubicBezTo>
                    <a:pt x="1468" y="5708"/>
                    <a:pt x="1301" y="5475"/>
                    <a:pt x="1234" y="5241"/>
                  </a:cubicBezTo>
                  <a:cubicBezTo>
                    <a:pt x="1101" y="4874"/>
                    <a:pt x="1468" y="4307"/>
                    <a:pt x="1968" y="3907"/>
                  </a:cubicBezTo>
                  <a:cubicBezTo>
                    <a:pt x="2469" y="3507"/>
                    <a:pt x="3069" y="3173"/>
                    <a:pt x="3670" y="2906"/>
                  </a:cubicBezTo>
                  <a:cubicBezTo>
                    <a:pt x="3970" y="2773"/>
                    <a:pt x="4237" y="2640"/>
                    <a:pt x="4570" y="2539"/>
                  </a:cubicBezTo>
                  <a:cubicBezTo>
                    <a:pt x="4870" y="2406"/>
                    <a:pt x="5171" y="2306"/>
                    <a:pt x="5471" y="2173"/>
                  </a:cubicBezTo>
                  <a:cubicBezTo>
                    <a:pt x="6038" y="1972"/>
                    <a:pt x="6605" y="1772"/>
                    <a:pt x="7172" y="1605"/>
                  </a:cubicBezTo>
                  <a:cubicBezTo>
                    <a:pt x="9340" y="905"/>
                    <a:pt x="11175" y="605"/>
                    <a:pt x="12442" y="505"/>
                  </a:cubicBezTo>
                  <a:cubicBezTo>
                    <a:pt x="12776" y="471"/>
                    <a:pt x="13043" y="471"/>
                    <a:pt x="13276" y="438"/>
                  </a:cubicBezTo>
                  <a:lnTo>
                    <a:pt x="13910" y="438"/>
                  </a:lnTo>
                  <a:cubicBezTo>
                    <a:pt x="14244" y="438"/>
                    <a:pt x="14444" y="438"/>
                    <a:pt x="14444" y="371"/>
                  </a:cubicBezTo>
                  <a:cubicBezTo>
                    <a:pt x="14444" y="338"/>
                    <a:pt x="14277" y="271"/>
                    <a:pt x="13944" y="204"/>
                  </a:cubicBezTo>
                  <a:cubicBezTo>
                    <a:pt x="13777" y="171"/>
                    <a:pt x="13577" y="104"/>
                    <a:pt x="13310" y="71"/>
                  </a:cubicBezTo>
                  <a:cubicBezTo>
                    <a:pt x="13043" y="38"/>
                    <a:pt x="12776" y="38"/>
                    <a:pt x="12442" y="4"/>
                  </a:cubicBezTo>
                  <a:cubicBezTo>
                    <a:pt x="12349" y="2"/>
                    <a:pt x="12253" y="1"/>
                    <a:pt x="121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3"/>
            <p:cNvSpPr/>
            <p:nvPr/>
          </p:nvSpPr>
          <p:spPr>
            <a:xfrm>
              <a:off x="7952754" y="3010017"/>
              <a:ext cx="670819" cy="88526"/>
            </a:xfrm>
            <a:custGeom>
              <a:avLst/>
              <a:gdLst/>
              <a:ahLst/>
              <a:cxnLst/>
              <a:rect l="l" t="t" r="r" b="b"/>
              <a:pathLst>
                <a:path w="15312" h="3566" extrusionOk="0">
                  <a:moveTo>
                    <a:pt x="12976" y="0"/>
                  </a:moveTo>
                  <a:cubicBezTo>
                    <a:pt x="11542" y="0"/>
                    <a:pt x="9540" y="300"/>
                    <a:pt x="7439" y="867"/>
                  </a:cubicBezTo>
                  <a:cubicBezTo>
                    <a:pt x="5337" y="1434"/>
                    <a:pt x="3469" y="2068"/>
                    <a:pt x="2135" y="2535"/>
                  </a:cubicBezTo>
                  <a:cubicBezTo>
                    <a:pt x="834" y="2969"/>
                    <a:pt x="0" y="3269"/>
                    <a:pt x="34" y="3436"/>
                  </a:cubicBezTo>
                  <a:cubicBezTo>
                    <a:pt x="34" y="3516"/>
                    <a:pt x="242" y="3565"/>
                    <a:pt x="617" y="3565"/>
                  </a:cubicBezTo>
                  <a:cubicBezTo>
                    <a:pt x="1023" y="3565"/>
                    <a:pt x="1624" y="3508"/>
                    <a:pt x="2369" y="3369"/>
                  </a:cubicBezTo>
                  <a:cubicBezTo>
                    <a:pt x="3770" y="3136"/>
                    <a:pt x="5671" y="2635"/>
                    <a:pt x="7739" y="2068"/>
                  </a:cubicBezTo>
                  <a:cubicBezTo>
                    <a:pt x="9807" y="1501"/>
                    <a:pt x="11675" y="1101"/>
                    <a:pt x="13043" y="867"/>
                  </a:cubicBezTo>
                  <a:cubicBezTo>
                    <a:pt x="14444" y="634"/>
                    <a:pt x="15311" y="567"/>
                    <a:pt x="15311" y="400"/>
                  </a:cubicBezTo>
                  <a:cubicBezTo>
                    <a:pt x="15311" y="234"/>
                    <a:pt x="14444" y="0"/>
                    <a:pt x="12976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3"/>
            <p:cNvSpPr/>
            <p:nvPr/>
          </p:nvSpPr>
          <p:spPr>
            <a:xfrm>
              <a:off x="6175689" y="3053387"/>
              <a:ext cx="1378131" cy="124646"/>
            </a:xfrm>
            <a:custGeom>
              <a:avLst/>
              <a:gdLst/>
              <a:ahLst/>
              <a:cxnLst/>
              <a:rect l="l" t="t" r="r" b="b"/>
              <a:pathLst>
                <a:path w="31457" h="5021" extrusionOk="0">
                  <a:moveTo>
                    <a:pt x="31350" y="1"/>
                  </a:moveTo>
                  <a:cubicBezTo>
                    <a:pt x="31187" y="1"/>
                    <a:pt x="30766" y="102"/>
                    <a:pt x="30156" y="288"/>
                  </a:cubicBezTo>
                  <a:cubicBezTo>
                    <a:pt x="29789" y="421"/>
                    <a:pt x="29322" y="555"/>
                    <a:pt x="28788" y="755"/>
                  </a:cubicBezTo>
                  <a:cubicBezTo>
                    <a:pt x="28221" y="888"/>
                    <a:pt x="27587" y="1055"/>
                    <a:pt x="26887" y="1255"/>
                  </a:cubicBezTo>
                  <a:cubicBezTo>
                    <a:pt x="24118" y="1956"/>
                    <a:pt x="20249" y="2790"/>
                    <a:pt x="15879" y="3257"/>
                  </a:cubicBezTo>
                  <a:cubicBezTo>
                    <a:pt x="7173" y="4357"/>
                    <a:pt x="1" y="4057"/>
                    <a:pt x="1" y="4491"/>
                  </a:cubicBezTo>
                  <a:cubicBezTo>
                    <a:pt x="1" y="4658"/>
                    <a:pt x="1769" y="4824"/>
                    <a:pt x="4671" y="4991"/>
                  </a:cubicBezTo>
                  <a:cubicBezTo>
                    <a:pt x="5160" y="5014"/>
                    <a:pt x="5679" y="5021"/>
                    <a:pt x="6225" y="5021"/>
                  </a:cubicBezTo>
                  <a:cubicBezTo>
                    <a:pt x="7317" y="5021"/>
                    <a:pt x="8518" y="4991"/>
                    <a:pt x="9808" y="4991"/>
                  </a:cubicBezTo>
                  <a:cubicBezTo>
                    <a:pt x="10742" y="4958"/>
                    <a:pt x="11776" y="4858"/>
                    <a:pt x="12810" y="4791"/>
                  </a:cubicBezTo>
                  <a:cubicBezTo>
                    <a:pt x="13344" y="4758"/>
                    <a:pt x="13844" y="4724"/>
                    <a:pt x="14411" y="4691"/>
                  </a:cubicBezTo>
                  <a:cubicBezTo>
                    <a:pt x="14945" y="4658"/>
                    <a:pt x="15479" y="4558"/>
                    <a:pt x="16046" y="4491"/>
                  </a:cubicBezTo>
                  <a:cubicBezTo>
                    <a:pt x="20449" y="4024"/>
                    <a:pt x="24385" y="3023"/>
                    <a:pt x="27154" y="2089"/>
                  </a:cubicBezTo>
                  <a:cubicBezTo>
                    <a:pt x="27854" y="1822"/>
                    <a:pt x="28455" y="1589"/>
                    <a:pt x="29022" y="1389"/>
                  </a:cubicBezTo>
                  <a:cubicBezTo>
                    <a:pt x="29522" y="1155"/>
                    <a:pt x="29989" y="922"/>
                    <a:pt x="30356" y="722"/>
                  </a:cubicBezTo>
                  <a:cubicBezTo>
                    <a:pt x="31056" y="355"/>
                    <a:pt x="31457" y="121"/>
                    <a:pt x="31423" y="21"/>
                  </a:cubicBezTo>
                  <a:cubicBezTo>
                    <a:pt x="31417" y="7"/>
                    <a:pt x="31392" y="1"/>
                    <a:pt x="3135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3"/>
            <p:cNvSpPr/>
            <p:nvPr/>
          </p:nvSpPr>
          <p:spPr>
            <a:xfrm>
              <a:off x="4945242" y="1528561"/>
              <a:ext cx="4110868" cy="252718"/>
            </a:xfrm>
            <a:custGeom>
              <a:avLst/>
              <a:gdLst/>
              <a:ahLst/>
              <a:cxnLst/>
              <a:rect l="l" t="t" r="r" b="b"/>
              <a:pathLst>
                <a:path w="93834" h="10180" extrusionOk="0">
                  <a:moveTo>
                    <a:pt x="46433" y="0"/>
                  </a:moveTo>
                  <a:cubicBezTo>
                    <a:pt x="44766" y="33"/>
                    <a:pt x="43131" y="133"/>
                    <a:pt x="41530" y="200"/>
                  </a:cubicBezTo>
                  <a:cubicBezTo>
                    <a:pt x="40729" y="234"/>
                    <a:pt x="39929" y="267"/>
                    <a:pt x="39128" y="300"/>
                  </a:cubicBezTo>
                  <a:cubicBezTo>
                    <a:pt x="38328" y="367"/>
                    <a:pt x="37527" y="434"/>
                    <a:pt x="36760" y="500"/>
                  </a:cubicBezTo>
                  <a:cubicBezTo>
                    <a:pt x="35192" y="600"/>
                    <a:pt x="33658" y="734"/>
                    <a:pt x="32157" y="901"/>
                  </a:cubicBezTo>
                  <a:cubicBezTo>
                    <a:pt x="31423" y="1001"/>
                    <a:pt x="30689" y="1067"/>
                    <a:pt x="29955" y="1168"/>
                  </a:cubicBezTo>
                  <a:cubicBezTo>
                    <a:pt x="29221" y="1234"/>
                    <a:pt x="28487" y="1301"/>
                    <a:pt x="27787" y="1434"/>
                  </a:cubicBezTo>
                  <a:cubicBezTo>
                    <a:pt x="26352" y="1635"/>
                    <a:pt x="24951" y="1835"/>
                    <a:pt x="23617" y="2001"/>
                  </a:cubicBezTo>
                  <a:cubicBezTo>
                    <a:pt x="22283" y="2235"/>
                    <a:pt x="20982" y="2468"/>
                    <a:pt x="19714" y="2702"/>
                  </a:cubicBezTo>
                  <a:cubicBezTo>
                    <a:pt x="18447" y="2902"/>
                    <a:pt x="17246" y="3169"/>
                    <a:pt x="16078" y="3402"/>
                  </a:cubicBezTo>
                  <a:cubicBezTo>
                    <a:pt x="15478" y="3536"/>
                    <a:pt x="14911" y="3669"/>
                    <a:pt x="14377" y="3803"/>
                  </a:cubicBezTo>
                  <a:cubicBezTo>
                    <a:pt x="13810" y="3936"/>
                    <a:pt x="13276" y="4103"/>
                    <a:pt x="12743" y="4236"/>
                  </a:cubicBezTo>
                  <a:cubicBezTo>
                    <a:pt x="8540" y="5437"/>
                    <a:pt x="5304" y="6905"/>
                    <a:pt x="3169" y="8106"/>
                  </a:cubicBezTo>
                  <a:cubicBezTo>
                    <a:pt x="2635" y="8406"/>
                    <a:pt x="2168" y="8640"/>
                    <a:pt x="1768" y="8906"/>
                  </a:cubicBezTo>
                  <a:cubicBezTo>
                    <a:pt x="1368" y="9173"/>
                    <a:pt x="1068" y="9373"/>
                    <a:pt x="801" y="9574"/>
                  </a:cubicBezTo>
                  <a:cubicBezTo>
                    <a:pt x="267" y="9941"/>
                    <a:pt x="0" y="10141"/>
                    <a:pt x="0" y="10174"/>
                  </a:cubicBezTo>
                  <a:cubicBezTo>
                    <a:pt x="4" y="10177"/>
                    <a:pt x="10" y="10179"/>
                    <a:pt x="18" y="10179"/>
                  </a:cubicBezTo>
                  <a:cubicBezTo>
                    <a:pt x="97" y="10179"/>
                    <a:pt x="394" y="10044"/>
                    <a:pt x="934" y="9774"/>
                  </a:cubicBezTo>
                  <a:cubicBezTo>
                    <a:pt x="1201" y="9640"/>
                    <a:pt x="1535" y="9440"/>
                    <a:pt x="1968" y="9240"/>
                  </a:cubicBezTo>
                  <a:cubicBezTo>
                    <a:pt x="2369" y="9007"/>
                    <a:pt x="2869" y="8806"/>
                    <a:pt x="3403" y="8540"/>
                  </a:cubicBezTo>
                  <a:cubicBezTo>
                    <a:pt x="5571" y="7505"/>
                    <a:pt x="8807" y="6171"/>
                    <a:pt x="12976" y="5104"/>
                  </a:cubicBezTo>
                  <a:cubicBezTo>
                    <a:pt x="13510" y="4970"/>
                    <a:pt x="14044" y="4837"/>
                    <a:pt x="14611" y="4703"/>
                  </a:cubicBezTo>
                  <a:cubicBezTo>
                    <a:pt x="15144" y="4603"/>
                    <a:pt x="15711" y="4470"/>
                    <a:pt x="16279" y="4336"/>
                  </a:cubicBezTo>
                  <a:cubicBezTo>
                    <a:pt x="17446" y="4136"/>
                    <a:pt x="18647" y="3903"/>
                    <a:pt x="19881" y="3703"/>
                  </a:cubicBezTo>
                  <a:cubicBezTo>
                    <a:pt x="21149" y="3503"/>
                    <a:pt x="22450" y="3302"/>
                    <a:pt x="23784" y="3102"/>
                  </a:cubicBezTo>
                  <a:cubicBezTo>
                    <a:pt x="25118" y="2935"/>
                    <a:pt x="26519" y="2735"/>
                    <a:pt x="27920" y="2569"/>
                  </a:cubicBezTo>
                  <a:cubicBezTo>
                    <a:pt x="28621" y="2468"/>
                    <a:pt x="29355" y="2402"/>
                    <a:pt x="30088" y="2302"/>
                  </a:cubicBezTo>
                  <a:cubicBezTo>
                    <a:pt x="30822" y="2235"/>
                    <a:pt x="31556" y="2168"/>
                    <a:pt x="32290" y="2102"/>
                  </a:cubicBezTo>
                  <a:cubicBezTo>
                    <a:pt x="33791" y="1935"/>
                    <a:pt x="35292" y="1835"/>
                    <a:pt x="36860" y="1701"/>
                  </a:cubicBezTo>
                  <a:cubicBezTo>
                    <a:pt x="37627" y="1635"/>
                    <a:pt x="38394" y="1601"/>
                    <a:pt x="39195" y="1534"/>
                  </a:cubicBezTo>
                  <a:cubicBezTo>
                    <a:pt x="39995" y="1501"/>
                    <a:pt x="40796" y="1468"/>
                    <a:pt x="41597" y="1434"/>
                  </a:cubicBezTo>
                  <a:cubicBezTo>
                    <a:pt x="43198" y="1368"/>
                    <a:pt x="44832" y="1301"/>
                    <a:pt x="46467" y="1234"/>
                  </a:cubicBezTo>
                  <a:cubicBezTo>
                    <a:pt x="47043" y="1240"/>
                    <a:pt x="47616" y="1242"/>
                    <a:pt x="48186" y="1242"/>
                  </a:cubicBezTo>
                  <a:cubicBezTo>
                    <a:pt x="49057" y="1242"/>
                    <a:pt x="49920" y="1238"/>
                    <a:pt x="50777" y="1238"/>
                  </a:cubicBezTo>
                  <a:cubicBezTo>
                    <a:pt x="52574" y="1238"/>
                    <a:pt x="54339" y="1256"/>
                    <a:pt x="56074" y="1368"/>
                  </a:cubicBezTo>
                  <a:cubicBezTo>
                    <a:pt x="56841" y="1401"/>
                    <a:pt x="57608" y="1401"/>
                    <a:pt x="58375" y="1434"/>
                  </a:cubicBezTo>
                  <a:cubicBezTo>
                    <a:pt x="59142" y="1468"/>
                    <a:pt x="59910" y="1501"/>
                    <a:pt x="60644" y="1568"/>
                  </a:cubicBezTo>
                  <a:cubicBezTo>
                    <a:pt x="62145" y="1668"/>
                    <a:pt x="63579" y="1801"/>
                    <a:pt x="65013" y="1901"/>
                  </a:cubicBezTo>
                  <a:cubicBezTo>
                    <a:pt x="70684" y="2368"/>
                    <a:pt x="75754" y="3302"/>
                    <a:pt x="80024" y="4103"/>
                  </a:cubicBezTo>
                  <a:cubicBezTo>
                    <a:pt x="84260" y="4937"/>
                    <a:pt x="87696" y="5637"/>
                    <a:pt x="90098" y="6071"/>
                  </a:cubicBezTo>
                  <a:cubicBezTo>
                    <a:pt x="92064" y="6431"/>
                    <a:pt x="93317" y="6630"/>
                    <a:pt x="93706" y="6630"/>
                  </a:cubicBezTo>
                  <a:cubicBezTo>
                    <a:pt x="93785" y="6630"/>
                    <a:pt x="93828" y="6622"/>
                    <a:pt x="93834" y="6605"/>
                  </a:cubicBezTo>
                  <a:cubicBezTo>
                    <a:pt x="93834" y="6538"/>
                    <a:pt x="92533" y="6171"/>
                    <a:pt x="90198" y="5604"/>
                  </a:cubicBezTo>
                  <a:cubicBezTo>
                    <a:pt x="87830" y="5004"/>
                    <a:pt x="84427" y="4170"/>
                    <a:pt x="80191" y="3236"/>
                  </a:cubicBezTo>
                  <a:cubicBezTo>
                    <a:pt x="75955" y="2302"/>
                    <a:pt x="70851" y="1301"/>
                    <a:pt x="65113" y="767"/>
                  </a:cubicBezTo>
                  <a:cubicBezTo>
                    <a:pt x="63679" y="634"/>
                    <a:pt x="62211" y="500"/>
                    <a:pt x="60710" y="367"/>
                  </a:cubicBezTo>
                  <a:cubicBezTo>
                    <a:pt x="59976" y="300"/>
                    <a:pt x="59209" y="267"/>
                    <a:pt x="58442" y="234"/>
                  </a:cubicBezTo>
                  <a:cubicBezTo>
                    <a:pt x="57675" y="200"/>
                    <a:pt x="56908" y="167"/>
                    <a:pt x="56107" y="133"/>
                  </a:cubicBezTo>
                  <a:cubicBezTo>
                    <a:pt x="54373" y="22"/>
                    <a:pt x="52597" y="4"/>
                    <a:pt x="50785" y="4"/>
                  </a:cubicBezTo>
                  <a:cubicBezTo>
                    <a:pt x="49921" y="4"/>
                    <a:pt x="49049" y="8"/>
                    <a:pt x="48170" y="8"/>
                  </a:cubicBezTo>
                  <a:cubicBezTo>
                    <a:pt x="47594" y="8"/>
                    <a:pt x="47015" y="6"/>
                    <a:pt x="4643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3"/>
            <p:cNvSpPr/>
            <p:nvPr/>
          </p:nvSpPr>
          <p:spPr>
            <a:xfrm>
              <a:off x="7764240" y="1474368"/>
              <a:ext cx="1296250" cy="120699"/>
            </a:xfrm>
            <a:custGeom>
              <a:avLst/>
              <a:gdLst/>
              <a:ahLst/>
              <a:cxnLst/>
              <a:rect l="l" t="t" r="r" b="b"/>
              <a:pathLst>
                <a:path w="29588" h="4862" extrusionOk="0">
                  <a:moveTo>
                    <a:pt x="3761" y="0"/>
                  </a:moveTo>
                  <a:cubicBezTo>
                    <a:pt x="3655" y="0"/>
                    <a:pt x="3547" y="4"/>
                    <a:pt x="3436" y="15"/>
                  </a:cubicBezTo>
                  <a:cubicBezTo>
                    <a:pt x="3136" y="15"/>
                    <a:pt x="2836" y="15"/>
                    <a:pt x="2569" y="48"/>
                  </a:cubicBezTo>
                  <a:cubicBezTo>
                    <a:pt x="2035" y="82"/>
                    <a:pt x="1568" y="115"/>
                    <a:pt x="1201" y="148"/>
                  </a:cubicBezTo>
                  <a:cubicBezTo>
                    <a:pt x="434" y="215"/>
                    <a:pt x="0" y="315"/>
                    <a:pt x="34" y="382"/>
                  </a:cubicBezTo>
                  <a:cubicBezTo>
                    <a:pt x="34" y="482"/>
                    <a:pt x="434" y="549"/>
                    <a:pt x="1201" y="615"/>
                  </a:cubicBezTo>
                  <a:cubicBezTo>
                    <a:pt x="1568" y="682"/>
                    <a:pt x="2035" y="715"/>
                    <a:pt x="2569" y="749"/>
                  </a:cubicBezTo>
                  <a:cubicBezTo>
                    <a:pt x="2836" y="749"/>
                    <a:pt x="3136" y="782"/>
                    <a:pt x="3436" y="782"/>
                  </a:cubicBezTo>
                  <a:cubicBezTo>
                    <a:pt x="3736" y="815"/>
                    <a:pt x="4036" y="849"/>
                    <a:pt x="4370" y="882"/>
                  </a:cubicBezTo>
                  <a:cubicBezTo>
                    <a:pt x="5037" y="949"/>
                    <a:pt x="5771" y="1049"/>
                    <a:pt x="6572" y="1116"/>
                  </a:cubicBezTo>
                  <a:cubicBezTo>
                    <a:pt x="7339" y="1182"/>
                    <a:pt x="8206" y="1349"/>
                    <a:pt x="9073" y="1449"/>
                  </a:cubicBezTo>
                  <a:cubicBezTo>
                    <a:pt x="9507" y="1516"/>
                    <a:pt x="9974" y="1549"/>
                    <a:pt x="10441" y="1616"/>
                  </a:cubicBezTo>
                  <a:cubicBezTo>
                    <a:pt x="10908" y="1683"/>
                    <a:pt x="11375" y="1749"/>
                    <a:pt x="11842" y="1849"/>
                  </a:cubicBezTo>
                  <a:cubicBezTo>
                    <a:pt x="12809" y="1983"/>
                    <a:pt x="13810" y="2116"/>
                    <a:pt x="14811" y="2283"/>
                  </a:cubicBezTo>
                  <a:cubicBezTo>
                    <a:pt x="18880" y="2884"/>
                    <a:pt x="22550" y="3617"/>
                    <a:pt x="25185" y="4118"/>
                  </a:cubicBezTo>
                  <a:cubicBezTo>
                    <a:pt x="27356" y="4558"/>
                    <a:pt x="28871" y="4861"/>
                    <a:pt x="29356" y="4861"/>
                  </a:cubicBezTo>
                  <a:cubicBezTo>
                    <a:pt x="29459" y="4861"/>
                    <a:pt x="29515" y="4848"/>
                    <a:pt x="29521" y="4818"/>
                  </a:cubicBezTo>
                  <a:cubicBezTo>
                    <a:pt x="29588" y="4651"/>
                    <a:pt x="28020" y="4051"/>
                    <a:pt x="25385" y="3250"/>
                  </a:cubicBezTo>
                  <a:cubicBezTo>
                    <a:pt x="22783" y="2550"/>
                    <a:pt x="19114" y="1649"/>
                    <a:pt x="15011" y="1049"/>
                  </a:cubicBezTo>
                  <a:cubicBezTo>
                    <a:pt x="13977" y="882"/>
                    <a:pt x="12976" y="749"/>
                    <a:pt x="12009" y="615"/>
                  </a:cubicBezTo>
                  <a:cubicBezTo>
                    <a:pt x="11508" y="549"/>
                    <a:pt x="11041" y="515"/>
                    <a:pt x="10574" y="448"/>
                  </a:cubicBezTo>
                  <a:cubicBezTo>
                    <a:pt x="10107" y="382"/>
                    <a:pt x="9640" y="348"/>
                    <a:pt x="9207" y="315"/>
                  </a:cubicBezTo>
                  <a:cubicBezTo>
                    <a:pt x="8306" y="215"/>
                    <a:pt x="7472" y="115"/>
                    <a:pt x="6638" y="82"/>
                  </a:cubicBezTo>
                  <a:cubicBezTo>
                    <a:pt x="5838" y="48"/>
                    <a:pt x="5104" y="48"/>
                    <a:pt x="4403" y="15"/>
                  </a:cubicBezTo>
                  <a:cubicBezTo>
                    <a:pt x="4181" y="15"/>
                    <a:pt x="3973" y="0"/>
                    <a:pt x="376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3"/>
            <p:cNvSpPr/>
            <p:nvPr/>
          </p:nvSpPr>
          <p:spPr>
            <a:xfrm>
              <a:off x="6595126" y="1630393"/>
              <a:ext cx="2462472" cy="145177"/>
            </a:xfrm>
            <a:custGeom>
              <a:avLst/>
              <a:gdLst/>
              <a:ahLst/>
              <a:cxnLst/>
              <a:rect l="l" t="t" r="r" b="b"/>
              <a:pathLst>
                <a:path w="56208" h="5848" extrusionOk="0">
                  <a:moveTo>
                    <a:pt x="12476" y="1"/>
                  </a:moveTo>
                  <a:cubicBezTo>
                    <a:pt x="10942" y="34"/>
                    <a:pt x="9541" y="34"/>
                    <a:pt x="8273" y="68"/>
                  </a:cubicBezTo>
                  <a:cubicBezTo>
                    <a:pt x="6972" y="134"/>
                    <a:pt x="5838" y="234"/>
                    <a:pt x="4804" y="268"/>
                  </a:cubicBezTo>
                  <a:cubicBezTo>
                    <a:pt x="3770" y="335"/>
                    <a:pt x="2903" y="501"/>
                    <a:pt x="2202" y="601"/>
                  </a:cubicBezTo>
                  <a:cubicBezTo>
                    <a:pt x="768" y="802"/>
                    <a:pt x="0" y="968"/>
                    <a:pt x="34" y="1068"/>
                  </a:cubicBezTo>
                  <a:cubicBezTo>
                    <a:pt x="34" y="1108"/>
                    <a:pt x="309" y="1124"/>
                    <a:pt x="818" y="1124"/>
                  </a:cubicBezTo>
                  <a:cubicBezTo>
                    <a:pt x="1178" y="1124"/>
                    <a:pt x="1655" y="1116"/>
                    <a:pt x="2235" y="1102"/>
                  </a:cubicBezTo>
                  <a:cubicBezTo>
                    <a:pt x="2867" y="1073"/>
                    <a:pt x="3597" y="995"/>
                    <a:pt x="4426" y="995"/>
                  </a:cubicBezTo>
                  <a:cubicBezTo>
                    <a:pt x="4560" y="995"/>
                    <a:pt x="4698" y="997"/>
                    <a:pt x="4837" y="1002"/>
                  </a:cubicBezTo>
                  <a:cubicBezTo>
                    <a:pt x="5871" y="968"/>
                    <a:pt x="7005" y="968"/>
                    <a:pt x="8273" y="935"/>
                  </a:cubicBezTo>
                  <a:cubicBezTo>
                    <a:pt x="9541" y="968"/>
                    <a:pt x="10942" y="1002"/>
                    <a:pt x="12443" y="1035"/>
                  </a:cubicBezTo>
                  <a:cubicBezTo>
                    <a:pt x="13944" y="1135"/>
                    <a:pt x="15545" y="1202"/>
                    <a:pt x="17213" y="1302"/>
                  </a:cubicBezTo>
                  <a:cubicBezTo>
                    <a:pt x="18914" y="1435"/>
                    <a:pt x="20682" y="1535"/>
                    <a:pt x="22483" y="1736"/>
                  </a:cubicBezTo>
                  <a:cubicBezTo>
                    <a:pt x="24318" y="1902"/>
                    <a:pt x="26219" y="2069"/>
                    <a:pt x="28154" y="2336"/>
                  </a:cubicBezTo>
                  <a:cubicBezTo>
                    <a:pt x="31990" y="2770"/>
                    <a:pt x="35693" y="3337"/>
                    <a:pt x="39028" y="3804"/>
                  </a:cubicBezTo>
                  <a:cubicBezTo>
                    <a:pt x="42364" y="4271"/>
                    <a:pt x="45366" y="4671"/>
                    <a:pt x="47935" y="5005"/>
                  </a:cubicBezTo>
                  <a:cubicBezTo>
                    <a:pt x="52130" y="5529"/>
                    <a:pt x="55000" y="5848"/>
                    <a:pt x="55885" y="5848"/>
                  </a:cubicBezTo>
                  <a:cubicBezTo>
                    <a:pt x="56070" y="5848"/>
                    <a:pt x="56168" y="5834"/>
                    <a:pt x="56174" y="5805"/>
                  </a:cubicBezTo>
                  <a:cubicBezTo>
                    <a:pt x="56207" y="5638"/>
                    <a:pt x="53072" y="5005"/>
                    <a:pt x="48035" y="4137"/>
                  </a:cubicBezTo>
                  <a:cubicBezTo>
                    <a:pt x="45533" y="3704"/>
                    <a:pt x="42531" y="3203"/>
                    <a:pt x="39195" y="2670"/>
                  </a:cubicBezTo>
                  <a:cubicBezTo>
                    <a:pt x="35826" y="2136"/>
                    <a:pt x="32190" y="1535"/>
                    <a:pt x="28287" y="1068"/>
                  </a:cubicBezTo>
                  <a:cubicBezTo>
                    <a:pt x="26353" y="835"/>
                    <a:pt x="24451" y="668"/>
                    <a:pt x="22617" y="501"/>
                  </a:cubicBezTo>
                  <a:cubicBezTo>
                    <a:pt x="20749" y="335"/>
                    <a:pt x="18981" y="234"/>
                    <a:pt x="17279" y="134"/>
                  </a:cubicBezTo>
                  <a:cubicBezTo>
                    <a:pt x="15578" y="101"/>
                    <a:pt x="13977" y="34"/>
                    <a:pt x="1247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3"/>
            <p:cNvSpPr/>
            <p:nvPr/>
          </p:nvSpPr>
          <p:spPr>
            <a:xfrm>
              <a:off x="8359004" y="1404982"/>
              <a:ext cx="700040" cy="70007"/>
            </a:xfrm>
            <a:custGeom>
              <a:avLst/>
              <a:gdLst/>
              <a:ahLst/>
              <a:cxnLst/>
              <a:rect l="l" t="t" r="r" b="b"/>
              <a:pathLst>
                <a:path w="15979" h="2820" extrusionOk="0">
                  <a:moveTo>
                    <a:pt x="813" y="0"/>
                  </a:moveTo>
                  <a:cubicBezTo>
                    <a:pt x="350" y="0"/>
                    <a:pt x="85" y="43"/>
                    <a:pt x="67" y="141"/>
                  </a:cubicBezTo>
                  <a:cubicBezTo>
                    <a:pt x="1" y="441"/>
                    <a:pt x="3503" y="1409"/>
                    <a:pt x="7906" y="1976"/>
                  </a:cubicBezTo>
                  <a:cubicBezTo>
                    <a:pt x="10074" y="2309"/>
                    <a:pt x="12076" y="2510"/>
                    <a:pt x="13510" y="2676"/>
                  </a:cubicBezTo>
                  <a:cubicBezTo>
                    <a:pt x="14298" y="2768"/>
                    <a:pt x="14925" y="2819"/>
                    <a:pt x="15336" y="2819"/>
                  </a:cubicBezTo>
                  <a:cubicBezTo>
                    <a:pt x="15673" y="2819"/>
                    <a:pt x="15864" y="2785"/>
                    <a:pt x="15879" y="2710"/>
                  </a:cubicBezTo>
                  <a:cubicBezTo>
                    <a:pt x="15979" y="2410"/>
                    <a:pt x="12476" y="1309"/>
                    <a:pt x="8073" y="742"/>
                  </a:cubicBezTo>
                  <a:cubicBezTo>
                    <a:pt x="4846" y="326"/>
                    <a:pt x="2084" y="0"/>
                    <a:pt x="813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3"/>
            <p:cNvSpPr/>
            <p:nvPr/>
          </p:nvSpPr>
          <p:spPr>
            <a:xfrm>
              <a:off x="5072378" y="1661374"/>
              <a:ext cx="1353291" cy="209697"/>
            </a:xfrm>
            <a:custGeom>
              <a:avLst/>
              <a:gdLst/>
              <a:ahLst/>
              <a:cxnLst/>
              <a:rect l="l" t="t" r="r" b="b"/>
              <a:pathLst>
                <a:path w="30890" h="8447" extrusionOk="0">
                  <a:moveTo>
                    <a:pt x="30351" y="1"/>
                  </a:moveTo>
                  <a:cubicBezTo>
                    <a:pt x="30149" y="1"/>
                    <a:pt x="29893" y="8"/>
                    <a:pt x="29588" y="21"/>
                  </a:cubicBezTo>
                  <a:cubicBezTo>
                    <a:pt x="29188" y="54"/>
                    <a:pt x="28687" y="87"/>
                    <a:pt x="28120" y="121"/>
                  </a:cubicBezTo>
                  <a:cubicBezTo>
                    <a:pt x="27820" y="154"/>
                    <a:pt x="27520" y="187"/>
                    <a:pt x="27186" y="221"/>
                  </a:cubicBezTo>
                  <a:cubicBezTo>
                    <a:pt x="26853" y="254"/>
                    <a:pt x="26519" y="287"/>
                    <a:pt x="26152" y="354"/>
                  </a:cubicBezTo>
                  <a:cubicBezTo>
                    <a:pt x="25452" y="454"/>
                    <a:pt x="24651" y="554"/>
                    <a:pt x="23817" y="688"/>
                  </a:cubicBezTo>
                  <a:cubicBezTo>
                    <a:pt x="22950" y="821"/>
                    <a:pt x="22049" y="1021"/>
                    <a:pt x="21115" y="1188"/>
                  </a:cubicBezTo>
                  <a:cubicBezTo>
                    <a:pt x="19214" y="1522"/>
                    <a:pt x="17146" y="2022"/>
                    <a:pt x="15011" y="2556"/>
                  </a:cubicBezTo>
                  <a:cubicBezTo>
                    <a:pt x="13944" y="2856"/>
                    <a:pt x="12876" y="3156"/>
                    <a:pt x="11875" y="3456"/>
                  </a:cubicBezTo>
                  <a:cubicBezTo>
                    <a:pt x="11609" y="3523"/>
                    <a:pt x="11375" y="3590"/>
                    <a:pt x="11108" y="3657"/>
                  </a:cubicBezTo>
                  <a:cubicBezTo>
                    <a:pt x="10875" y="3757"/>
                    <a:pt x="10641" y="3823"/>
                    <a:pt x="10408" y="3923"/>
                  </a:cubicBezTo>
                  <a:cubicBezTo>
                    <a:pt x="9907" y="4057"/>
                    <a:pt x="9440" y="4224"/>
                    <a:pt x="9007" y="4390"/>
                  </a:cubicBezTo>
                  <a:cubicBezTo>
                    <a:pt x="7172" y="4957"/>
                    <a:pt x="5538" y="5658"/>
                    <a:pt x="4203" y="6192"/>
                  </a:cubicBezTo>
                  <a:cubicBezTo>
                    <a:pt x="3870" y="6358"/>
                    <a:pt x="3536" y="6459"/>
                    <a:pt x="3236" y="6625"/>
                  </a:cubicBezTo>
                  <a:cubicBezTo>
                    <a:pt x="2936" y="6759"/>
                    <a:pt x="2669" y="6892"/>
                    <a:pt x="2402" y="7026"/>
                  </a:cubicBezTo>
                  <a:cubicBezTo>
                    <a:pt x="1902" y="7292"/>
                    <a:pt x="1435" y="7526"/>
                    <a:pt x="1101" y="7726"/>
                  </a:cubicBezTo>
                  <a:cubicBezTo>
                    <a:pt x="367" y="8093"/>
                    <a:pt x="0" y="8360"/>
                    <a:pt x="34" y="8427"/>
                  </a:cubicBezTo>
                  <a:cubicBezTo>
                    <a:pt x="40" y="8440"/>
                    <a:pt x="63" y="8447"/>
                    <a:pt x="101" y="8447"/>
                  </a:cubicBezTo>
                  <a:cubicBezTo>
                    <a:pt x="254" y="8447"/>
                    <a:pt x="654" y="8340"/>
                    <a:pt x="1268" y="8126"/>
                  </a:cubicBezTo>
                  <a:cubicBezTo>
                    <a:pt x="1668" y="8026"/>
                    <a:pt x="2135" y="7860"/>
                    <a:pt x="2669" y="7659"/>
                  </a:cubicBezTo>
                  <a:cubicBezTo>
                    <a:pt x="2936" y="7559"/>
                    <a:pt x="3236" y="7459"/>
                    <a:pt x="3536" y="7326"/>
                  </a:cubicBezTo>
                  <a:cubicBezTo>
                    <a:pt x="3836" y="7226"/>
                    <a:pt x="4170" y="7126"/>
                    <a:pt x="4504" y="7026"/>
                  </a:cubicBezTo>
                  <a:cubicBezTo>
                    <a:pt x="5871" y="6559"/>
                    <a:pt x="7506" y="5992"/>
                    <a:pt x="9340" y="5458"/>
                  </a:cubicBezTo>
                  <a:cubicBezTo>
                    <a:pt x="9807" y="5324"/>
                    <a:pt x="10274" y="5191"/>
                    <a:pt x="10741" y="5024"/>
                  </a:cubicBezTo>
                  <a:cubicBezTo>
                    <a:pt x="10975" y="4957"/>
                    <a:pt x="11208" y="4891"/>
                    <a:pt x="11475" y="4824"/>
                  </a:cubicBezTo>
                  <a:cubicBezTo>
                    <a:pt x="11709" y="4757"/>
                    <a:pt x="11976" y="4691"/>
                    <a:pt x="12209" y="4624"/>
                  </a:cubicBezTo>
                  <a:cubicBezTo>
                    <a:pt x="13210" y="4357"/>
                    <a:pt x="14244" y="4057"/>
                    <a:pt x="15311" y="3757"/>
                  </a:cubicBezTo>
                  <a:cubicBezTo>
                    <a:pt x="17446" y="3223"/>
                    <a:pt x="19481" y="2689"/>
                    <a:pt x="21349" y="2289"/>
                  </a:cubicBezTo>
                  <a:cubicBezTo>
                    <a:pt x="22283" y="2089"/>
                    <a:pt x="23150" y="1855"/>
                    <a:pt x="23984" y="1688"/>
                  </a:cubicBezTo>
                  <a:cubicBezTo>
                    <a:pt x="24818" y="1522"/>
                    <a:pt x="25585" y="1355"/>
                    <a:pt x="26319" y="1221"/>
                  </a:cubicBezTo>
                  <a:cubicBezTo>
                    <a:pt x="26653" y="1121"/>
                    <a:pt x="26986" y="1055"/>
                    <a:pt x="27320" y="988"/>
                  </a:cubicBezTo>
                  <a:cubicBezTo>
                    <a:pt x="27620" y="921"/>
                    <a:pt x="27920" y="855"/>
                    <a:pt x="28220" y="821"/>
                  </a:cubicBezTo>
                  <a:cubicBezTo>
                    <a:pt x="28788" y="688"/>
                    <a:pt x="29255" y="588"/>
                    <a:pt x="29655" y="488"/>
                  </a:cubicBezTo>
                  <a:cubicBezTo>
                    <a:pt x="30455" y="321"/>
                    <a:pt x="30889" y="154"/>
                    <a:pt x="30889" y="87"/>
                  </a:cubicBezTo>
                  <a:cubicBezTo>
                    <a:pt x="30889" y="24"/>
                    <a:pt x="30701" y="1"/>
                    <a:pt x="3035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3"/>
            <p:cNvSpPr/>
            <p:nvPr/>
          </p:nvSpPr>
          <p:spPr>
            <a:xfrm>
              <a:off x="5034395" y="1412305"/>
              <a:ext cx="2512109" cy="195894"/>
            </a:xfrm>
            <a:custGeom>
              <a:avLst/>
              <a:gdLst/>
              <a:ahLst/>
              <a:cxnLst/>
              <a:rect l="l" t="t" r="r" b="b"/>
              <a:pathLst>
                <a:path w="57341" h="7891" extrusionOk="0">
                  <a:moveTo>
                    <a:pt x="40554" y="1"/>
                  </a:moveTo>
                  <a:cubicBezTo>
                    <a:pt x="36762" y="1"/>
                    <a:pt x="32531" y="150"/>
                    <a:pt x="28087" y="480"/>
                  </a:cubicBezTo>
                  <a:cubicBezTo>
                    <a:pt x="19981" y="1114"/>
                    <a:pt x="12676" y="2215"/>
                    <a:pt x="7539" y="3749"/>
                  </a:cubicBezTo>
                  <a:cubicBezTo>
                    <a:pt x="4970" y="4516"/>
                    <a:pt x="2969" y="5384"/>
                    <a:pt x="1701" y="6217"/>
                  </a:cubicBezTo>
                  <a:cubicBezTo>
                    <a:pt x="434" y="7051"/>
                    <a:pt x="0" y="7885"/>
                    <a:pt x="67" y="7885"/>
                  </a:cubicBezTo>
                  <a:cubicBezTo>
                    <a:pt x="70" y="7889"/>
                    <a:pt x="74" y="7890"/>
                    <a:pt x="80" y="7890"/>
                  </a:cubicBezTo>
                  <a:cubicBezTo>
                    <a:pt x="187" y="7890"/>
                    <a:pt x="731" y="7286"/>
                    <a:pt x="1968" y="6651"/>
                  </a:cubicBezTo>
                  <a:cubicBezTo>
                    <a:pt x="3236" y="5951"/>
                    <a:pt x="5237" y="5217"/>
                    <a:pt x="7772" y="4616"/>
                  </a:cubicBezTo>
                  <a:cubicBezTo>
                    <a:pt x="12876" y="3315"/>
                    <a:pt x="20148" y="2348"/>
                    <a:pt x="28187" y="1714"/>
                  </a:cubicBezTo>
                  <a:cubicBezTo>
                    <a:pt x="34143" y="1269"/>
                    <a:pt x="39696" y="1081"/>
                    <a:pt x="44317" y="1081"/>
                  </a:cubicBezTo>
                  <a:cubicBezTo>
                    <a:pt x="45934" y="1081"/>
                    <a:pt x="47436" y="1104"/>
                    <a:pt x="48802" y="1147"/>
                  </a:cubicBezTo>
                  <a:cubicBezTo>
                    <a:pt x="51437" y="1214"/>
                    <a:pt x="53572" y="1381"/>
                    <a:pt x="55039" y="1547"/>
                  </a:cubicBezTo>
                  <a:cubicBezTo>
                    <a:pt x="56231" y="1656"/>
                    <a:pt x="56982" y="1808"/>
                    <a:pt x="57241" y="1808"/>
                  </a:cubicBezTo>
                  <a:cubicBezTo>
                    <a:pt x="57301" y="1808"/>
                    <a:pt x="57335" y="1800"/>
                    <a:pt x="57341" y="1781"/>
                  </a:cubicBezTo>
                  <a:cubicBezTo>
                    <a:pt x="57341" y="1714"/>
                    <a:pt x="56574" y="1381"/>
                    <a:pt x="55106" y="1047"/>
                  </a:cubicBezTo>
                  <a:cubicBezTo>
                    <a:pt x="53638" y="747"/>
                    <a:pt x="51503" y="447"/>
                    <a:pt x="48835" y="280"/>
                  </a:cubicBezTo>
                  <a:cubicBezTo>
                    <a:pt x="46451" y="100"/>
                    <a:pt x="43649" y="1"/>
                    <a:pt x="4055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3"/>
            <p:cNvSpPr/>
            <p:nvPr/>
          </p:nvSpPr>
          <p:spPr>
            <a:xfrm>
              <a:off x="5836687" y="1749627"/>
              <a:ext cx="3158044" cy="173328"/>
            </a:xfrm>
            <a:custGeom>
              <a:avLst/>
              <a:gdLst/>
              <a:ahLst/>
              <a:cxnLst/>
              <a:rect l="l" t="t" r="r" b="b"/>
              <a:pathLst>
                <a:path w="72085" h="6982" extrusionOk="0">
                  <a:moveTo>
                    <a:pt x="23761" y="1"/>
                  </a:moveTo>
                  <a:cubicBezTo>
                    <a:pt x="22798" y="1"/>
                    <a:pt x="21826" y="12"/>
                    <a:pt x="20848" y="35"/>
                  </a:cubicBezTo>
                  <a:cubicBezTo>
                    <a:pt x="19948" y="68"/>
                    <a:pt x="19080" y="102"/>
                    <a:pt x="18180" y="135"/>
                  </a:cubicBezTo>
                  <a:cubicBezTo>
                    <a:pt x="17312" y="168"/>
                    <a:pt x="16445" y="268"/>
                    <a:pt x="15578" y="335"/>
                  </a:cubicBezTo>
                  <a:cubicBezTo>
                    <a:pt x="13843" y="468"/>
                    <a:pt x="12142" y="635"/>
                    <a:pt x="10474" y="769"/>
                  </a:cubicBezTo>
                  <a:cubicBezTo>
                    <a:pt x="8806" y="902"/>
                    <a:pt x="7172" y="1102"/>
                    <a:pt x="5537" y="1402"/>
                  </a:cubicBezTo>
                  <a:cubicBezTo>
                    <a:pt x="4737" y="1569"/>
                    <a:pt x="3936" y="1736"/>
                    <a:pt x="3169" y="2003"/>
                  </a:cubicBezTo>
                  <a:cubicBezTo>
                    <a:pt x="2368" y="2270"/>
                    <a:pt x="1601" y="2537"/>
                    <a:pt x="867" y="3137"/>
                  </a:cubicBezTo>
                  <a:lnTo>
                    <a:pt x="634" y="3371"/>
                  </a:lnTo>
                  <a:cubicBezTo>
                    <a:pt x="534" y="3471"/>
                    <a:pt x="467" y="3571"/>
                    <a:pt x="400" y="3671"/>
                  </a:cubicBezTo>
                  <a:cubicBezTo>
                    <a:pt x="234" y="3904"/>
                    <a:pt x="134" y="4104"/>
                    <a:pt x="67" y="4371"/>
                  </a:cubicBezTo>
                  <a:cubicBezTo>
                    <a:pt x="0" y="4605"/>
                    <a:pt x="0" y="4905"/>
                    <a:pt x="67" y="5205"/>
                  </a:cubicBezTo>
                  <a:cubicBezTo>
                    <a:pt x="167" y="5539"/>
                    <a:pt x="367" y="5772"/>
                    <a:pt x="534" y="5939"/>
                  </a:cubicBezTo>
                  <a:cubicBezTo>
                    <a:pt x="967" y="6306"/>
                    <a:pt x="1368" y="6439"/>
                    <a:pt x="1768" y="6539"/>
                  </a:cubicBezTo>
                  <a:cubicBezTo>
                    <a:pt x="2168" y="6640"/>
                    <a:pt x="2535" y="6706"/>
                    <a:pt x="2936" y="6773"/>
                  </a:cubicBezTo>
                  <a:cubicBezTo>
                    <a:pt x="3669" y="6873"/>
                    <a:pt x="4403" y="6873"/>
                    <a:pt x="5137" y="6906"/>
                  </a:cubicBezTo>
                  <a:cubicBezTo>
                    <a:pt x="5838" y="6906"/>
                    <a:pt x="6538" y="6940"/>
                    <a:pt x="7205" y="6940"/>
                  </a:cubicBezTo>
                  <a:cubicBezTo>
                    <a:pt x="8016" y="6969"/>
                    <a:pt x="8807" y="6981"/>
                    <a:pt x="9579" y="6981"/>
                  </a:cubicBezTo>
                  <a:cubicBezTo>
                    <a:pt x="11442" y="6981"/>
                    <a:pt x="13193" y="6910"/>
                    <a:pt x="14844" y="6840"/>
                  </a:cubicBezTo>
                  <a:cubicBezTo>
                    <a:pt x="19514" y="6573"/>
                    <a:pt x="23250" y="6106"/>
                    <a:pt x="25852" y="5806"/>
                  </a:cubicBezTo>
                  <a:cubicBezTo>
                    <a:pt x="28420" y="5472"/>
                    <a:pt x="29855" y="5239"/>
                    <a:pt x="29821" y="5172"/>
                  </a:cubicBezTo>
                  <a:cubicBezTo>
                    <a:pt x="29821" y="5140"/>
                    <a:pt x="29674" y="5125"/>
                    <a:pt x="29388" y="5125"/>
                  </a:cubicBezTo>
                  <a:cubicBezTo>
                    <a:pt x="28782" y="5125"/>
                    <a:pt x="27553" y="5192"/>
                    <a:pt x="25785" y="5305"/>
                  </a:cubicBezTo>
                  <a:cubicBezTo>
                    <a:pt x="23183" y="5505"/>
                    <a:pt x="19447" y="5806"/>
                    <a:pt x="14811" y="5972"/>
                  </a:cubicBezTo>
                  <a:cubicBezTo>
                    <a:pt x="13552" y="5991"/>
                    <a:pt x="12223" y="6019"/>
                    <a:pt x="10830" y="6019"/>
                  </a:cubicBezTo>
                  <a:cubicBezTo>
                    <a:pt x="9676" y="6019"/>
                    <a:pt x="8478" y="5999"/>
                    <a:pt x="7239" y="5939"/>
                  </a:cubicBezTo>
                  <a:cubicBezTo>
                    <a:pt x="6571" y="5906"/>
                    <a:pt x="5871" y="5872"/>
                    <a:pt x="5170" y="5839"/>
                  </a:cubicBezTo>
                  <a:cubicBezTo>
                    <a:pt x="4470" y="5806"/>
                    <a:pt x="3769" y="5772"/>
                    <a:pt x="3069" y="5672"/>
                  </a:cubicBezTo>
                  <a:cubicBezTo>
                    <a:pt x="2735" y="5639"/>
                    <a:pt x="2402" y="5572"/>
                    <a:pt x="2068" y="5472"/>
                  </a:cubicBezTo>
                  <a:cubicBezTo>
                    <a:pt x="1768" y="5405"/>
                    <a:pt x="1468" y="5272"/>
                    <a:pt x="1301" y="5105"/>
                  </a:cubicBezTo>
                  <a:cubicBezTo>
                    <a:pt x="1201" y="5038"/>
                    <a:pt x="1168" y="4972"/>
                    <a:pt x="1168" y="4905"/>
                  </a:cubicBezTo>
                  <a:cubicBezTo>
                    <a:pt x="1134" y="4872"/>
                    <a:pt x="1134" y="4772"/>
                    <a:pt x="1168" y="4638"/>
                  </a:cubicBezTo>
                  <a:cubicBezTo>
                    <a:pt x="1268" y="4405"/>
                    <a:pt x="1368" y="4204"/>
                    <a:pt x="1635" y="4004"/>
                  </a:cubicBezTo>
                  <a:cubicBezTo>
                    <a:pt x="2102" y="3637"/>
                    <a:pt x="2802" y="3337"/>
                    <a:pt x="3503" y="3104"/>
                  </a:cubicBezTo>
                  <a:cubicBezTo>
                    <a:pt x="4236" y="2904"/>
                    <a:pt x="5004" y="2737"/>
                    <a:pt x="5771" y="2570"/>
                  </a:cubicBezTo>
                  <a:cubicBezTo>
                    <a:pt x="7305" y="2303"/>
                    <a:pt x="8940" y="2136"/>
                    <a:pt x="10608" y="1970"/>
                  </a:cubicBezTo>
                  <a:cubicBezTo>
                    <a:pt x="12242" y="1836"/>
                    <a:pt x="13943" y="1703"/>
                    <a:pt x="15678" y="1569"/>
                  </a:cubicBezTo>
                  <a:cubicBezTo>
                    <a:pt x="16545" y="1503"/>
                    <a:pt x="17379" y="1402"/>
                    <a:pt x="18246" y="1369"/>
                  </a:cubicBezTo>
                  <a:cubicBezTo>
                    <a:pt x="19114" y="1336"/>
                    <a:pt x="20014" y="1302"/>
                    <a:pt x="20882" y="1302"/>
                  </a:cubicBezTo>
                  <a:cubicBezTo>
                    <a:pt x="22038" y="1267"/>
                    <a:pt x="23185" y="1250"/>
                    <a:pt x="24322" y="1250"/>
                  </a:cubicBezTo>
                  <a:cubicBezTo>
                    <a:pt x="37081" y="1250"/>
                    <a:pt x="48493" y="3330"/>
                    <a:pt x="57008" y="4004"/>
                  </a:cubicBezTo>
                  <a:cubicBezTo>
                    <a:pt x="58175" y="4071"/>
                    <a:pt x="59276" y="4138"/>
                    <a:pt x="60343" y="4204"/>
                  </a:cubicBezTo>
                  <a:cubicBezTo>
                    <a:pt x="61377" y="4271"/>
                    <a:pt x="62378" y="4371"/>
                    <a:pt x="63312" y="4371"/>
                  </a:cubicBezTo>
                  <a:cubicBezTo>
                    <a:pt x="64213" y="4371"/>
                    <a:pt x="65080" y="4371"/>
                    <a:pt x="65881" y="4405"/>
                  </a:cubicBezTo>
                  <a:lnTo>
                    <a:pt x="67015" y="4405"/>
                  </a:lnTo>
                  <a:cubicBezTo>
                    <a:pt x="67382" y="4405"/>
                    <a:pt x="67715" y="4371"/>
                    <a:pt x="68049" y="4371"/>
                  </a:cubicBezTo>
                  <a:cubicBezTo>
                    <a:pt x="70651" y="4238"/>
                    <a:pt x="72085" y="4138"/>
                    <a:pt x="72085" y="4038"/>
                  </a:cubicBezTo>
                  <a:cubicBezTo>
                    <a:pt x="72085" y="3971"/>
                    <a:pt x="70651" y="3904"/>
                    <a:pt x="68049" y="3871"/>
                  </a:cubicBezTo>
                  <a:cubicBezTo>
                    <a:pt x="67826" y="3871"/>
                    <a:pt x="67604" y="3886"/>
                    <a:pt x="67372" y="3886"/>
                  </a:cubicBezTo>
                  <a:cubicBezTo>
                    <a:pt x="67256" y="3886"/>
                    <a:pt x="67137" y="3882"/>
                    <a:pt x="67015" y="3871"/>
                  </a:cubicBezTo>
                  <a:cubicBezTo>
                    <a:pt x="66648" y="3838"/>
                    <a:pt x="66281" y="3838"/>
                    <a:pt x="65881" y="3804"/>
                  </a:cubicBezTo>
                  <a:cubicBezTo>
                    <a:pt x="65113" y="3771"/>
                    <a:pt x="64246" y="3704"/>
                    <a:pt x="63312" y="3671"/>
                  </a:cubicBezTo>
                  <a:cubicBezTo>
                    <a:pt x="62411" y="3637"/>
                    <a:pt x="61411" y="3537"/>
                    <a:pt x="60377" y="3437"/>
                  </a:cubicBezTo>
                  <a:cubicBezTo>
                    <a:pt x="59343" y="3337"/>
                    <a:pt x="58242" y="3237"/>
                    <a:pt x="57108" y="3104"/>
                  </a:cubicBezTo>
                  <a:cubicBezTo>
                    <a:pt x="52471" y="2603"/>
                    <a:pt x="47000" y="1803"/>
                    <a:pt x="40896" y="1069"/>
                  </a:cubicBezTo>
                  <a:cubicBezTo>
                    <a:pt x="35599" y="436"/>
                    <a:pt x="29830" y="1"/>
                    <a:pt x="2376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3"/>
            <p:cNvSpPr/>
            <p:nvPr/>
          </p:nvSpPr>
          <p:spPr>
            <a:xfrm>
              <a:off x="1700980" y="3726194"/>
              <a:ext cx="1378131" cy="124473"/>
            </a:xfrm>
            <a:custGeom>
              <a:avLst/>
              <a:gdLst/>
              <a:ahLst/>
              <a:cxnLst/>
              <a:rect l="l" t="t" r="r" b="b"/>
              <a:pathLst>
                <a:path w="31457" h="5014" extrusionOk="0">
                  <a:moveTo>
                    <a:pt x="142" y="0"/>
                  </a:moveTo>
                  <a:cubicBezTo>
                    <a:pt x="79" y="0"/>
                    <a:pt x="42" y="13"/>
                    <a:pt x="34" y="38"/>
                  </a:cubicBezTo>
                  <a:cubicBezTo>
                    <a:pt x="0" y="105"/>
                    <a:pt x="367" y="339"/>
                    <a:pt x="1101" y="739"/>
                  </a:cubicBezTo>
                  <a:cubicBezTo>
                    <a:pt x="1468" y="906"/>
                    <a:pt x="1935" y="1139"/>
                    <a:pt x="2435" y="1406"/>
                  </a:cubicBezTo>
                  <a:cubicBezTo>
                    <a:pt x="3003" y="1606"/>
                    <a:pt x="3603" y="1840"/>
                    <a:pt x="4303" y="2073"/>
                  </a:cubicBezTo>
                  <a:cubicBezTo>
                    <a:pt x="7072" y="3041"/>
                    <a:pt x="11008" y="4008"/>
                    <a:pt x="15411" y="4508"/>
                  </a:cubicBezTo>
                  <a:cubicBezTo>
                    <a:pt x="15978" y="4542"/>
                    <a:pt x="16512" y="4642"/>
                    <a:pt x="17046" y="4675"/>
                  </a:cubicBezTo>
                  <a:cubicBezTo>
                    <a:pt x="17580" y="4742"/>
                    <a:pt x="18113" y="4775"/>
                    <a:pt x="18647" y="4809"/>
                  </a:cubicBezTo>
                  <a:cubicBezTo>
                    <a:pt x="19681" y="4875"/>
                    <a:pt x="20715" y="4975"/>
                    <a:pt x="21649" y="4975"/>
                  </a:cubicBezTo>
                  <a:cubicBezTo>
                    <a:pt x="22766" y="4995"/>
                    <a:pt x="23816" y="5014"/>
                    <a:pt x="24781" y="5014"/>
                  </a:cubicBezTo>
                  <a:cubicBezTo>
                    <a:pt x="25487" y="5014"/>
                    <a:pt x="26147" y="5004"/>
                    <a:pt x="26753" y="4975"/>
                  </a:cubicBezTo>
                  <a:cubicBezTo>
                    <a:pt x="29655" y="4842"/>
                    <a:pt x="31456" y="4642"/>
                    <a:pt x="31456" y="4475"/>
                  </a:cubicBezTo>
                  <a:cubicBezTo>
                    <a:pt x="31423" y="4041"/>
                    <a:pt x="24284" y="4342"/>
                    <a:pt x="15578" y="3274"/>
                  </a:cubicBezTo>
                  <a:cubicBezTo>
                    <a:pt x="11208" y="2807"/>
                    <a:pt x="7306" y="1973"/>
                    <a:pt x="4537" y="1239"/>
                  </a:cubicBezTo>
                  <a:cubicBezTo>
                    <a:pt x="3870" y="1039"/>
                    <a:pt x="3236" y="872"/>
                    <a:pt x="2669" y="739"/>
                  </a:cubicBezTo>
                  <a:cubicBezTo>
                    <a:pt x="2135" y="572"/>
                    <a:pt x="1668" y="405"/>
                    <a:pt x="1301" y="305"/>
                  </a:cubicBezTo>
                  <a:cubicBezTo>
                    <a:pt x="730" y="107"/>
                    <a:pt x="325" y="0"/>
                    <a:pt x="14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3"/>
            <p:cNvSpPr/>
            <p:nvPr/>
          </p:nvSpPr>
          <p:spPr>
            <a:xfrm>
              <a:off x="1230416" y="2913945"/>
              <a:ext cx="2460983" cy="144407"/>
            </a:xfrm>
            <a:custGeom>
              <a:avLst/>
              <a:gdLst/>
              <a:ahLst/>
              <a:cxnLst/>
              <a:rect l="l" t="t" r="r" b="b"/>
              <a:pathLst>
                <a:path w="56174" h="5817" extrusionOk="0">
                  <a:moveTo>
                    <a:pt x="43732" y="1"/>
                  </a:moveTo>
                  <a:cubicBezTo>
                    <a:pt x="42197" y="1"/>
                    <a:pt x="40596" y="67"/>
                    <a:pt x="38895" y="134"/>
                  </a:cubicBezTo>
                  <a:cubicBezTo>
                    <a:pt x="37194" y="234"/>
                    <a:pt x="35426" y="334"/>
                    <a:pt x="33591" y="468"/>
                  </a:cubicBezTo>
                  <a:cubicBezTo>
                    <a:pt x="31756" y="668"/>
                    <a:pt x="29855" y="801"/>
                    <a:pt x="27887" y="1068"/>
                  </a:cubicBezTo>
                  <a:cubicBezTo>
                    <a:pt x="24018" y="1502"/>
                    <a:pt x="20348" y="2136"/>
                    <a:pt x="17013" y="2636"/>
                  </a:cubicBezTo>
                  <a:cubicBezTo>
                    <a:pt x="13643" y="3170"/>
                    <a:pt x="10641" y="3670"/>
                    <a:pt x="8140" y="4104"/>
                  </a:cubicBezTo>
                  <a:cubicBezTo>
                    <a:pt x="3103" y="4971"/>
                    <a:pt x="0" y="5605"/>
                    <a:pt x="0" y="5771"/>
                  </a:cubicBezTo>
                  <a:cubicBezTo>
                    <a:pt x="6" y="5802"/>
                    <a:pt x="115" y="5817"/>
                    <a:pt x="320" y="5817"/>
                  </a:cubicBezTo>
                  <a:cubicBezTo>
                    <a:pt x="1241" y="5817"/>
                    <a:pt x="4099" y="5517"/>
                    <a:pt x="8273" y="4971"/>
                  </a:cubicBezTo>
                  <a:cubicBezTo>
                    <a:pt x="10808" y="4671"/>
                    <a:pt x="13810" y="4237"/>
                    <a:pt x="17179" y="3770"/>
                  </a:cubicBezTo>
                  <a:cubicBezTo>
                    <a:pt x="20515" y="3336"/>
                    <a:pt x="24184" y="2736"/>
                    <a:pt x="28054" y="2302"/>
                  </a:cubicBezTo>
                  <a:cubicBezTo>
                    <a:pt x="29988" y="2069"/>
                    <a:pt x="31856" y="1902"/>
                    <a:pt x="33691" y="1702"/>
                  </a:cubicBezTo>
                  <a:cubicBezTo>
                    <a:pt x="35526" y="1535"/>
                    <a:pt x="37294" y="1402"/>
                    <a:pt x="38962" y="1268"/>
                  </a:cubicBezTo>
                  <a:cubicBezTo>
                    <a:pt x="40663" y="1202"/>
                    <a:pt x="42231" y="1101"/>
                    <a:pt x="43732" y="1035"/>
                  </a:cubicBezTo>
                  <a:cubicBezTo>
                    <a:pt x="45233" y="1001"/>
                    <a:pt x="46634" y="968"/>
                    <a:pt x="47901" y="935"/>
                  </a:cubicBezTo>
                  <a:cubicBezTo>
                    <a:pt x="49169" y="935"/>
                    <a:pt x="50336" y="968"/>
                    <a:pt x="51337" y="968"/>
                  </a:cubicBezTo>
                  <a:cubicBezTo>
                    <a:pt x="52371" y="968"/>
                    <a:pt x="53238" y="1068"/>
                    <a:pt x="53939" y="1068"/>
                  </a:cubicBezTo>
                  <a:cubicBezTo>
                    <a:pt x="54656" y="1101"/>
                    <a:pt x="55215" y="1118"/>
                    <a:pt x="55594" y="1118"/>
                  </a:cubicBezTo>
                  <a:cubicBezTo>
                    <a:pt x="55974" y="1118"/>
                    <a:pt x="56174" y="1101"/>
                    <a:pt x="56174" y="1068"/>
                  </a:cubicBezTo>
                  <a:cubicBezTo>
                    <a:pt x="56174" y="968"/>
                    <a:pt x="55407" y="801"/>
                    <a:pt x="53972" y="568"/>
                  </a:cubicBezTo>
                  <a:cubicBezTo>
                    <a:pt x="53272" y="501"/>
                    <a:pt x="52404" y="301"/>
                    <a:pt x="51370" y="268"/>
                  </a:cubicBezTo>
                  <a:cubicBezTo>
                    <a:pt x="50370" y="201"/>
                    <a:pt x="49202" y="134"/>
                    <a:pt x="47935" y="34"/>
                  </a:cubicBezTo>
                  <a:cubicBezTo>
                    <a:pt x="46634" y="34"/>
                    <a:pt x="45233" y="1"/>
                    <a:pt x="4373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3"/>
            <p:cNvSpPr/>
            <p:nvPr/>
          </p:nvSpPr>
          <p:spPr>
            <a:xfrm>
              <a:off x="1139286" y="3248025"/>
              <a:ext cx="860047" cy="110501"/>
            </a:xfrm>
            <a:custGeom>
              <a:avLst/>
              <a:gdLst/>
              <a:ahLst/>
              <a:cxnLst/>
              <a:rect l="l" t="t" r="r" b="b"/>
              <a:pathLst>
                <a:path w="40597" h="5216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17" y="5211"/>
                    <a:pt x="29077" y="5216"/>
                    <a:pt x="29334" y="5216"/>
                  </a:cubicBezTo>
                  <a:cubicBezTo>
                    <a:pt x="31561" y="5216"/>
                    <a:pt x="33578" y="4842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2" name="Google Shape;1432;p23"/>
          <p:cNvSpPr/>
          <p:nvPr/>
        </p:nvSpPr>
        <p:spPr>
          <a:xfrm>
            <a:off x="3818921" y="4990681"/>
            <a:ext cx="3695855" cy="87806"/>
          </a:xfrm>
          <a:custGeom>
            <a:avLst/>
            <a:gdLst/>
            <a:ahLst/>
            <a:cxnLst/>
            <a:rect l="l" t="t" r="r" b="b"/>
            <a:pathLst>
              <a:path w="84361" h="3537" extrusionOk="0">
                <a:moveTo>
                  <a:pt x="33458" y="1"/>
                </a:moveTo>
                <a:cubicBezTo>
                  <a:pt x="30723" y="1"/>
                  <a:pt x="28054" y="34"/>
                  <a:pt x="25519" y="34"/>
                </a:cubicBezTo>
                <a:cubicBezTo>
                  <a:pt x="20415" y="134"/>
                  <a:pt x="15879" y="401"/>
                  <a:pt x="12043" y="701"/>
                </a:cubicBezTo>
                <a:cubicBezTo>
                  <a:pt x="8207" y="1035"/>
                  <a:pt x="5104" y="1435"/>
                  <a:pt x="3003" y="2002"/>
                </a:cubicBezTo>
                <a:cubicBezTo>
                  <a:pt x="1935" y="2269"/>
                  <a:pt x="1168" y="2603"/>
                  <a:pt x="668" y="2903"/>
                </a:cubicBezTo>
                <a:cubicBezTo>
                  <a:pt x="167" y="3203"/>
                  <a:pt x="1" y="3503"/>
                  <a:pt x="34" y="3537"/>
                </a:cubicBezTo>
                <a:cubicBezTo>
                  <a:pt x="67" y="3537"/>
                  <a:pt x="268" y="3337"/>
                  <a:pt x="768" y="3103"/>
                </a:cubicBezTo>
                <a:cubicBezTo>
                  <a:pt x="1268" y="2870"/>
                  <a:pt x="2069" y="2636"/>
                  <a:pt x="3103" y="2469"/>
                </a:cubicBezTo>
                <a:cubicBezTo>
                  <a:pt x="5171" y="2036"/>
                  <a:pt x="8273" y="1769"/>
                  <a:pt x="12076" y="1535"/>
                </a:cubicBezTo>
                <a:cubicBezTo>
                  <a:pt x="15912" y="1335"/>
                  <a:pt x="20482" y="1168"/>
                  <a:pt x="25519" y="1135"/>
                </a:cubicBezTo>
                <a:cubicBezTo>
                  <a:pt x="28054" y="1135"/>
                  <a:pt x="30689" y="1168"/>
                  <a:pt x="33458" y="1168"/>
                </a:cubicBezTo>
                <a:cubicBezTo>
                  <a:pt x="36193" y="1235"/>
                  <a:pt x="39062" y="1268"/>
                  <a:pt x="41964" y="1302"/>
                </a:cubicBezTo>
                <a:cubicBezTo>
                  <a:pt x="53672" y="1569"/>
                  <a:pt x="64280" y="1769"/>
                  <a:pt x="71952" y="1936"/>
                </a:cubicBezTo>
                <a:cubicBezTo>
                  <a:pt x="75788" y="2002"/>
                  <a:pt x="78890" y="2036"/>
                  <a:pt x="81025" y="2036"/>
                </a:cubicBezTo>
                <a:cubicBezTo>
                  <a:pt x="83160" y="2036"/>
                  <a:pt x="84361" y="2002"/>
                  <a:pt x="84361" y="1936"/>
                </a:cubicBezTo>
                <a:cubicBezTo>
                  <a:pt x="84361" y="1835"/>
                  <a:pt x="83160" y="1735"/>
                  <a:pt x="81025" y="1569"/>
                </a:cubicBezTo>
                <a:cubicBezTo>
                  <a:pt x="78890" y="1435"/>
                  <a:pt x="75788" y="1268"/>
                  <a:pt x="71952" y="1102"/>
                </a:cubicBezTo>
                <a:cubicBezTo>
                  <a:pt x="64313" y="735"/>
                  <a:pt x="53706" y="368"/>
                  <a:pt x="41997" y="134"/>
                </a:cubicBezTo>
                <a:cubicBezTo>
                  <a:pt x="39062" y="101"/>
                  <a:pt x="36227" y="68"/>
                  <a:pt x="33458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3" name="Google Shape;1433;p23"/>
          <p:cNvSpPr/>
          <p:nvPr/>
        </p:nvSpPr>
        <p:spPr>
          <a:xfrm flipH="1">
            <a:off x="6982663" y="4675726"/>
            <a:ext cx="2085444" cy="416439"/>
          </a:xfrm>
          <a:custGeom>
            <a:avLst/>
            <a:gdLst/>
            <a:ahLst/>
            <a:cxnLst/>
            <a:rect l="l" t="t" r="r" b="b"/>
            <a:pathLst>
              <a:path w="47602" h="16775" extrusionOk="0">
                <a:moveTo>
                  <a:pt x="40408" y="0"/>
                </a:moveTo>
                <a:cubicBezTo>
                  <a:pt x="40382" y="0"/>
                  <a:pt x="40367" y="4"/>
                  <a:pt x="40363" y="12"/>
                </a:cubicBezTo>
                <a:cubicBezTo>
                  <a:pt x="40329" y="112"/>
                  <a:pt x="41163" y="446"/>
                  <a:pt x="42398" y="1413"/>
                </a:cubicBezTo>
                <a:cubicBezTo>
                  <a:pt x="42998" y="1913"/>
                  <a:pt x="43698" y="2547"/>
                  <a:pt x="44366" y="3415"/>
                </a:cubicBezTo>
                <a:cubicBezTo>
                  <a:pt x="45033" y="4282"/>
                  <a:pt x="45667" y="5383"/>
                  <a:pt x="46067" y="6684"/>
                </a:cubicBezTo>
                <a:cubicBezTo>
                  <a:pt x="46434" y="7984"/>
                  <a:pt x="46567" y="9519"/>
                  <a:pt x="46000" y="10920"/>
                </a:cubicBezTo>
                <a:cubicBezTo>
                  <a:pt x="45500" y="12388"/>
                  <a:pt x="44199" y="13555"/>
                  <a:pt x="42564" y="14289"/>
                </a:cubicBezTo>
                <a:cubicBezTo>
                  <a:pt x="41764" y="14656"/>
                  <a:pt x="40896" y="14923"/>
                  <a:pt x="39962" y="15123"/>
                </a:cubicBezTo>
                <a:cubicBezTo>
                  <a:pt x="39028" y="15323"/>
                  <a:pt x="38061" y="15423"/>
                  <a:pt x="37060" y="15490"/>
                </a:cubicBezTo>
                <a:cubicBezTo>
                  <a:pt x="36560" y="15523"/>
                  <a:pt x="36060" y="15540"/>
                  <a:pt x="35555" y="15540"/>
                </a:cubicBezTo>
                <a:cubicBezTo>
                  <a:pt x="35051" y="15540"/>
                  <a:pt x="34542" y="15523"/>
                  <a:pt x="34025" y="15490"/>
                </a:cubicBezTo>
                <a:cubicBezTo>
                  <a:pt x="32991" y="15423"/>
                  <a:pt x="31923" y="15323"/>
                  <a:pt x="30856" y="15223"/>
                </a:cubicBezTo>
                <a:cubicBezTo>
                  <a:pt x="28721" y="14956"/>
                  <a:pt x="26620" y="14656"/>
                  <a:pt x="24618" y="14322"/>
                </a:cubicBezTo>
                <a:cubicBezTo>
                  <a:pt x="23617" y="14189"/>
                  <a:pt x="22617" y="13989"/>
                  <a:pt x="21683" y="13789"/>
                </a:cubicBezTo>
                <a:cubicBezTo>
                  <a:pt x="21182" y="13689"/>
                  <a:pt x="20715" y="13588"/>
                  <a:pt x="20248" y="13488"/>
                </a:cubicBezTo>
                <a:cubicBezTo>
                  <a:pt x="19781" y="13388"/>
                  <a:pt x="19314" y="13288"/>
                  <a:pt x="18847" y="13188"/>
                </a:cubicBezTo>
                <a:cubicBezTo>
                  <a:pt x="15211" y="12354"/>
                  <a:pt x="11909" y="11520"/>
                  <a:pt x="9140" y="10887"/>
                </a:cubicBezTo>
                <a:cubicBezTo>
                  <a:pt x="7739" y="10586"/>
                  <a:pt x="6472" y="10319"/>
                  <a:pt x="5371" y="10119"/>
                </a:cubicBezTo>
                <a:cubicBezTo>
                  <a:pt x="4237" y="9886"/>
                  <a:pt x="3303" y="9719"/>
                  <a:pt x="2502" y="9619"/>
                </a:cubicBezTo>
                <a:cubicBezTo>
                  <a:pt x="1302" y="9469"/>
                  <a:pt x="513" y="9394"/>
                  <a:pt x="194" y="9394"/>
                </a:cubicBezTo>
                <a:cubicBezTo>
                  <a:pt x="88" y="9394"/>
                  <a:pt x="34" y="9402"/>
                  <a:pt x="34" y="9419"/>
                </a:cubicBezTo>
                <a:cubicBezTo>
                  <a:pt x="1" y="9619"/>
                  <a:pt x="3436" y="10253"/>
                  <a:pt x="8907" y="11754"/>
                </a:cubicBezTo>
                <a:cubicBezTo>
                  <a:pt x="11676" y="12454"/>
                  <a:pt x="14911" y="13422"/>
                  <a:pt x="18581" y="14289"/>
                </a:cubicBezTo>
                <a:cubicBezTo>
                  <a:pt x="19048" y="14422"/>
                  <a:pt x="19515" y="14522"/>
                  <a:pt x="19982" y="14656"/>
                </a:cubicBezTo>
                <a:cubicBezTo>
                  <a:pt x="20449" y="14756"/>
                  <a:pt x="20949" y="14856"/>
                  <a:pt x="21416" y="14956"/>
                </a:cubicBezTo>
                <a:cubicBezTo>
                  <a:pt x="22383" y="15156"/>
                  <a:pt x="23384" y="15390"/>
                  <a:pt x="24418" y="15523"/>
                </a:cubicBezTo>
                <a:cubicBezTo>
                  <a:pt x="26453" y="15890"/>
                  <a:pt x="28521" y="16190"/>
                  <a:pt x="30723" y="16457"/>
                </a:cubicBezTo>
                <a:cubicBezTo>
                  <a:pt x="31790" y="16591"/>
                  <a:pt x="32891" y="16657"/>
                  <a:pt x="33958" y="16724"/>
                </a:cubicBezTo>
                <a:cubicBezTo>
                  <a:pt x="34492" y="16757"/>
                  <a:pt x="35026" y="16774"/>
                  <a:pt x="35555" y="16774"/>
                </a:cubicBezTo>
                <a:cubicBezTo>
                  <a:pt x="36085" y="16774"/>
                  <a:pt x="36610" y="16757"/>
                  <a:pt x="37127" y="16724"/>
                </a:cubicBezTo>
                <a:cubicBezTo>
                  <a:pt x="38195" y="16657"/>
                  <a:pt x="39229" y="16524"/>
                  <a:pt x="40229" y="16290"/>
                </a:cubicBezTo>
                <a:cubicBezTo>
                  <a:pt x="41197" y="16057"/>
                  <a:pt x="42164" y="15757"/>
                  <a:pt x="43065" y="15323"/>
                </a:cubicBezTo>
                <a:cubicBezTo>
                  <a:pt x="43965" y="14889"/>
                  <a:pt x="44799" y="14356"/>
                  <a:pt x="45466" y="13655"/>
                </a:cubicBezTo>
                <a:cubicBezTo>
                  <a:pt x="46167" y="12988"/>
                  <a:pt x="46667" y="12154"/>
                  <a:pt x="46967" y="11287"/>
                </a:cubicBezTo>
                <a:cubicBezTo>
                  <a:pt x="47601" y="9552"/>
                  <a:pt x="47368" y="7818"/>
                  <a:pt x="46901" y="6417"/>
                </a:cubicBezTo>
                <a:cubicBezTo>
                  <a:pt x="46400" y="5016"/>
                  <a:pt x="45667" y="3882"/>
                  <a:pt x="44899" y="2981"/>
                </a:cubicBezTo>
                <a:cubicBezTo>
                  <a:pt x="44132" y="2114"/>
                  <a:pt x="43365" y="1480"/>
                  <a:pt x="42664" y="1013"/>
                </a:cubicBezTo>
                <a:cubicBezTo>
                  <a:pt x="41454" y="245"/>
                  <a:pt x="40610" y="0"/>
                  <a:pt x="4040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4" name="Google Shape;1434;p23"/>
          <p:cNvSpPr/>
          <p:nvPr/>
        </p:nvSpPr>
        <p:spPr>
          <a:xfrm flipH="1">
            <a:off x="7359692" y="4682603"/>
            <a:ext cx="1702544" cy="296336"/>
          </a:xfrm>
          <a:custGeom>
            <a:avLst/>
            <a:gdLst/>
            <a:ahLst/>
            <a:cxnLst/>
            <a:rect l="l" t="t" r="r" b="b"/>
            <a:pathLst>
              <a:path w="38862" h="11937" extrusionOk="0">
                <a:moveTo>
                  <a:pt x="33301" y="0"/>
                </a:moveTo>
                <a:cubicBezTo>
                  <a:pt x="33296" y="0"/>
                  <a:pt x="33293" y="1"/>
                  <a:pt x="33290" y="2"/>
                </a:cubicBezTo>
                <a:cubicBezTo>
                  <a:pt x="33257" y="69"/>
                  <a:pt x="33724" y="602"/>
                  <a:pt x="34625" y="1503"/>
                </a:cubicBezTo>
                <a:cubicBezTo>
                  <a:pt x="35058" y="1970"/>
                  <a:pt x="35592" y="2537"/>
                  <a:pt x="36159" y="3204"/>
                </a:cubicBezTo>
                <a:cubicBezTo>
                  <a:pt x="36726" y="3905"/>
                  <a:pt x="37327" y="4739"/>
                  <a:pt x="37660" y="5706"/>
                </a:cubicBezTo>
                <a:cubicBezTo>
                  <a:pt x="37727" y="5973"/>
                  <a:pt x="37827" y="6206"/>
                  <a:pt x="37860" y="6473"/>
                </a:cubicBezTo>
                <a:cubicBezTo>
                  <a:pt x="37927" y="6740"/>
                  <a:pt x="37894" y="7007"/>
                  <a:pt x="37894" y="7307"/>
                </a:cubicBezTo>
                <a:cubicBezTo>
                  <a:pt x="37827" y="7841"/>
                  <a:pt x="37694" y="8375"/>
                  <a:pt x="37327" y="8908"/>
                </a:cubicBezTo>
                <a:cubicBezTo>
                  <a:pt x="37026" y="9442"/>
                  <a:pt x="36660" y="9909"/>
                  <a:pt x="36126" y="10243"/>
                </a:cubicBezTo>
                <a:cubicBezTo>
                  <a:pt x="35592" y="10543"/>
                  <a:pt x="34958" y="10710"/>
                  <a:pt x="34291" y="10743"/>
                </a:cubicBezTo>
                <a:cubicBezTo>
                  <a:pt x="34103" y="10761"/>
                  <a:pt x="33913" y="10769"/>
                  <a:pt x="33722" y="10769"/>
                </a:cubicBezTo>
                <a:cubicBezTo>
                  <a:pt x="33197" y="10769"/>
                  <a:pt x="32660" y="10707"/>
                  <a:pt x="32123" y="10610"/>
                </a:cubicBezTo>
                <a:cubicBezTo>
                  <a:pt x="31389" y="10443"/>
                  <a:pt x="30589" y="10209"/>
                  <a:pt x="29821" y="10042"/>
                </a:cubicBezTo>
                <a:cubicBezTo>
                  <a:pt x="28220" y="9642"/>
                  <a:pt x="26586" y="9209"/>
                  <a:pt x="24918" y="8742"/>
                </a:cubicBezTo>
                <a:cubicBezTo>
                  <a:pt x="23217" y="8308"/>
                  <a:pt x="21582" y="7874"/>
                  <a:pt x="19981" y="7474"/>
                </a:cubicBezTo>
                <a:cubicBezTo>
                  <a:pt x="18380" y="7074"/>
                  <a:pt x="16845" y="6673"/>
                  <a:pt x="15378" y="6340"/>
                </a:cubicBezTo>
                <a:cubicBezTo>
                  <a:pt x="12409" y="5673"/>
                  <a:pt x="9707" y="5206"/>
                  <a:pt x="7439" y="4905"/>
                </a:cubicBezTo>
                <a:cubicBezTo>
                  <a:pt x="6305" y="4805"/>
                  <a:pt x="5270" y="4705"/>
                  <a:pt x="4336" y="4605"/>
                </a:cubicBezTo>
                <a:cubicBezTo>
                  <a:pt x="3436" y="4572"/>
                  <a:pt x="2635" y="4572"/>
                  <a:pt x="2001" y="4572"/>
                </a:cubicBezTo>
                <a:cubicBezTo>
                  <a:pt x="734" y="4572"/>
                  <a:pt x="0" y="4639"/>
                  <a:pt x="0" y="4705"/>
                </a:cubicBezTo>
                <a:cubicBezTo>
                  <a:pt x="0" y="4805"/>
                  <a:pt x="701" y="4905"/>
                  <a:pt x="1968" y="5072"/>
                </a:cubicBezTo>
                <a:cubicBezTo>
                  <a:pt x="2602" y="5139"/>
                  <a:pt x="3402" y="5206"/>
                  <a:pt x="4270" y="5306"/>
                </a:cubicBezTo>
                <a:cubicBezTo>
                  <a:pt x="5170" y="5473"/>
                  <a:pt x="6204" y="5606"/>
                  <a:pt x="7305" y="5806"/>
                </a:cubicBezTo>
                <a:cubicBezTo>
                  <a:pt x="9540" y="6173"/>
                  <a:pt x="12209" y="6740"/>
                  <a:pt x="15111" y="7441"/>
                </a:cubicBezTo>
                <a:cubicBezTo>
                  <a:pt x="16579" y="7808"/>
                  <a:pt x="18113" y="8241"/>
                  <a:pt x="19681" y="8641"/>
                </a:cubicBezTo>
                <a:cubicBezTo>
                  <a:pt x="21282" y="9075"/>
                  <a:pt x="22916" y="9509"/>
                  <a:pt x="24618" y="9976"/>
                </a:cubicBezTo>
                <a:cubicBezTo>
                  <a:pt x="26285" y="10409"/>
                  <a:pt x="27920" y="10843"/>
                  <a:pt x="29554" y="11210"/>
                </a:cubicBezTo>
                <a:cubicBezTo>
                  <a:pt x="30355" y="11410"/>
                  <a:pt x="31122" y="11610"/>
                  <a:pt x="31923" y="11777"/>
                </a:cubicBezTo>
                <a:cubicBezTo>
                  <a:pt x="32533" y="11875"/>
                  <a:pt x="33126" y="11937"/>
                  <a:pt x="33727" y="11937"/>
                </a:cubicBezTo>
                <a:cubicBezTo>
                  <a:pt x="33947" y="11937"/>
                  <a:pt x="34168" y="11928"/>
                  <a:pt x="34391" y="11910"/>
                </a:cubicBezTo>
                <a:cubicBezTo>
                  <a:pt x="35192" y="11844"/>
                  <a:pt x="36026" y="11610"/>
                  <a:pt x="36726" y="11143"/>
                </a:cubicBezTo>
                <a:cubicBezTo>
                  <a:pt x="37427" y="10710"/>
                  <a:pt x="37927" y="10042"/>
                  <a:pt x="38227" y="9409"/>
                </a:cubicBezTo>
                <a:cubicBezTo>
                  <a:pt x="38628" y="8775"/>
                  <a:pt x="38794" y="8041"/>
                  <a:pt x="38861" y="7341"/>
                </a:cubicBezTo>
                <a:cubicBezTo>
                  <a:pt x="38828" y="7007"/>
                  <a:pt x="38861" y="6640"/>
                  <a:pt x="38761" y="6340"/>
                </a:cubicBezTo>
                <a:cubicBezTo>
                  <a:pt x="38728" y="6006"/>
                  <a:pt x="38594" y="5706"/>
                  <a:pt x="38494" y="5406"/>
                </a:cubicBezTo>
                <a:cubicBezTo>
                  <a:pt x="38027" y="4272"/>
                  <a:pt x="37327" y="3438"/>
                  <a:pt x="36693" y="2771"/>
                </a:cubicBezTo>
                <a:cubicBezTo>
                  <a:pt x="36059" y="2070"/>
                  <a:pt x="35425" y="1570"/>
                  <a:pt x="34958" y="1169"/>
                </a:cubicBezTo>
                <a:cubicBezTo>
                  <a:pt x="33996" y="400"/>
                  <a:pt x="33404" y="0"/>
                  <a:pt x="33301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5" name="Google Shape;1435;p23"/>
          <p:cNvSpPr/>
          <p:nvPr/>
        </p:nvSpPr>
        <p:spPr>
          <a:xfrm flipH="1">
            <a:off x="7589125" y="4647351"/>
            <a:ext cx="1471666" cy="212899"/>
          </a:xfrm>
          <a:custGeom>
            <a:avLst/>
            <a:gdLst/>
            <a:ahLst/>
            <a:cxnLst/>
            <a:rect l="l" t="t" r="r" b="b"/>
            <a:pathLst>
              <a:path w="33592" h="8576" extrusionOk="0">
                <a:moveTo>
                  <a:pt x="25615" y="1"/>
                </a:moveTo>
                <a:cubicBezTo>
                  <a:pt x="25536" y="1"/>
                  <a:pt x="25492" y="8"/>
                  <a:pt x="25485" y="21"/>
                </a:cubicBezTo>
                <a:cubicBezTo>
                  <a:pt x="25452" y="154"/>
                  <a:pt x="26519" y="455"/>
                  <a:pt x="28221" y="1255"/>
                </a:cubicBezTo>
                <a:cubicBezTo>
                  <a:pt x="29054" y="1689"/>
                  <a:pt x="30055" y="2223"/>
                  <a:pt x="30989" y="3090"/>
                </a:cubicBezTo>
                <a:cubicBezTo>
                  <a:pt x="31423" y="3523"/>
                  <a:pt x="31856" y="4024"/>
                  <a:pt x="32123" y="4624"/>
                </a:cubicBezTo>
                <a:cubicBezTo>
                  <a:pt x="32424" y="5225"/>
                  <a:pt x="32557" y="5925"/>
                  <a:pt x="32457" y="6626"/>
                </a:cubicBezTo>
                <a:lnTo>
                  <a:pt x="32457" y="6692"/>
                </a:lnTo>
                <a:cubicBezTo>
                  <a:pt x="32457" y="6759"/>
                  <a:pt x="32457" y="6859"/>
                  <a:pt x="32424" y="6893"/>
                </a:cubicBezTo>
                <a:cubicBezTo>
                  <a:pt x="32424" y="6959"/>
                  <a:pt x="32390" y="7026"/>
                  <a:pt x="32357" y="7059"/>
                </a:cubicBezTo>
                <a:cubicBezTo>
                  <a:pt x="32323" y="7159"/>
                  <a:pt x="32257" y="7193"/>
                  <a:pt x="32123" y="7259"/>
                </a:cubicBezTo>
                <a:cubicBezTo>
                  <a:pt x="31890" y="7393"/>
                  <a:pt x="31490" y="7426"/>
                  <a:pt x="31056" y="7426"/>
                </a:cubicBezTo>
                <a:cubicBezTo>
                  <a:pt x="30622" y="7426"/>
                  <a:pt x="30155" y="7393"/>
                  <a:pt x="29688" y="7360"/>
                </a:cubicBezTo>
                <a:lnTo>
                  <a:pt x="29255" y="7360"/>
                </a:lnTo>
                <a:lnTo>
                  <a:pt x="29088" y="7293"/>
                </a:lnTo>
                <a:cubicBezTo>
                  <a:pt x="28854" y="7259"/>
                  <a:pt x="28621" y="7193"/>
                  <a:pt x="28354" y="7126"/>
                </a:cubicBezTo>
                <a:cubicBezTo>
                  <a:pt x="26453" y="6659"/>
                  <a:pt x="24451" y="6192"/>
                  <a:pt x="22383" y="5658"/>
                </a:cubicBezTo>
                <a:cubicBezTo>
                  <a:pt x="20849" y="5291"/>
                  <a:pt x="19381" y="4891"/>
                  <a:pt x="17947" y="4558"/>
                </a:cubicBezTo>
                <a:cubicBezTo>
                  <a:pt x="16512" y="4224"/>
                  <a:pt x="15145" y="3890"/>
                  <a:pt x="13810" y="3590"/>
                </a:cubicBezTo>
                <a:cubicBezTo>
                  <a:pt x="12476" y="3290"/>
                  <a:pt x="11208" y="3090"/>
                  <a:pt x="10008" y="2856"/>
                </a:cubicBezTo>
                <a:cubicBezTo>
                  <a:pt x="9407" y="2723"/>
                  <a:pt x="8840" y="2623"/>
                  <a:pt x="8306" y="2523"/>
                </a:cubicBezTo>
                <a:lnTo>
                  <a:pt x="8073" y="2489"/>
                </a:lnTo>
                <a:lnTo>
                  <a:pt x="6638" y="2489"/>
                </a:lnTo>
                <a:cubicBezTo>
                  <a:pt x="4977" y="2435"/>
                  <a:pt x="3560" y="2380"/>
                  <a:pt x="2461" y="2380"/>
                </a:cubicBezTo>
                <a:cubicBezTo>
                  <a:pt x="2214" y="2380"/>
                  <a:pt x="1983" y="2383"/>
                  <a:pt x="1768" y="2389"/>
                </a:cubicBezTo>
                <a:cubicBezTo>
                  <a:pt x="634" y="2423"/>
                  <a:pt x="0" y="2489"/>
                  <a:pt x="0" y="2589"/>
                </a:cubicBezTo>
                <a:cubicBezTo>
                  <a:pt x="0" y="2690"/>
                  <a:pt x="634" y="2756"/>
                  <a:pt x="1768" y="2856"/>
                </a:cubicBezTo>
                <a:cubicBezTo>
                  <a:pt x="2902" y="2956"/>
                  <a:pt x="4537" y="3190"/>
                  <a:pt x="6605" y="3357"/>
                </a:cubicBezTo>
                <a:cubicBezTo>
                  <a:pt x="6872" y="3357"/>
                  <a:pt x="7139" y="3357"/>
                  <a:pt x="7406" y="3390"/>
                </a:cubicBezTo>
                <a:lnTo>
                  <a:pt x="7806" y="3423"/>
                </a:lnTo>
                <a:lnTo>
                  <a:pt x="7939" y="3423"/>
                </a:lnTo>
                <a:lnTo>
                  <a:pt x="8140" y="3457"/>
                </a:lnTo>
                <a:cubicBezTo>
                  <a:pt x="8673" y="3590"/>
                  <a:pt x="9240" y="3724"/>
                  <a:pt x="9841" y="3857"/>
                </a:cubicBezTo>
                <a:cubicBezTo>
                  <a:pt x="11008" y="4124"/>
                  <a:pt x="12242" y="4391"/>
                  <a:pt x="13577" y="4691"/>
                </a:cubicBezTo>
                <a:cubicBezTo>
                  <a:pt x="16179" y="5358"/>
                  <a:pt x="19081" y="6092"/>
                  <a:pt x="22083" y="6859"/>
                </a:cubicBezTo>
                <a:cubicBezTo>
                  <a:pt x="24151" y="7393"/>
                  <a:pt x="26219" y="7860"/>
                  <a:pt x="28120" y="8294"/>
                </a:cubicBezTo>
                <a:lnTo>
                  <a:pt x="28821" y="8460"/>
                </a:lnTo>
                <a:lnTo>
                  <a:pt x="29021" y="8494"/>
                </a:lnTo>
                <a:lnTo>
                  <a:pt x="29121" y="8527"/>
                </a:lnTo>
                <a:cubicBezTo>
                  <a:pt x="29143" y="8538"/>
                  <a:pt x="29166" y="8542"/>
                  <a:pt x="29188" y="8542"/>
                </a:cubicBezTo>
                <a:cubicBezTo>
                  <a:pt x="29232" y="8542"/>
                  <a:pt x="29277" y="8527"/>
                  <a:pt x="29321" y="8527"/>
                </a:cubicBezTo>
                <a:lnTo>
                  <a:pt x="29655" y="8560"/>
                </a:lnTo>
                <a:cubicBezTo>
                  <a:pt x="29966" y="8560"/>
                  <a:pt x="30278" y="8575"/>
                  <a:pt x="30599" y="8575"/>
                </a:cubicBezTo>
                <a:cubicBezTo>
                  <a:pt x="30759" y="8575"/>
                  <a:pt x="30922" y="8572"/>
                  <a:pt x="31089" y="8560"/>
                </a:cubicBezTo>
                <a:cubicBezTo>
                  <a:pt x="31556" y="8560"/>
                  <a:pt x="32090" y="8527"/>
                  <a:pt x="32657" y="8260"/>
                </a:cubicBezTo>
                <a:cubicBezTo>
                  <a:pt x="32924" y="8127"/>
                  <a:pt x="33191" y="7860"/>
                  <a:pt x="33324" y="7560"/>
                </a:cubicBezTo>
                <a:cubicBezTo>
                  <a:pt x="33424" y="7426"/>
                  <a:pt x="33458" y="7259"/>
                  <a:pt x="33491" y="7126"/>
                </a:cubicBezTo>
                <a:cubicBezTo>
                  <a:pt x="33524" y="6993"/>
                  <a:pt x="33524" y="6859"/>
                  <a:pt x="33524" y="6692"/>
                </a:cubicBezTo>
                <a:cubicBezTo>
                  <a:pt x="33524" y="6726"/>
                  <a:pt x="33524" y="6726"/>
                  <a:pt x="33524" y="6759"/>
                </a:cubicBezTo>
                <a:cubicBezTo>
                  <a:pt x="33591" y="5825"/>
                  <a:pt x="33391" y="4924"/>
                  <a:pt x="33024" y="4191"/>
                </a:cubicBezTo>
                <a:cubicBezTo>
                  <a:pt x="32624" y="3457"/>
                  <a:pt x="32090" y="2890"/>
                  <a:pt x="31556" y="2456"/>
                </a:cubicBezTo>
                <a:cubicBezTo>
                  <a:pt x="30455" y="1555"/>
                  <a:pt x="29355" y="1055"/>
                  <a:pt x="28454" y="688"/>
                </a:cubicBezTo>
                <a:cubicBezTo>
                  <a:pt x="26964" y="146"/>
                  <a:pt x="25959" y="1"/>
                  <a:pt x="25615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23"/>
          <p:cNvSpPr/>
          <p:nvPr/>
        </p:nvSpPr>
        <p:spPr>
          <a:xfrm flipH="1">
            <a:off x="7928171" y="4612720"/>
            <a:ext cx="1139936" cy="133285"/>
          </a:xfrm>
          <a:custGeom>
            <a:avLst/>
            <a:gdLst/>
            <a:ahLst/>
            <a:cxnLst/>
            <a:rect l="l" t="t" r="r" b="b"/>
            <a:pathLst>
              <a:path w="26020" h="5369" extrusionOk="0">
                <a:moveTo>
                  <a:pt x="3324" y="0"/>
                </a:moveTo>
                <a:cubicBezTo>
                  <a:pt x="2951" y="0"/>
                  <a:pt x="2602" y="15"/>
                  <a:pt x="2269" y="15"/>
                </a:cubicBezTo>
                <a:cubicBezTo>
                  <a:pt x="1802" y="15"/>
                  <a:pt x="1402" y="48"/>
                  <a:pt x="1068" y="82"/>
                </a:cubicBezTo>
                <a:cubicBezTo>
                  <a:pt x="368" y="115"/>
                  <a:pt x="1" y="182"/>
                  <a:pt x="1" y="282"/>
                </a:cubicBezTo>
                <a:cubicBezTo>
                  <a:pt x="1" y="349"/>
                  <a:pt x="368" y="449"/>
                  <a:pt x="1035" y="549"/>
                </a:cubicBezTo>
                <a:cubicBezTo>
                  <a:pt x="1368" y="615"/>
                  <a:pt x="1769" y="649"/>
                  <a:pt x="2236" y="715"/>
                </a:cubicBezTo>
                <a:cubicBezTo>
                  <a:pt x="2703" y="749"/>
                  <a:pt x="3236" y="782"/>
                  <a:pt x="3837" y="882"/>
                </a:cubicBezTo>
                <a:cubicBezTo>
                  <a:pt x="6205" y="1182"/>
                  <a:pt x="9441" y="1683"/>
                  <a:pt x="13010" y="2417"/>
                </a:cubicBezTo>
                <a:cubicBezTo>
                  <a:pt x="19462" y="3810"/>
                  <a:pt x="24731" y="5368"/>
                  <a:pt x="25745" y="5368"/>
                </a:cubicBezTo>
                <a:cubicBezTo>
                  <a:pt x="25848" y="5368"/>
                  <a:pt x="25907" y="5352"/>
                  <a:pt x="25919" y="5319"/>
                </a:cubicBezTo>
                <a:cubicBezTo>
                  <a:pt x="26019" y="5052"/>
                  <a:pt x="20482" y="2784"/>
                  <a:pt x="13277" y="1182"/>
                </a:cubicBezTo>
                <a:cubicBezTo>
                  <a:pt x="9674" y="449"/>
                  <a:pt x="6338" y="82"/>
                  <a:pt x="3903" y="15"/>
                </a:cubicBezTo>
                <a:cubicBezTo>
                  <a:pt x="3703" y="4"/>
                  <a:pt x="3510" y="0"/>
                  <a:pt x="332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23"/>
          <p:cNvSpPr/>
          <p:nvPr/>
        </p:nvSpPr>
        <p:spPr>
          <a:xfrm>
            <a:off x="2361932" y="4777881"/>
            <a:ext cx="6484187" cy="233653"/>
          </a:xfrm>
          <a:custGeom>
            <a:avLst/>
            <a:gdLst/>
            <a:ahLst/>
            <a:cxnLst/>
            <a:rect l="l" t="t" r="r" b="b"/>
            <a:pathLst>
              <a:path w="148007" h="9412" extrusionOk="0">
                <a:moveTo>
                  <a:pt x="73753" y="33"/>
                </a:moveTo>
                <a:cubicBezTo>
                  <a:pt x="71185" y="67"/>
                  <a:pt x="68650" y="167"/>
                  <a:pt x="66148" y="200"/>
                </a:cubicBezTo>
                <a:cubicBezTo>
                  <a:pt x="64880" y="234"/>
                  <a:pt x="63646" y="267"/>
                  <a:pt x="62412" y="300"/>
                </a:cubicBezTo>
                <a:cubicBezTo>
                  <a:pt x="61144" y="334"/>
                  <a:pt x="59943" y="434"/>
                  <a:pt x="58709" y="500"/>
                </a:cubicBezTo>
                <a:cubicBezTo>
                  <a:pt x="53872" y="767"/>
                  <a:pt x="49202" y="1001"/>
                  <a:pt x="44733" y="1301"/>
                </a:cubicBezTo>
                <a:cubicBezTo>
                  <a:pt x="40296" y="1701"/>
                  <a:pt x="36060" y="2102"/>
                  <a:pt x="32124" y="2435"/>
                </a:cubicBezTo>
                <a:cubicBezTo>
                  <a:pt x="31123" y="2535"/>
                  <a:pt x="30155" y="2635"/>
                  <a:pt x="29188" y="2735"/>
                </a:cubicBezTo>
                <a:cubicBezTo>
                  <a:pt x="28254" y="2835"/>
                  <a:pt x="27320" y="2935"/>
                  <a:pt x="26386" y="3069"/>
                </a:cubicBezTo>
                <a:cubicBezTo>
                  <a:pt x="25485" y="3169"/>
                  <a:pt x="24585" y="3302"/>
                  <a:pt x="23718" y="3402"/>
                </a:cubicBezTo>
                <a:cubicBezTo>
                  <a:pt x="22817" y="3536"/>
                  <a:pt x="21983" y="3669"/>
                  <a:pt x="21149" y="3803"/>
                </a:cubicBezTo>
                <a:cubicBezTo>
                  <a:pt x="14444" y="4870"/>
                  <a:pt x="9140" y="6204"/>
                  <a:pt x="5538" y="7339"/>
                </a:cubicBezTo>
                <a:cubicBezTo>
                  <a:pt x="4637" y="7639"/>
                  <a:pt x="3837" y="7906"/>
                  <a:pt x="3136" y="8139"/>
                </a:cubicBezTo>
                <a:cubicBezTo>
                  <a:pt x="2469" y="8406"/>
                  <a:pt x="1902" y="8606"/>
                  <a:pt x="1435" y="8806"/>
                </a:cubicBezTo>
                <a:cubicBezTo>
                  <a:pt x="501" y="9140"/>
                  <a:pt x="1" y="9373"/>
                  <a:pt x="34" y="9407"/>
                </a:cubicBezTo>
                <a:cubicBezTo>
                  <a:pt x="34" y="9410"/>
                  <a:pt x="39" y="9412"/>
                  <a:pt x="49" y="9412"/>
                </a:cubicBezTo>
                <a:cubicBezTo>
                  <a:pt x="139" y="9412"/>
                  <a:pt x="631" y="9277"/>
                  <a:pt x="1502" y="9006"/>
                </a:cubicBezTo>
                <a:cubicBezTo>
                  <a:pt x="1969" y="8873"/>
                  <a:pt x="2569" y="8673"/>
                  <a:pt x="3270" y="8473"/>
                </a:cubicBezTo>
                <a:cubicBezTo>
                  <a:pt x="3970" y="8273"/>
                  <a:pt x="4771" y="8039"/>
                  <a:pt x="5671" y="7806"/>
                </a:cubicBezTo>
                <a:cubicBezTo>
                  <a:pt x="9307" y="6805"/>
                  <a:pt x="14611" y="5571"/>
                  <a:pt x="21282" y="4637"/>
                </a:cubicBezTo>
                <a:cubicBezTo>
                  <a:pt x="22116" y="4503"/>
                  <a:pt x="22950" y="4403"/>
                  <a:pt x="23818" y="4303"/>
                </a:cubicBezTo>
                <a:cubicBezTo>
                  <a:pt x="24718" y="4170"/>
                  <a:pt x="25586" y="4070"/>
                  <a:pt x="26520" y="3970"/>
                </a:cubicBezTo>
                <a:cubicBezTo>
                  <a:pt x="27420" y="3869"/>
                  <a:pt x="28354" y="3769"/>
                  <a:pt x="29288" y="3669"/>
                </a:cubicBezTo>
                <a:cubicBezTo>
                  <a:pt x="30256" y="3603"/>
                  <a:pt x="31223" y="3503"/>
                  <a:pt x="32224" y="3436"/>
                </a:cubicBezTo>
                <a:cubicBezTo>
                  <a:pt x="36160" y="3102"/>
                  <a:pt x="40363" y="2769"/>
                  <a:pt x="44833" y="2368"/>
                </a:cubicBezTo>
                <a:cubicBezTo>
                  <a:pt x="49269" y="2102"/>
                  <a:pt x="53939" y="1901"/>
                  <a:pt x="58776" y="1668"/>
                </a:cubicBezTo>
                <a:cubicBezTo>
                  <a:pt x="59977" y="1601"/>
                  <a:pt x="61211" y="1501"/>
                  <a:pt x="62445" y="1468"/>
                </a:cubicBezTo>
                <a:cubicBezTo>
                  <a:pt x="63679" y="1434"/>
                  <a:pt x="64914" y="1434"/>
                  <a:pt x="66181" y="1401"/>
                </a:cubicBezTo>
                <a:cubicBezTo>
                  <a:pt x="68683" y="1334"/>
                  <a:pt x="71218" y="1234"/>
                  <a:pt x="73787" y="1234"/>
                </a:cubicBezTo>
                <a:cubicBezTo>
                  <a:pt x="76070" y="1234"/>
                  <a:pt x="78326" y="1221"/>
                  <a:pt x="80554" y="1221"/>
                </a:cubicBezTo>
                <a:cubicBezTo>
                  <a:pt x="83338" y="1221"/>
                  <a:pt x="86077" y="1242"/>
                  <a:pt x="88764" y="1334"/>
                </a:cubicBezTo>
                <a:cubicBezTo>
                  <a:pt x="89998" y="1368"/>
                  <a:pt x="91199" y="1401"/>
                  <a:pt x="92367" y="1401"/>
                </a:cubicBezTo>
                <a:cubicBezTo>
                  <a:pt x="93567" y="1434"/>
                  <a:pt x="94735" y="1468"/>
                  <a:pt x="95902" y="1534"/>
                </a:cubicBezTo>
                <a:cubicBezTo>
                  <a:pt x="98237" y="1635"/>
                  <a:pt x="100506" y="1735"/>
                  <a:pt x="102741" y="1835"/>
                </a:cubicBezTo>
                <a:cubicBezTo>
                  <a:pt x="103841" y="1901"/>
                  <a:pt x="104942" y="1935"/>
                  <a:pt x="106010" y="2001"/>
                </a:cubicBezTo>
                <a:cubicBezTo>
                  <a:pt x="107110" y="2102"/>
                  <a:pt x="108178" y="2168"/>
                  <a:pt x="109212" y="2268"/>
                </a:cubicBezTo>
                <a:cubicBezTo>
                  <a:pt x="111313" y="2402"/>
                  <a:pt x="113348" y="2569"/>
                  <a:pt x="115350" y="2735"/>
                </a:cubicBezTo>
                <a:cubicBezTo>
                  <a:pt x="119286" y="3102"/>
                  <a:pt x="122955" y="3503"/>
                  <a:pt x="126291" y="3836"/>
                </a:cubicBezTo>
                <a:cubicBezTo>
                  <a:pt x="132996" y="4603"/>
                  <a:pt x="138399" y="5237"/>
                  <a:pt x="142169" y="5637"/>
                </a:cubicBezTo>
                <a:cubicBezTo>
                  <a:pt x="144037" y="5838"/>
                  <a:pt x="145505" y="5971"/>
                  <a:pt x="146505" y="6071"/>
                </a:cubicBezTo>
                <a:cubicBezTo>
                  <a:pt x="147213" y="6120"/>
                  <a:pt x="147689" y="6151"/>
                  <a:pt x="147893" y="6151"/>
                </a:cubicBezTo>
                <a:cubicBezTo>
                  <a:pt x="147968" y="6151"/>
                  <a:pt x="148006" y="6147"/>
                  <a:pt x="148006" y="6138"/>
                </a:cubicBezTo>
                <a:cubicBezTo>
                  <a:pt x="148006" y="6104"/>
                  <a:pt x="147506" y="5971"/>
                  <a:pt x="146539" y="5838"/>
                </a:cubicBezTo>
                <a:cubicBezTo>
                  <a:pt x="145538" y="5671"/>
                  <a:pt x="144104" y="5437"/>
                  <a:pt x="142236" y="5170"/>
                </a:cubicBezTo>
                <a:cubicBezTo>
                  <a:pt x="138500" y="4637"/>
                  <a:pt x="133096" y="3903"/>
                  <a:pt x="126391" y="3002"/>
                </a:cubicBezTo>
                <a:cubicBezTo>
                  <a:pt x="123055" y="2635"/>
                  <a:pt x="119386" y="2168"/>
                  <a:pt x="115416" y="1735"/>
                </a:cubicBezTo>
                <a:cubicBezTo>
                  <a:pt x="113448" y="1568"/>
                  <a:pt x="111380" y="1401"/>
                  <a:pt x="109279" y="1201"/>
                </a:cubicBezTo>
                <a:cubicBezTo>
                  <a:pt x="108245" y="1134"/>
                  <a:pt x="107177" y="1034"/>
                  <a:pt x="106076" y="934"/>
                </a:cubicBezTo>
                <a:cubicBezTo>
                  <a:pt x="105009" y="834"/>
                  <a:pt x="103908" y="801"/>
                  <a:pt x="102774" y="734"/>
                </a:cubicBezTo>
                <a:cubicBezTo>
                  <a:pt x="100539" y="634"/>
                  <a:pt x="98271" y="500"/>
                  <a:pt x="95936" y="400"/>
                </a:cubicBezTo>
                <a:cubicBezTo>
                  <a:pt x="94768" y="334"/>
                  <a:pt x="93601" y="300"/>
                  <a:pt x="92400" y="267"/>
                </a:cubicBezTo>
                <a:cubicBezTo>
                  <a:pt x="91199" y="234"/>
                  <a:pt x="89998" y="200"/>
                  <a:pt x="88797" y="167"/>
                </a:cubicBezTo>
                <a:cubicBezTo>
                  <a:pt x="83927" y="0"/>
                  <a:pt x="78924" y="67"/>
                  <a:pt x="73753" y="33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23"/>
          <p:cNvSpPr/>
          <p:nvPr/>
        </p:nvSpPr>
        <p:spPr>
          <a:xfrm>
            <a:off x="6810355" y="4729472"/>
            <a:ext cx="2041590" cy="110918"/>
          </a:xfrm>
          <a:custGeom>
            <a:avLst/>
            <a:gdLst/>
            <a:ahLst/>
            <a:cxnLst/>
            <a:rect l="l" t="t" r="r" b="b"/>
            <a:pathLst>
              <a:path w="46601" h="4468" extrusionOk="0">
                <a:moveTo>
                  <a:pt x="5840" y="1"/>
                </a:moveTo>
                <a:cubicBezTo>
                  <a:pt x="5671" y="1"/>
                  <a:pt x="5505" y="4"/>
                  <a:pt x="5338" y="15"/>
                </a:cubicBezTo>
                <a:cubicBezTo>
                  <a:pt x="4871" y="15"/>
                  <a:pt x="4404" y="49"/>
                  <a:pt x="4004" y="49"/>
                </a:cubicBezTo>
                <a:cubicBezTo>
                  <a:pt x="3170" y="82"/>
                  <a:pt x="2436" y="115"/>
                  <a:pt x="1835" y="149"/>
                </a:cubicBezTo>
                <a:cubicBezTo>
                  <a:pt x="668" y="215"/>
                  <a:pt x="1" y="282"/>
                  <a:pt x="1" y="382"/>
                </a:cubicBezTo>
                <a:cubicBezTo>
                  <a:pt x="1" y="449"/>
                  <a:pt x="668" y="549"/>
                  <a:pt x="1835" y="616"/>
                </a:cubicBezTo>
                <a:cubicBezTo>
                  <a:pt x="2436" y="649"/>
                  <a:pt x="3136" y="682"/>
                  <a:pt x="4004" y="716"/>
                </a:cubicBezTo>
                <a:cubicBezTo>
                  <a:pt x="4404" y="716"/>
                  <a:pt x="4871" y="749"/>
                  <a:pt x="5338" y="749"/>
                </a:cubicBezTo>
                <a:cubicBezTo>
                  <a:pt x="5805" y="783"/>
                  <a:pt x="6305" y="816"/>
                  <a:pt x="6839" y="849"/>
                </a:cubicBezTo>
                <a:cubicBezTo>
                  <a:pt x="11042" y="1083"/>
                  <a:pt x="16879" y="1550"/>
                  <a:pt x="23317" y="2117"/>
                </a:cubicBezTo>
                <a:cubicBezTo>
                  <a:pt x="29722" y="2684"/>
                  <a:pt x="35526" y="3351"/>
                  <a:pt x="39729" y="3785"/>
                </a:cubicBezTo>
                <a:cubicBezTo>
                  <a:pt x="43092" y="4212"/>
                  <a:pt x="45429" y="4468"/>
                  <a:pt x="46247" y="4468"/>
                </a:cubicBezTo>
                <a:cubicBezTo>
                  <a:pt x="46451" y="4468"/>
                  <a:pt x="46561" y="4452"/>
                  <a:pt x="46567" y="4418"/>
                </a:cubicBezTo>
                <a:cubicBezTo>
                  <a:pt x="46601" y="4285"/>
                  <a:pt x="44032" y="3685"/>
                  <a:pt x="39863" y="2951"/>
                </a:cubicBezTo>
                <a:cubicBezTo>
                  <a:pt x="35660" y="2284"/>
                  <a:pt x="29855" y="1483"/>
                  <a:pt x="23417" y="949"/>
                </a:cubicBezTo>
                <a:cubicBezTo>
                  <a:pt x="16980" y="349"/>
                  <a:pt x="11109" y="15"/>
                  <a:pt x="6872" y="15"/>
                </a:cubicBezTo>
                <a:cubicBezTo>
                  <a:pt x="6517" y="15"/>
                  <a:pt x="6176" y="1"/>
                  <a:pt x="5840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9" name="Google Shape;1439;p23"/>
          <p:cNvSpPr/>
          <p:nvPr/>
        </p:nvSpPr>
        <p:spPr>
          <a:xfrm>
            <a:off x="4966130" y="4872266"/>
            <a:ext cx="3881435" cy="133385"/>
          </a:xfrm>
          <a:custGeom>
            <a:avLst/>
            <a:gdLst/>
            <a:ahLst/>
            <a:cxnLst/>
            <a:rect l="l" t="t" r="r" b="b"/>
            <a:pathLst>
              <a:path w="88597" h="5373" extrusionOk="0">
                <a:moveTo>
                  <a:pt x="19581" y="1"/>
                </a:moveTo>
                <a:cubicBezTo>
                  <a:pt x="17212" y="34"/>
                  <a:pt x="15011" y="34"/>
                  <a:pt x="12976" y="67"/>
                </a:cubicBezTo>
                <a:cubicBezTo>
                  <a:pt x="10975" y="134"/>
                  <a:pt x="9173" y="201"/>
                  <a:pt x="7572" y="268"/>
                </a:cubicBezTo>
                <a:cubicBezTo>
                  <a:pt x="5971" y="334"/>
                  <a:pt x="4603" y="468"/>
                  <a:pt x="3469" y="568"/>
                </a:cubicBezTo>
                <a:cubicBezTo>
                  <a:pt x="1234" y="768"/>
                  <a:pt x="0" y="935"/>
                  <a:pt x="0" y="1001"/>
                </a:cubicBezTo>
                <a:cubicBezTo>
                  <a:pt x="0" y="1057"/>
                  <a:pt x="384" y="1081"/>
                  <a:pt x="1102" y="1081"/>
                </a:cubicBezTo>
                <a:cubicBezTo>
                  <a:pt x="1689" y="1081"/>
                  <a:pt x="2498" y="1065"/>
                  <a:pt x="3503" y="1035"/>
                </a:cubicBezTo>
                <a:cubicBezTo>
                  <a:pt x="4450" y="1006"/>
                  <a:pt x="5619" y="928"/>
                  <a:pt x="6926" y="928"/>
                </a:cubicBezTo>
                <a:cubicBezTo>
                  <a:pt x="7138" y="928"/>
                  <a:pt x="7353" y="930"/>
                  <a:pt x="7572" y="935"/>
                </a:cubicBezTo>
                <a:cubicBezTo>
                  <a:pt x="9173" y="935"/>
                  <a:pt x="10975" y="901"/>
                  <a:pt x="13009" y="901"/>
                </a:cubicBezTo>
                <a:cubicBezTo>
                  <a:pt x="15011" y="935"/>
                  <a:pt x="17179" y="968"/>
                  <a:pt x="19547" y="1001"/>
                </a:cubicBezTo>
                <a:cubicBezTo>
                  <a:pt x="21916" y="1068"/>
                  <a:pt x="24417" y="1135"/>
                  <a:pt x="27086" y="1235"/>
                </a:cubicBezTo>
                <a:cubicBezTo>
                  <a:pt x="29721" y="1368"/>
                  <a:pt x="32523" y="1468"/>
                  <a:pt x="35392" y="1635"/>
                </a:cubicBezTo>
                <a:cubicBezTo>
                  <a:pt x="38294" y="1802"/>
                  <a:pt x="41263" y="1935"/>
                  <a:pt x="44332" y="2169"/>
                </a:cubicBezTo>
                <a:cubicBezTo>
                  <a:pt x="50436" y="2569"/>
                  <a:pt x="56240" y="3103"/>
                  <a:pt x="61511" y="3537"/>
                </a:cubicBezTo>
                <a:cubicBezTo>
                  <a:pt x="66814" y="3970"/>
                  <a:pt x="71584" y="4337"/>
                  <a:pt x="75587" y="4637"/>
                </a:cubicBezTo>
                <a:cubicBezTo>
                  <a:pt x="79590" y="4938"/>
                  <a:pt x="82859" y="5138"/>
                  <a:pt x="85094" y="5271"/>
                </a:cubicBezTo>
                <a:cubicBezTo>
                  <a:pt x="86537" y="5336"/>
                  <a:pt x="87563" y="5373"/>
                  <a:pt x="88118" y="5373"/>
                </a:cubicBezTo>
                <a:cubicBezTo>
                  <a:pt x="88422" y="5373"/>
                  <a:pt x="88585" y="5362"/>
                  <a:pt x="88597" y="5338"/>
                </a:cubicBezTo>
                <a:cubicBezTo>
                  <a:pt x="88597" y="5238"/>
                  <a:pt x="87362" y="5071"/>
                  <a:pt x="85128" y="4804"/>
                </a:cubicBezTo>
                <a:cubicBezTo>
                  <a:pt x="82893" y="4537"/>
                  <a:pt x="79657" y="4204"/>
                  <a:pt x="75654" y="3803"/>
                </a:cubicBezTo>
                <a:cubicBezTo>
                  <a:pt x="71685" y="3370"/>
                  <a:pt x="66914" y="2936"/>
                  <a:pt x="61611" y="2436"/>
                </a:cubicBezTo>
                <a:cubicBezTo>
                  <a:pt x="56340" y="1935"/>
                  <a:pt x="50503" y="1368"/>
                  <a:pt x="44398" y="968"/>
                </a:cubicBezTo>
                <a:cubicBezTo>
                  <a:pt x="41330" y="768"/>
                  <a:pt x="38361" y="601"/>
                  <a:pt x="35459" y="468"/>
                </a:cubicBezTo>
                <a:cubicBezTo>
                  <a:pt x="32557" y="301"/>
                  <a:pt x="29788" y="234"/>
                  <a:pt x="27119" y="134"/>
                </a:cubicBezTo>
                <a:cubicBezTo>
                  <a:pt x="24451" y="101"/>
                  <a:pt x="21916" y="34"/>
                  <a:pt x="19581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0" name="Google Shape;1440;p23"/>
          <p:cNvSpPr/>
          <p:nvPr/>
        </p:nvSpPr>
        <p:spPr>
          <a:xfrm>
            <a:off x="7750036" y="4665722"/>
            <a:ext cx="1097528" cy="65265"/>
          </a:xfrm>
          <a:custGeom>
            <a:avLst/>
            <a:gdLst/>
            <a:ahLst/>
            <a:cxnLst/>
            <a:rect l="l" t="t" r="r" b="b"/>
            <a:pathLst>
              <a:path w="25052" h="2629" extrusionOk="0">
                <a:moveTo>
                  <a:pt x="1296" y="0"/>
                </a:moveTo>
                <a:cubicBezTo>
                  <a:pt x="504" y="0"/>
                  <a:pt x="52" y="45"/>
                  <a:pt x="34" y="148"/>
                </a:cubicBezTo>
                <a:cubicBezTo>
                  <a:pt x="0" y="448"/>
                  <a:pt x="5571" y="1349"/>
                  <a:pt x="12476" y="1849"/>
                </a:cubicBezTo>
                <a:cubicBezTo>
                  <a:pt x="17770" y="2259"/>
                  <a:pt x="22280" y="2629"/>
                  <a:pt x="24126" y="2629"/>
                </a:cubicBezTo>
                <a:cubicBezTo>
                  <a:pt x="24688" y="2629"/>
                  <a:pt x="25003" y="2594"/>
                  <a:pt x="25018" y="2517"/>
                </a:cubicBezTo>
                <a:cubicBezTo>
                  <a:pt x="25052" y="2216"/>
                  <a:pt x="19481" y="1182"/>
                  <a:pt x="12576" y="682"/>
                </a:cubicBezTo>
                <a:cubicBezTo>
                  <a:pt x="7607" y="298"/>
                  <a:pt x="3329" y="0"/>
                  <a:pt x="1296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1" name="Google Shape;1441;p23"/>
          <p:cNvSpPr/>
          <p:nvPr/>
        </p:nvSpPr>
        <p:spPr>
          <a:xfrm>
            <a:off x="2563589" y="4900939"/>
            <a:ext cx="2133678" cy="193412"/>
          </a:xfrm>
          <a:custGeom>
            <a:avLst/>
            <a:gdLst/>
            <a:ahLst/>
            <a:cxnLst/>
            <a:rect l="l" t="t" r="r" b="b"/>
            <a:pathLst>
              <a:path w="48703" h="7791" extrusionOk="0">
                <a:moveTo>
                  <a:pt x="47628" y="0"/>
                </a:moveTo>
                <a:cubicBezTo>
                  <a:pt x="47373" y="0"/>
                  <a:pt x="47074" y="4"/>
                  <a:pt x="46734" y="13"/>
                </a:cubicBezTo>
                <a:cubicBezTo>
                  <a:pt x="46134" y="47"/>
                  <a:pt x="45367" y="80"/>
                  <a:pt x="44466" y="113"/>
                </a:cubicBezTo>
                <a:cubicBezTo>
                  <a:pt x="44032" y="113"/>
                  <a:pt x="43565" y="147"/>
                  <a:pt x="43065" y="180"/>
                </a:cubicBezTo>
                <a:cubicBezTo>
                  <a:pt x="42565" y="213"/>
                  <a:pt x="42031" y="247"/>
                  <a:pt x="41464" y="313"/>
                </a:cubicBezTo>
                <a:cubicBezTo>
                  <a:pt x="36994" y="614"/>
                  <a:pt x="30856" y="1281"/>
                  <a:pt x="24118" y="2282"/>
                </a:cubicBezTo>
                <a:cubicBezTo>
                  <a:pt x="20749" y="2849"/>
                  <a:pt x="17547" y="3349"/>
                  <a:pt x="14645" y="3949"/>
                </a:cubicBezTo>
                <a:cubicBezTo>
                  <a:pt x="13177" y="4250"/>
                  <a:pt x="11809" y="4483"/>
                  <a:pt x="10508" y="4783"/>
                </a:cubicBezTo>
                <a:cubicBezTo>
                  <a:pt x="9241" y="5084"/>
                  <a:pt x="8040" y="5384"/>
                  <a:pt x="6973" y="5651"/>
                </a:cubicBezTo>
                <a:cubicBezTo>
                  <a:pt x="6405" y="5784"/>
                  <a:pt x="5905" y="5884"/>
                  <a:pt x="5405" y="6018"/>
                </a:cubicBezTo>
                <a:cubicBezTo>
                  <a:pt x="4938" y="6151"/>
                  <a:pt x="4471" y="6284"/>
                  <a:pt x="4037" y="6418"/>
                </a:cubicBezTo>
                <a:cubicBezTo>
                  <a:pt x="3170" y="6651"/>
                  <a:pt x="2436" y="6885"/>
                  <a:pt x="1869" y="7052"/>
                </a:cubicBezTo>
                <a:cubicBezTo>
                  <a:pt x="668" y="7452"/>
                  <a:pt x="1" y="7685"/>
                  <a:pt x="34" y="7752"/>
                </a:cubicBezTo>
                <a:cubicBezTo>
                  <a:pt x="43" y="7778"/>
                  <a:pt x="95" y="7791"/>
                  <a:pt x="189" y="7791"/>
                </a:cubicBezTo>
                <a:cubicBezTo>
                  <a:pt x="455" y="7791"/>
                  <a:pt x="1057" y="7691"/>
                  <a:pt x="1969" y="7519"/>
                </a:cubicBezTo>
                <a:cubicBezTo>
                  <a:pt x="2569" y="7385"/>
                  <a:pt x="3337" y="7218"/>
                  <a:pt x="4204" y="7052"/>
                </a:cubicBezTo>
                <a:cubicBezTo>
                  <a:pt x="4638" y="6952"/>
                  <a:pt x="5071" y="6852"/>
                  <a:pt x="5572" y="6751"/>
                </a:cubicBezTo>
                <a:cubicBezTo>
                  <a:pt x="6072" y="6651"/>
                  <a:pt x="6606" y="6551"/>
                  <a:pt x="7139" y="6451"/>
                </a:cubicBezTo>
                <a:cubicBezTo>
                  <a:pt x="8240" y="6251"/>
                  <a:pt x="9441" y="6018"/>
                  <a:pt x="10709" y="5751"/>
                </a:cubicBezTo>
                <a:cubicBezTo>
                  <a:pt x="12009" y="5484"/>
                  <a:pt x="13377" y="5284"/>
                  <a:pt x="14845" y="5017"/>
                </a:cubicBezTo>
                <a:cubicBezTo>
                  <a:pt x="17714" y="4483"/>
                  <a:pt x="20949" y="4016"/>
                  <a:pt x="24285" y="3449"/>
                </a:cubicBezTo>
                <a:cubicBezTo>
                  <a:pt x="31023" y="2448"/>
                  <a:pt x="37127" y="1648"/>
                  <a:pt x="41531" y="1147"/>
                </a:cubicBezTo>
                <a:cubicBezTo>
                  <a:pt x="42098" y="1047"/>
                  <a:pt x="42631" y="981"/>
                  <a:pt x="43132" y="914"/>
                </a:cubicBezTo>
                <a:cubicBezTo>
                  <a:pt x="43632" y="881"/>
                  <a:pt x="44099" y="814"/>
                  <a:pt x="44533" y="780"/>
                </a:cubicBezTo>
                <a:cubicBezTo>
                  <a:pt x="45400" y="647"/>
                  <a:pt x="46167" y="580"/>
                  <a:pt x="46801" y="480"/>
                </a:cubicBezTo>
                <a:cubicBezTo>
                  <a:pt x="48035" y="313"/>
                  <a:pt x="48702" y="180"/>
                  <a:pt x="48702" y="80"/>
                </a:cubicBezTo>
                <a:cubicBezTo>
                  <a:pt x="48702" y="31"/>
                  <a:pt x="48327" y="0"/>
                  <a:pt x="4762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23"/>
          <p:cNvSpPr/>
          <p:nvPr/>
        </p:nvSpPr>
        <p:spPr>
          <a:xfrm flipH="1">
            <a:off x="2673074" y="4672449"/>
            <a:ext cx="3958934" cy="180800"/>
          </a:xfrm>
          <a:custGeom>
            <a:avLst/>
            <a:gdLst/>
            <a:ahLst/>
            <a:cxnLst/>
            <a:rect l="l" t="t" r="r" b="b"/>
            <a:pathLst>
              <a:path w="90366" h="7283" extrusionOk="0">
                <a:moveTo>
                  <a:pt x="63835" y="0"/>
                </a:moveTo>
                <a:cubicBezTo>
                  <a:pt x="58049" y="0"/>
                  <a:pt x="51610" y="123"/>
                  <a:pt x="44833" y="411"/>
                </a:cubicBezTo>
                <a:cubicBezTo>
                  <a:pt x="32257" y="945"/>
                  <a:pt x="20883" y="1979"/>
                  <a:pt x="12710" y="3313"/>
                </a:cubicBezTo>
                <a:cubicBezTo>
                  <a:pt x="8640" y="3980"/>
                  <a:pt x="5371" y="4781"/>
                  <a:pt x="3170" y="5548"/>
                </a:cubicBezTo>
                <a:cubicBezTo>
                  <a:pt x="2069" y="5948"/>
                  <a:pt x="1269" y="6349"/>
                  <a:pt x="735" y="6682"/>
                </a:cubicBezTo>
                <a:cubicBezTo>
                  <a:pt x="601" y="6749"/>
                  <a:pt x="501" y="6816"/>
                  <a:pt x="401" y="6882"/>
                </a:cubicBezTo>
                <a:cubicBezTo>
                  <a:pt x="301" y="6982"/>
                  <a:pt x="234" y="7049"/>
                  <a:pt x="168" y="7082"/>
                </a:cubicBezTo>
                <a:cubicBezTo>
                  <a:pt x="68" y="7182"/>
                  <a:pt x="1" y="7249"/>
                  <a:pt x="1" y="7283"/>
                </a:cubicBezTo>
                <a:cubicBezTo>
                  <a:pt x="34" y="7283"/>
                  <a:pt x="101" y="7249"/>
                  <a:pt x="234" y="7182"/>
                </a:cubicBezTo>
                <a:cubicBezTo>
                  <a:pt x="301" y="7149"/>
                  <a:pt x="401" y="7116"/>
                  <a:pt x="501" y="7049"/>
                </a:cubicBezTo>
                <a:cubicBezTo>
                  <a:pt x="601" y="7016"/>
                  <a:pt x="701" y="6949"/>
                  <a:pt x="868" y="6882"/>
                </a:cubicBezTo>
                <a:cubicBezTo>
                  <a:pt x="1402" y="6649"/>
                  <a:pt x="2236" y="6315"/>
                  <a:pt x="3337" y="5982"/>
                </a:cubicBezTo>
                <a:cubicBezTo>
                  <a:pt x="5505" y="5348"/>
                  <a:pt x="8774" y="4714"/>
                  <a:pt x="12843" y="4147"/>
                </a:cubicBezTo>
                <a:cubicBezTo>
                  <a:pt x="20983" y="3013"/>
                  <a:pt x="32324" y="2146"/>
                  <a:pt x="44900" y="1612"/>
                </a:cubicBezTo>
                <a:cubicBezTo>
                  <a:pt x="54481" y="1204"/>
                  <a:pt x="63381" y="1030"/>
                  <a:pt x="70708" y="1030"/>
                </a:cubicBezTo>
                <a:cubicBezTo>
                  <a:pt x="72972" y="1030"/>
                  <a:pt x="75085" y="1047"/>
                  <a:pt x="77023" y="1078"/>
                </a:cubicBezTo>
                <a:cubicBezTo>
                  <a:pt x="81159" y="1145"/>
                  <a:pt x="84495" y="1312"/>
                  <a:pt x="86763" y="1445"/>
                </a:cubicBezTo>
                <a:cubicBezTo>
                  <a:pt x="88574" y="1550"/>
                  <a:pt x="89745" y="1676"/>
                  <a:pt x="90162" y="1676"/>
                </a:cubicBezTo>
                <a:cubicBezTo>
                  <a:pt x="90275" y="1676"/>
                  <a:pt x="90332" y="1667"/>
                  <a:pt x="90332" y="1645"/>
                </a:cubicBezTo>
                <a:cubicBezTo>
                  <a:pt x="90365" y="1578"/>
                  <a:pt x="89098" y="1278"/>
                  <a:pt x="86830" y="978"/>
                </a:cubicBezTo>
                <a:cubicBezTo>
                  <a:pt x="84528" y="678"/>
                  <a:pt x="81192" y="411"/>
                  <a:pt x="77056" y="244"/>
                </a:cubicBezTo>
                <a:cubicBezTo>
                  <a:pt x="73257" y="90"/>
                  <a:pt x="68785" y="0"/>
                  <a:pt x="63835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3" name="Google Shape;1443;p23"/>
          <p:cNvSpPr/>
          <p:nvPr/>
        </p:nvSpPr>
        <p:spPr>
          <a:xfrm flipH="1">
            <a:off x="5515923" y="4001498"/>
            <a:ext cx="1441" cy="4428"/>
          </a:xfrm>
          <a:custGeom>
            <a:avLst/>
            <a:gdLst/>
            <a:ahLst/>
            <a:cxnLst/>
            <a:rect l="l" t="t" r="r" b="b"/>
            <a:pathLst>
              <a:path w="68" h="209" extrusionOk="0">
                <a:moveTo>
                  <a:pt x="0" y="1"/>
                </a:moveTo>
                <a:cubicBezTo>
                  <a:pt x="0" y="156"/>
                  <a:pt x="8" y="208"/>
                  <a:pt x="18" y="208"/>
                </a:cubicBezTo>
                <a:cubicBezTo>
                  <a:pt x="37" y="208"/>
                  <a:pt x="67" y="1"/>
                  <a:pt x="67" y="1"/>
                </a:cubicBezTo>
                <a:close/>
              </a:path>
            </a:pathLst>
          </a:custGeom>
          <a:solidFill>
            <a:srgbClr val="A47A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23"/>
          <p:cNvSpPr/>
          <p:nvPr/>
        </p:nvSpPr>
        <p:spPr>
          <a:xfrm>
            <a:off x="-1174625" y="3874775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1"/>
                </a:moveTo>
                <a:close/>
              </a:path>
            </a:pathLst>
          </a:custGeom>
          <a:noFill/>
          <a:ln w="10850" cap="flat" cmpd="sng">
            <a:solidFill>
              <a:srgbClr val="262424"/>
            </a:solidFill>
            <a:prstDash val="solid"/>
            <a:miter lim="3335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23"/>
          <p:cNvSpPr/>
          <p:nvPr/>
        </p:nvSpPr>
        <p:spPr>
          <a:xfrm flipH="1">
            <a:off x="5426313" y="4104627"/>
            <a:ext cx="3716315" cy="252743"/>
          </a:xfrm>
          <a:custGeom>
            <a:avLst/>
            <a:gdLst/>
            <a:ahLst/>
            <a:cxnLst/>
            <a:rect l="l" t="t" r="r" b="b"/>
            <a:pathLst>
              <a:path w="84828" h="10181" extrusionOk="0">
                <a:moveTo>
                  <a:pt x="34292" y="1"/>
                </a:moveTo>
                <a:cubicBezTo>
                  <a:pt x="32857" y="34"/>
                  <a:pt x="31490" y="67"/>
                  <a:pt x="30122" y="134"/>
                </a:cubicBezTo>
                <a:cubicBezTo>
                  <a:pt x="28754" y="167"/>
                  <a:pt x="27420" y="167"/>
                  <a:pt x="26152" y="301"/>
                </a:cubicBezTo>
                <a:cubicBezTo>
                  <a:pt x="24851" y="401"/>
                  <a:pt x="23584" y="501"/>
                  <a:pt x="22350" y="601"/>
                </a:cubicBezTo>
                <a:cubicBezTo>
                  <a:pt x="21749" y="634"/>
                  <a:pt x="21149" y="668"/>
                  <a:pt x="20548" y="734"/>
                </a:cubicBezTo>
                <a:cubicBezTo>
                  <a:pt x="19948" y="801"/>
                  <a:pt x="19348" y="868"/>
                  <a:pt x="18780" y="935"/>
                </a:cubicBezTo>
                <a:cubicBezTo>
                  <a:pt x="17646" y="1068"/>
                  <a:pt x="16546" y="1201"/>
                  <a:pt x="15478" y="1335"/>
                </a:cubicBezTo>
                <a:cubicBezTo>
                  <a:pt x="14411" y="1468"/>
                  <a:pt x="13377" y="1602"/>
                  <a:pt x="12409" y="1769"/>
                </a:cubicBezTo>
                <a:cubicBezTo>
                  <a:pt x="10475" y="2135"/>
                  <a:pt x="8740" y="2436"/>
                  <a:pt x="7206" y="2703"/>
                </a:cubicBezTo>
                <a:cubicBezTo>
                  <a:pt x="5671" y="3003"/>
                  <a:pt x="4370" y="3336"/>
                  <a:pt x="3303" y="3603"/>
                </a:cubicBezTo>
                <a:cubicBezTo>
                  <a:pt x="1168" y="4104"/>
                  <a:pt x="0" y="4437"/>
                  <a:pt x="0" y="4537"/>
                </a:cubicBezTo>
                <a:cubicBezTo>
                  <a:pt x="5" y="4547"/>
                  <a:pt x="34" y="4552"/>
                  <a:pt x="87" y="4552"/>
                </a:cubicBezTo>
                <a:cubicBezTo>
                  <a:pt x="401" y="4552"/>
                  <a:pt x="1548" y="4384"/>
                  <a:pt x="3403" y="4070"/>
                </a:cubicBezTo>
                <a:cubicBezTo>
                  <a:pt x="4470" y="3903"/>
                  <a:pt x="5771" y="3637"/>
                  <a:pt x="7306" y="3370"/>
                </a:cubicBezTo>
                <a:cubicBezTo>
                  <a:pt x="8840" y="3170"/>
                  <a:pt x="10608" y="2936"/>
                  <a:pt x="12543" y="2636"/>
                </a:cubicBezTo>
                <a:cubicBezTo>
                  <a:pt x="13510" y="2502"/>
                  <a:pt x="14511" y="2402"/>
                  <a:pt x="15578" y="2302"/>
                </a:cubicBezTo>
                <a:cubicBezTo>
                  <a:pt x="16646" y="2169"/>
                  <a:pt x="17746" y="2069"/>
                  <a:pt x="18881" y="1969"/>
                </a:cubicBezTo>
                <a:cubicBezTo>
                  <a:pt x="19448" y="1902"/>
                  <a:pt x="20048" y="1835"/>
                  <a:pt x="20615" y="1769"/>
                </a:cubicBezTo>
                <a:cubicBezTo>
                  <a:pt x="21216" y="1735"/>
                  <a:pt x="21816" y="1702"/>
                  <a:pt x="22450" y="1668"/>
                </a:cubicBezTo>
                <a:cubicBezTo>
                  <a:pt x="23651" y="1602"/>
                  <a:pt x="24918" y="1502"/>
                  <a:pt x="26186" y="1435"/>
                </a:cubicBezTo>
                <a:cubicBezTo>
                  <a:pt x="27487" y="1335"/>
                  <a:pt x="28821" y="1335"/>
                  <a:pt x="30155" y="1302"/>
                </a:cubicBezTo>
                <a:cubicBezTo>
                  <a:pt x="31523" y="1268"/>
                  <a:pt x="32891" y="1235"/>
                  <a:pt x="34292" y="1201"/>
                </a:cubicBezTo>
                <a:cubicBezTo>
                  <a:pt x="35693" y="1235"/>
                  <a:pt x="37127" y="1268"/>
                  <a:pt x="38561" y="1302"/>
                </a:cubicBezTo>
                <a:cubicBezTo>
                  <a:pt x="39295" y="1302"/>
                  <a:pt x="40029" y="1302"/>
                  <a:pt x="40763" y="1335"/>
                </a:cubicBezTo>
                <a:cubicBezTo>
                  <a:pt x="41497" y="1335"/>
                  <a:pt x="42231" y="1402"/>
                  <a:pt x="42964" y="1435"/>
                </a:cubicBezTo>
                <a:cubicBezTo>
                  <a:pt x="44465" y="1502"/>
                  <a:pt x="45933" y="1602"/>
                  <a:pt x="47401" y="1668"/>
                </a:cubicBezTo>
                <a:cubicBezTo>
                  <a:pt x="48101" y="1702"/>
                  <a:pt x="48835" y="1802"/>
                  <a:pt x="49536" y="1835"/>
                </a:cubicBezTo>
                <a:cubicBezTo>
                  <a:pt x="50236" y="1902"/>
                  <a:pt x="50937" y="1969"/>
                  <a:pt x="51637" y="2035"/>
                </a:cubicBezTo>
                <a:cubicBezTo>
                  <a:pt x="53038" y="2169"/>
                  <a:pt x="54439" y="2269"/>
                  <a:pt x="55774" y="2436"/>
                </a:cubicBezTo>
                <a:cubicBezTo>
                  <a:pt x="57108" y="2602"/>
                  <a:pt x="58442" y="2736"/>
                  <a:pt x="59710" y="2903"/>
                </a:cubicBezTo>
                <a:cubicBezTo>
                  <a:pt x="64813" y="3570"/>
                  <a:pt x="69417" y="4404"/>
                  <a:pt x="73153" y="5471"/>
                </a:cubicBezTo>
                <a:cubicBezTo>
                  <a:pt x="76889" y="6505"/>
                  <a:pt x="79791" y="7773"/>
                  <a:pt x="81759" y="8707"/>
                </a:cubicBezTo>
                <a:cubicBezTo>
                  <a:pt x="82259" y="8940"/>
                  <a:pt x="82693" y="9141"/>
                  <a:pt x="83060" y="9341"/>
                </a:cubicBezTo>
                <a:cubicBezTo>
                  <a:pt x="83427" y="9541"/>
                  <a:pt x="83727" y="9708"/>
                  <a:pt x="83994" y="9841"/>
                </a:cubicBezTo>
                <a:cubicBezTo>
                  <a:pt x="84432" y="10075"/>
                  <a:pt x="84717" y="10181"/>
                  <a:pt x="84803" y="10181"/>
                </a:cubicBezTo>
                <a:cubicBezTo>
                  <a:pt x="84815" y="10181"/>
                  <a:pt x="84824" y="10179"/>
                  <a:pt x="84828" y="10175"/>
                </a:cubicBezTo>
                <a:cubicBezTo>
                  <a:pt x="84828" y="10141"/>
                  <a:pt x="84594" y="9941"/>
                  <a:pt x="84127" y="9641"/>
                </a:cubicBezTo>
                <a:cubicBezTo>
                  <a:pt x="83894" y="9474"/>
                  <a:pt x="83593" y="9274"/>
                  <a:pt x="83226" y="9040"/>
                </a:cubicBezTo>
                <a:cubicBezTo>
                  <a:pt x="82860" y="8807"/>
                  <a:pt x="82459" y="8573"/>
                  <a:pt x="81992" y="8273"/>
                </a:cubicBezTo>
                <a:cubicBezTo>
                  <a:pt x="80058" y="7206"/>
                  <a:pt x="77155" y="5805"/>
                  <a:pt x="73386" y="4637"/>
                </a:cubicBezTo>
                <a:cubicBezTo>
                  <a:pt x="69617" y="3436"/>
                  <a:pt x="65013" y="2502"/>
                  <a:pt x="59876" y="1802"/>
                </a:cubicBezTo>
                <a:cubicBezTo>
                  <a:pt x="58576" y="1602"/>
                  <a:pt x="57241" y="1435"/>
                  <a:pt x="55907" y="1268"/>
                </a:cubicBezTo>
                <a:cubicBezTo>
                  <a:pt x="54573" y="1101"/>
                  <a:pt x="53172" y="1001"/>
                  <a:pt x="51771" y="835"/>
                </a:cubicBezTo>
                <a:cubicBezTo>
                  <a:pt x="51070" y="768"/>
                  <a:pt x="50370" y="701"/>
                  <a:pt x="49636" y="634"/>
                </a:cubicBezTo>
                <a:cubicBezTo>
                  <a:pt x="48935" y="568"/>
                  <a:pt x="48201" y="468"/>
                  <a:pt x="47468" y="468"/>
                </a:cubicBezTo>
                <a:cubicBezTo>
                  <a:pt x="46000" y="368"/>
                  <a:pt x="44532" y="301"/>
                  <a:pt x="43031" y="201"/>
                </a:cubicBezTo>
                <a:cubicBezTo>
                  <a:pt x="42297" y="167"/>
                  <a:pt x="41530" y="101"/>
                  <a:pt x="40796" y="101"/>
                </a:cubicBezTo>
                <a:cubicBezTo>
                  <a:pt x="40062" y="67"/>
                  <a:pt x="39328" y="67"/>
                  <a:pt x="38595" y="67"/>
                </a:cubicBezTo>
                <a:cubicBezTo>
                  <a:pt x="37127" y="34"/>
                  <a:pt x="35693" y="34"/>
                  <a:pt x="34292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6" name="Google Shape;1446;p23"/>
          <p:cNvSpPr/>
          <p:nvPr/>
        </p:nvSpPr>
        <p:spPr>
          <a:xfrm flipH="1">
            <a:off x="8245311" y="4048672"/>
            <a:ext cx="897316" cy="70007"/>
          </a:xfrm>
          <a:custGeom>
            <a:avLst/>
            <a:gdLst/>
            <a:ahLst/>
            <a:cxnLst/>
            <a:rect l="l" t="t" r="r" b="b"/>
            <a:pathLst>
              <a:path w="20482" h="2820" extrusionOk="0">
                <a:moveTo>
                  <a:pt x="16289" y="0"/>
                </a:moveTo>
                <a:cubicBezTo>
                  <a:pt x="14567" y="0"/>
                  <a:pt x="12430" y="117"/>
                  <a:pt x="10141" y="387"/>
                </a:cubicBezTo>
                <a:cubicBezTo>
                  <a:pt x="4470" y="1154"/>
                  <a:pt x="0" y="2388"/>
                  <a:pt x="67" y="2722"/>
                </a:cubicBezTo>
                <a:cubicBezTo>
                  <a:pt x="79" y="2789"/>
                  <a:pt x="243" y="2819"/>
                  <a:pt x="537" y="2819"/>
                </a:cubicBezTo>
                <a:cubicBezTo>
                  <a:pt x="1845" y="2819"/>
                  <a:pt x="5726" y="2220"/>
                  <a:pt x="10274" y="1621"/>
                </a:cubicBezTo>
                <a:cubicBezTo>
                  <a:pt x="13076" y="1287"/>
                  <a:pt x="15612" y="1054"/>
                  <a:pt x="17446" y="920"/>
                </a:cubicBezTo>
                <a:cubicBezTo>
                  <a:pt x="19314" y="787"/>
                  <a:pt x="20448" y="653"/>
                  <a:pt x="20448" y="487"/>
                </a:cubicBezTo>
                <a:cubicBezTo>
                  <a:pt x="20482" y="320"/>
                  <a:pt x="19314" y="120"/>
                  <a:pt x="17446" y="20"/>
                </a:cubicBezTo>
                <a:cubicBezTo>
                  <a:pt x="17086" y="7"/>
                  <a:pt x="16699" y="0"/>
                  <a:pt x="16289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7" name="Google Shape;1447;p23"/>
          <p:cNvSpPr/>
          <p:nvPr/>
        </p:nvSpPr>
        <p:spPr>
          <a:xfrm flipH="1">
            <a:off x="7076198" y="4207899"/>
            <a:ext cx="2069365" cy="111017"/>
          </a:xfrm>
          <a:custGeom>
            <a:avLst/>
            <a:gdLst/>
            <a:ahLst/>
            <a:cxnLst/>
            <a:rect l="l" t="t" r="r" b="b"/>
            <a:pathLst>
              <a:path w="47235" h="4472" extrusionOk="0">
                <a:moveTo>
                  <a:pt x="35991" y="1"/>
                </a:moveTo>
                <a:cubicBezTo>
                  <a:pt x="34955" y="1"/>
                  <a:pt x="33872" y="44"/>
                  <a:pt x="32724" y="44"/>
                </a:cubicBezTo>
                <a:cubicBezTo>
                  <a:pt x="29889" y="144"/>
                  <a:pt x="26753" y="344"/>
                  <a:pt x="23484" y="677"/>
                </a:cubicBezTo>
                <a:cubicBezTo>
                  <a:pt x="16946" y="1345"/>
                  <a:pt x="11075" y="2279"/>
                  <a:pt x="6839" y="3012"/>
                </a:cubicBezTo>
                <a:cubicBezTo>
                  <a:pt x="2636" y="3746"/>
                  <a:pt x="1" y="4247"/>
                  <a:pt x="34" y="4413"/>
                </a:cubicBezTo>
                <a:cubicBezTo>
                  <a:pt x="42" y="4452"/>
                  <a:pt x="190" y="4471"/>
                  <a:pt x="466" y="4471"/>
                </a:cubicBezTo>
                <a:cubicBezTo>
                  <a:pt x="1379" y="4471"/>
                  <a:pt x="3694" y="4264"/>
                  <a:pt x="6972" y="3880"/>
                </a:cubicBezTo>
                <a:cubicBezTo>
                  <a:pt x="11242" y="3379"/>
                  <a:pt x="17113" y="2579"/>
                  <a:pt x="23618" y="1912"/>
                </a:cubicBezTo>
                <a:cubicBezTo>
                  <a:pt x="26853" y="1578"/>
                  <a:pt x="29955" y="1345"/>
                  <a:pt x="32757" y="1211"/>
                </a:cubicBezTo>
                <a:cubicBezTo>
                  <a:pt x="34192" y="1144"/>
                  <a:pt x="35526" y="1044"/>
                  <a:pt x="36794" y="1044"/>
                </a:cubicBezTo>
                <a:cubicBezTo>
                  <a:pt x="37394" y="1044"/>
                  <a:pt x="38028" y="1011"/>
                  <a:pt x="38595" y="1011"/>
                </a:cubicBezTo>
                <a:lnTo>
                  <a:pt x="40263" y="1011"/>
                </a:lnTo>
                <a:cubicBezTo>
                  <a:pt x="43109" y="1011"/>
                  <a:pt x="45244" y="1100"/>
                  <a:pt x="46351" y="1100"/>
                </a:cubicBezTo>
                <a:cubicBezTo>
                  <a:pt x="46905" y="1100"/>
                  <a:pt x="47201" y="1078"/>
                  <a:pt x="47201" y="1011"/>
                </a:cubicBezTo>
                <a:cubicBezTo>
                  <a:pt x="47234" y="878"/>
                  <a:pt x="44599" y="377"/>
                  <a:pt x="40296" y="144"/>
                </a:cubicBezTo>
                <a:cubicBezTo>
                  <a:pt x="39762" y="110"/>
                  <a:pt x="39195" y="77"/>
                  <a:pt x="38595" y="44"/>
                </a:cubicBezTo>
                <a:cubicBezTo>
                  <a:pt x="38028" y="44"/>
                  <a:pt x="37394" y="44"/>
                  <a:pt x="36760" y="10"/>
                </a:cubicBezTo>
                <a:cubicBezTo>
                  <a:pt x="36507" y="4"/>
                  <a:pt x="36251" y="1"/>
                  <a:pt x="35991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23"/>
          <p:cNvSpPr/>
          <p:nvPr/>
        </p:nvSpPr>
        <p:spPr>
          <a:xfrm flipH="1">
            <a:off x="8840076" y="3978342"/>
            <a:ext cx="302552" cy="40390"/>
          </a:xfrm>
          <a:custGeom>
            <a:avLst/>
            <a:gdLst/>
            <a:ahLst/>
            <a:cxnLst/>
            <a:rect l="l" t="t" r="r" b="b"/>
            <a:pathLst>
              <a:path w="6906" h="1627" extrusionOk="0">
                <a:moveTo>
                  <a:pt x="5767" y="1"/>
                </a:moveTo>
                <a:cubicBezTo>
                  <a:pt x="5137" y="1"/>
                  <a:pt x="4287" y="84"/>
                  <a:pt x="3369" y="251"/>
                </a:cubicBezTo>
                <a:cubicBezTo>
                  <a:pt x="1501" y="518"/>
                  <a:pt x="0" y="985"/>
                  <a:pt x="67" y="1318"/>
                </a:cubicBezTo>
                <a:cubicBezTo>
                  <a:pt x="86" y="1526"/>
                  <a:pt x="596" y="1627"/>
                  <a:pt x="1375" y="1627"/>
                </a:cubicBezTo>
                <a:cubicBezTo>
                  <a:pt x="1971" y="1627"/>
                  <a:pt x="2726" y="1568"/>
                  <a:pt x="3536" y="1452"/>
                </a:cubicBezTo>
                <a:cubicBezTo>
                  <a:pt x="5438" y="1151"/>
                  <a:pt x="6905" y="584"/>
                  <a:pt x="6839" y="251"/>
                </a:cubicBezTo>
                <a:cubicBezTo>
                  <a:pt x="6805" y="84"/>
                  <a:pt x="6397" y="1"/>
                  <a:pt x="5767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23"/>
          <p:cNvSpPr/>
          <p:nvPr/>
        </p:nvSpPr>
        <p:spPr>
          <a:xfrm flipH="1">
            <a:off x="5553450" y="4237888"/>
            <a:ext cx="1353291" cy="210094"/>
          </a:xfrm>
          <a:custGeom>
            <a:avLst/>
            <a:gdLst/>
            <a:ahLst/>
            <a:cxnLst/>
            <a:rect l="l" t="t" r="r" b="b"/>
            <a:pathLst>
              <a:path w="30890" h="8463" extrusionOk="0">
                <a:moveTo>
                  <a:pt x="504" y="0"/>
                </a:moveTo>
                <a:cubicBezTo>
                  <a:pt x="179" y="0"/>
                  <a:pt x="1" y="29"/>
                  <a:pt x="1" y="70"/>
                </a:cubicBezTo>
                <a:cubicBezTo>
                  <a:pt x="1" y="170"/>
                  <a:pt x="434" y="303"/>
                  <a:pt x="1235" y="504"/>
                </a:cubicBezTo>
                <a:cubicBezTo>
                  <a:pt x="1602" y="604"/>
                  <a:pt x="2102" y="704"/>
                  <a:pt x="2669" y="804"/>
                </a:cubicBezTo>
                <a:cubicBezTo>
                  <a:pt x="2936" y="870"/>
                  <a:pt x="3236" y="937"/>
                  <a:pt x="3570" y="971"/>
                </a:cubicBezTo>
                <a:cubicBezTo>
                  <a:pt x="3870" y="1071"/>
                  <a:pt x="4237" y="1137"/>
                  <a:pt x="4571" y="1204"/>
                </a:cubicBezTo>
                <a:cubicBezTo>
                  <a:pt x="5305" y="1371"/>
                  <a:pt x="6072" y="1504"/>
                  <a:pt x="6906" y="1704"/>
                </a:cubicBezTo>
                <a:cubicBezTo>
                  <a:pt x="7740" y="1871"/>
                  <a:pt x="8607" y="2105"/>
                  <a:pt x="9541" y="2305"/>
                </a:cubicBezTo>
                <a:cubicBezTo>
                  <a:pt x="11409" y="2705"/>
                  <a:pt x="13444" y="3239"/>
                  <a:pt x="15579" y="3773"/>
                </a:cubicBezTo>
                <a:cubicBezTo>
                  <a:pt x="16646" y="4039"/>
                  <a:pt x="17680" y="4340"/>
                  <a:pt x="18681" y="4606"/>
                </a:cubicBezTo>
                <a:cubicBezTo>
                  <a:pt x="18914" y="4673"/>
                  <a:pt x="19181" y="4740"/>
                  <a:pt x="19415" y="4807"/>
                </a:cubicBezTo>
                <a:cubicBezTo>
                  <a:pt x="19648" y="4907"/>
                  <a:pt x="19915" y="4973"/>
                  <a:pt x="20149" y="5040"/>
                </a:cubicBezTo>
                <a:cubicBezTo>
                  <a:pt x="20616" y="5174"/>
                  <a:pt x="21083" y="5340"/>
                  <a:pt x="21550" y="5474"/>
                </a:cubicBezTo>
                <a:cubicBezTo>
                  <a:pt x="23384" y="5974"/>
                  <a:pt x="24985" y="6575"/>
                  <a:pt x="26386" y="7008"/>
                </a:cubicBezTo>
                <a:cubicBezTo>
                  <a:pt x="26720" y="7142"/>
                  <a:pt x="27053" y="7242"/>
                  <a:pt x="27354" y="7342"/>
                </a:cubicBezTo>
                <a:cubicBezTo>
                  <a:pt x="27654" y="7442"/>
                  <a:pt x="27954" y="7542"/>
                  <a:pt x="28221" y="7675"/>
                </a:cubicBezTo>
                <a:cubicBezTo>
                  <a:pt x="28755" y="7875"/>
                  <a:pt x="29222" y="8009"/>
                  <a:pt x="29589" y="8142"/>
                </a:cubicBezTo>
                <a:cubicBezTo>
                  <a:pt x="30229" y="8356"/>
                  <a:pt x="30635" y="8463"/>
                  <a:pt x="30788" y="8463"/>
                </a:cubicBezTo>
                <a:cubicBezTo>
                  <a:pt x="30827" y="8463"/>
                  <a:pt x="30850" y="8456"/>
                  <a:pt x="30856" y="8443"/>
                </a:cubicBezTo>
                <a:cubicBezTo>
                  <a:pt x="30890" y="8342"/>
                  <a:pt x="30523" y="8109"/>
                  <a:pt x="29789" y="7709"/>
                </a:cubicBezTo>
                <a:cubicBezTo>
                  <a:pt x="29422" y="7509"/>
                  <a:pt x="28988" y="7275"/>
                  <a:pt x="28488" y="7008"/>
                </a:cubicBezTo>
                <a:cubicBezTo>
                  <a:pt x="28221" y="6875"/>
                  <a:pt x="27921" y="6741"/>
                  <a:pt x="27654" y="6608"/>
                </a:cubicBezTo>
                <a:cubicBezTo>
                  <a:pt x="27354" y="6474"/>
                  <a:pt x="27020" y="6341"/>
                  <a:pt x="26687" y="6208"/>
                </a:cubicBezTo>
                <a:cubicBezTo>
                  <a:pt x="25319" y="5641"/>
                  <a:pt x="23718" y="4973"/>
                  <a:pt x="21883" y="4373"/>
                </a:cubicBezTo>
                <a:cubicBezTo>
                  <a:pt x="21449" y="4206"/>
                  <a:pt x="20982" y="4073"/>
                  <a:pt x="20482" y="3906"/>
                </a:cubicBezTo>
                <a:cubicBezTo>
                  <a:pt x="20249" y="3839"/>
                  <a:pt x="20015" y="3739"/>
                  <a:pt x="19748" y="3672"/>
                </a:cubicBezTo>
                <a:cubicBezTo>
                  <a:pt x="19515" y="3606"/>
                  <a:pt x="19248" y="3506"/>
                  <a:pt x="19014" y="3439"/>
                </a:cubicBezTo>
                <a:cubicBezTo>
                  <a:pt x="18014" y="3172"/>
                  <a:pt x="16946" y="2872"/>
                  <a:pt x="15879" y="2572"/>
                </a:cubicBezTo>
                <a:cubicBezTo>
                  <a:pt x="13711" y="2038"/>
                  <a:pt x="11676" y="1504"/>
                  <a:pt x="9774" y="1171"/>
                </a:cubicBezTo>
                <a:cubicBezTo>
                  <a:pt x="8807" y="1004"/>
                  <a:pt x="7940" y="804"/>
                  <a:pt x="7073" y="670"/>
                </a:cubicBezTo>
                <a:cubicBezTo>
                  <a:pt x="6239" y="570"/>
                  <a:pt x="5438" y="437"/>
                  <a:pt x="4704" y="337"/>
                </a:cubicBezTo>
                <a:cubicBezTo>
                  <a:pt x="4371" y="303"/>
                  <a:pt x="4004" y="237"/>
                  <a:pt x="3703" y="203"/>
                </a:cubicBezTo>
                <a:cubicBezTo>
                  <a:pt x="3370" y="170"/>
                  <a:pt x="3036" y="137"/>
                  <a:pt x="2769" y="137"/>
                </a:cubicBezTo>
                <a:cubicBezTo>
                  <a:pt x="2202" y="70"/>
                  <a:pt x="1702" y="37"/>
                  <a:pt x="1268" y="37"/>
                </a:cubicBezTo>
                <a:cubicBezTo>
                  <a:pt x="963" y="11"/>
                  <a:pt x="705" y="0"/>
                  <a:pt x="50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0" name="Google Shape;1450;p23"/>
          <p:cNvSpPr/>
          <p:nvPr/>
        </p:nvSpPr>
        <p:spPr>
          <a:xfrm flipH="1">
            <a:off x="5515467" y="3989092"/>
            <a:ext cx="2512153" cy="195993"/>
          </a:xfrm>
          <a:custGeom>
            <a:avLst/>
            <a:gdLst/>
            <a:ahLst/>
            <a:cxnLst/>
            <a:rect l="l" t="t" r="r" b="b"/>
            <a:pathLst>
              <a:path w="57342" h="7895" extrusionOk="0">
                <a:moveTo>
                  <a:pt x="16567" y="0"/>
                </a:moveTo>
                <a:cubicBezTo>
                  <a:pt x="13559" y="0"/>
                  <a:pt x="10834" y="90"/>
                  <a:pt x="8507" y="251"/>
                </a:cubicBezTo>
                <a:cubicBezTo>
                  <a:pt x="5838" y="452"/>
                  <a:pt x="3704" y="752"/>
                  <a:pt x="2236" y="1052"/>
                </a:cubicBezTo>
                <a:cubicBezTo>
                  <a:pt x="768" y="1352"/>
                  <a:pt x="1" y="1686"/>
                  <a:pt x="1" y="1786"/>
                </a:cubicBezTo>
                <a:cubicBezTo>
                  <a:pt x="6" y="1796"/>
                  <a:pt x="30" y="1801"/>
                  <a:pt x="71" y="1801"/>
                </a:cubicBezTo>
                <a:cubicBezTo>
                  <a:pt x="298" y="1801"/>
                  <a:pt x="1062" y="1660"/>
                  <a:pt x="2303" y="1519"/>
                </a:cubicBezTo>
                <a:cubicBezTo>
                  <a:pt x="3770" y="1352"/>
                  <a:pt x="5905" y="1219"/>
                  <a:pt x="8540" y="1152"/>
                </a:cubicBezTo>
                <a:cubicBezTo>
                  <a:pt x="9906" y="1109"/>
                  <a:pt x="11408" y="1086"/>
                  <a:pt x="13025" y="1086"/>
                </a:cubicBezTo>
                <a:cubicBezTo>
                  <a:pt x="17646" y="1086"/>
                  <a:pt x="23199" y="1274"/>
                  <a:pt x="29155" y="1719"/>
                </a:cubicBezTo>
                <a:cubicBezTo>
                  <a:pt x="37194" y="2320"/>
                  <a:pt x="44466" y="3320"/>
                  <a:pt x="49570" y="4588"/>
                </a:cubicBezTo>
                <a:cubicBezTo>
                  <a:pt x="52105" y="5222"/>
                  <a:pt x="54106" y="5956"/>
                  <a:pt x="55374" y="6623"/>
                </a:cubicBezTo>
                <a:cubicBezTo>
                  <a:pt x="56614" y="7259"/>
                  <a:pt x="57157" y="7895"/>
                  <a:pt x="57263" y="7895"/>
                </a:cubicBezTo>
                <a:cubicBezTo>
                  <a:pt x="57268" y="7895"/>
                  <a:pt x="57272" y="7893"/>
                  <a:pt x="57275" y="7890"/>
                </a:cubicBezTo>
                <a:cubicBezTo>
                  <a:pt x="57342" y="7857"/>
                  <a:pt x="56908" y="7056"/>
                  <a:pt x="55641" y="6222"/>
                </a:cubicBezTo>
                <a:cubicBezTo>
                  <a:pt x="54373" y="5388"/>
                  <a:pt x="52372" y="4488"/>
                  <a:pt x="49803" y="3754"/>
                </a:cubicBezTo>
                <a:cubicBezTo>
                  <a:pt x="44666" y="2220"/>
                  <a:pt x="37361" y="1085"/>
                  <a:pt x="29255" y="485"/>
                </a:cubicBezTo>
                <a:cubicBezTo>
                  <a:pt x="24724" y="148"/>
                  <a:pt x="20414" y="0"/>
                  <a:pt x="16567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23"/>
          <p:cNvSpPr/>
          <p:nvPr/>
        </p:nvSpPr>
        <p:spPr>
          <a:xfrm flipH="1">
            <a:off x="105457" y="4251889"/>
            <a:ext cx="5000868" cy="148081"/>
          </a:xfrm>
          <a:custGeom>
            <a:avLst/>
            <a:gdLst/>
            <a:ahLst/>
            <a:cxnLst/>
            <a:rect l="l" t="t" r="r" b="b"/>
            <a:pathLst>
              <a:path w="114149" h="5965" extrusionOk="0">
                <a:moveTo>
                  <a:pt x="49818" y="1"/>
                </a:moveTo>
                <a:cubicBezTo>
                  <a:pt x="36833" y="1"/>
                  <a:pt x="25181" y="389"/>
                  <a:pt x="16413" y="1207"/>
                </a:cubicBezTo>
                <a:cubicBezTo>
                  <a:pt x="11209" y="1674"/>
                  <a:pt x="7039" y="2308"/>
                  <a:pt x="4204" y="3042"/>
                </a:cubicBezTo>
                <a:cubicBezTo>
                  <a:pt x="2769" y="3375"/>
                  <a:pt x="1702" y="3776"/>
                  <a:pt x="1002" y="4143"/>
                </a:cubicBezTo>
                <a:cubicBezTo>
                  <a:pt x="301" y="4476"/>
                  <a:pt x="1" y="4776"/>
                  <a:pt x="34" y="4810"/>
                </a:cubicBezTo>
                <a:cubicBezTo>
                  <a:pt x="37" y="4812"/>
                  <a:pt x="41" y="4813"/>
                  <a:pt x="46" y="4813"/>
                </a:cubicBezTo>
                <a:cubicBezTo>
                  <a:pt x="118" y="4813"/>
                  <a:pt x="452" y="4623"/>
                  <a:pt x="1102" y="4376"/>
                </a:cubicBezTo>
                <a:cubicBezTo>
                  <a:pt x="1802" y="4109"/>
                  <a:pt x="2870" y="3776"/>
                  <a:pt x="4304" y="3509"/>
                </a:cubicBezTo>
                <a:cubicBezTo>
                  <a:pt x="7139" y="2908"/>
                  <a:pt x="11309" y="2441"/>
                  <a:pt x="16479" y="2074"/>
                </a:cubicBezTo>
                <a:cubicBezTo>
                  <a:pt x="24613" y="1525"/>
                  <a:pt x="35208" y="1242"/>
                  <a:pt x="47041" y="1242"/>
                </a:cubicBezTo>
                <a:cubicBezTo>
                  <a:pt x="50300" y="1242"/>
                  <a:pt x="53653" y="1264"/>
                  <a:pt x="57075" y="1307"/>
                </a:cubicBezTo>
                <a:cubicBezTo>
                  <a:pt x="65014" y="1407"/>
                  <a:pt x="72553" y="1574"/>
                  <a:pt x="79424" y="1874"/>
                </a:cubicBezTo>
                <a:cubicBezTo>
                  <a:pt x="86296" y="2141"/>
                  <a:pt x="92467" y="2475"/>
                  <a:pt x="97637" y="2975"/>
                </a:cubicBezTo>
                <a:cubicBezTo>
                  <a:pt x="98905" y="3108"/>
                  <a:pt x="100139" y="3242"/>
                  <a:pt x="101273" y="3409"/>
                </a:cubicBezTo>
                <a:cubicBezTo>
                  <a:pt x="101840" y="3509"/>
                  <a:pt x="102407" y="3609"/>
                  <a:pt x="102941" y="3742"/>
                </a:cubicBezTo>
                <a:cubicBezTo>
                  <a:pt x="103475" y="3876"/>
                  <a:pt x="104008" y="3942"/>
                  <a:pt x="104509" y="4042"/>
                </a:cubicBezTo>
                <a:cubicBezTo>
                  <a:pt x="106544" y="4443"/>
                  <a:pt x="108312" y="4710"/>
                  <a:pt x="109713" y="5010"/>
                </a:cubicBezTo>
                <a:cubicBezTo>
                  <a:pt x="110446" y="5177"/>
                  <a:pt x="111080" y="5277"/>
                  <a:pt x="111614" y="5410"/>
                </a:cubicBezTo>
                <a:cubicBezTo>
                  <a:pt x="112148" y="5544"/>
                  <a:pt x="112615" y="5644"/>
                  <a:pt x="112982" y="5744"/>
                </a:cubicBezTo>
                <a:cubicBezTo>
                  <a:pt x="113585" y="5875"/>
                  <a:pt x="113961" y="5965"/>
                  <a:pt x="114094" y="5965"/>
                </a:cubicBezTo>
                <a:cubicBezTo>
                  <a:pt x="114131" y="5965"/>
                  <a:pt x="114149" y="5958"/>
                  <a:pt x="114149" y="5944"/>
                </a:cubicBezTo>
                <a:cubicBezTo>
                  <a:pt x="114149" y="5910"/>
                  <a:pt x="113782" y="5777"/>
                  <a:pt x="113048" y="5510"/>
                </a:cubicBezTo>
                <a:cubicBezTo>
                  <a:pt x="112681" y="5377"/>
                  <a:pt x="112248" y="5243"/>
                  <a:pt x="111714" y="5043"/>
                </a:cubicBezTo>
                <a:cubicBezTo>
                  <a:pt x="111180" y="4876"/>
                  <a:pt x="110546" y="4743"/>
                  <a:pt x="109846" y="4543"/>
                </a:cubicBezTo>
                <a:cubicBezTo>
                  <a:pt x="108412" y="4176"/>
                  <a:pt x="106644" y="3842"/>
                  <a:pt x="104676" y="3375"/>
                </a:cubicBezTo>
                <a:cubicBezTo>
                  <a:pt x="104175" y="3242"/>
                  <a:pt x="103642" y="3142"/>
                  <a:pt x="103108" y="3008"/>
                </a:cubicBezTo>
                <a:cubicBezTo>
                  <a:pt x="102574" y="2875"/>
                  <a:pt x="102007" y="2742"/>
                  <a:pt x="101407" y="2641"/>
                </a:cubicBezTo>
                <a:cubicBezTo>
                  <a:pt x="100239" y="2408"/>
                  <a:pt x="99005" y="2241"/>
                  <a:pt x="97704" y="2108"/>
                </a:cubicBezTo>
                <a:cubicBezTo>
                  <a:pt x="92534" y="1474"/>
                  <a:pt x="86329" y="1040"/>
                  <a:pt x="79458" y="707"/>
                </a:cubicBezTo>
                <a:cubicBezTo>
                  <a:pt x="72586" y="373"/>
                  <a:pt x="65014" y="140"/>
                  <a:pt x="57075" y="40"/>
                </a:cubicBezTo>
                <a:cubicBezTo>
                  <a:pt x="54618" y="14"/>
                  <a:pt x="52196" y="1"/>
                  <a:pt x="49818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2" name="Google Shape;1452;p23"/>
          <p:cNvSpPr/>
          <p:nvPr/>
        </p:nvSpPr>
        <p:spPr>
          <a:xfrm flipH="1">
            <a:off x="106903" y="4157008"/>
            <a:ext cx="5011119" cy="124870"/>
          </a:xfrm>
          <a:custGeom>
            <a:avLst/>
            <a:gdLst/>
            <a:ahLst/>
            <a:cxnLst/>
            <a:rect l="l" t="t" r="r" b="b"/>
            <a:pathLst>
              <a:path w="114383" h="5030" extrusionOk="0">
                <a:moveTo>
                  <a:pt x="51252" y="1"/>
                </a:moveTo>
                <a:cubicBezTo>
                  <a:pt x="37672" y="1"/>
                  <a:pt x="25505" y="420"/>
                  <a:pt x="16413" y="1326"/>
                </a:cubicBezTo>
                <a:cubicBezTo>
                  <a:pt x="11209" y="1860"/>
                  <a:pt x="7039" y="2527"/>
                  <a:pt x="4204" y="3295"/>
                </a:cubicBezTo>
                <a:cubicBezTo>
                  <a:pt x="2803" y="3661"/>
                  <a:pt x="1702" y="4062"/>
                  <a:pt x="1002" y="4395"/>
                </a:cubicBezTo>
                <a:cubicBezTo>
                  <a:pt x="668" y="4562"/>
                  <a:pt x="401" y="4696"/>
                  <a:pt x="234" y="4829"/>
                </a:cubicBezTo>
                <a:cubicBezTo>
                  <a:pt x="68" y="4929"/>
                  <a:pt x="1" y="4996"/>
                  <a:pt x="1" y="5029"/>
                </a:cubicBezTo>
                <a:cubicBezTo>
                  <a:pt x="34" y="5029"/>
                  <a:pt x="134" y="4996"/>
                  <a:pt x="301" y="4929"/>
                </a:cubicBezTo>
                <a:cubicBezTo>
                  <a:pt x="468" y="4862"/>
                  <a:pt x="735" y="4762"/>
                  <a:pt x="1102" y="4629"/>
                </a:cubicBezTo>
                <a:cubicBezTo>
                  <a:pt x="1836" y="4362"/>
                  <a:pt x="2903" y="4062"/>
                  <a:pt x="4304" y="3762"/>
                </a:cubicBezTo>
                <a:cubicBezTo>
                  <a:pt x="7139" y="3161"/>
                  <a:pt x="11309" y="2627"/>
                  <a:pt x="16479" y="2227"/>
                </a:cubicBezTo>
                <a:cubicBezTo>
                  <a:pt x="25153" y="1528"/>
                  <a:pt x="36665" y="1227"/>
                  <a:pt x="49502" y="1227"/>
                </a:cubicBezTo>
                <a:cubicBezTo>
                  <a:pt x="51970" y="1227"/>
                  <a:pt x="54487" y="1238"/>
                  <a:pt x="57042" y="1260"/>
                </a:cubicBezTo>
                <a:cubicBezTo>
                  <a:pt x="72920" y="1427"/>
                  <a:pt x="87263" y="1994"/>
                  <a:pt x="97637" y="2594"/>
                </a:cubicBezTo>
                <a:cubicBezTo>
                  <a:pt x="102808" y="2894"/>
                  <a:pt x="107011" y="3228"/>
                  <a:pt x="109913" y="3561"/>
                </a:cubicBezTo>
                <a:cubicBezTo>
                  <a:pt x="111347" y="3695"/>
                  <a:pt x="112448" y="3828"/>
                  <a:pt x="113215" y="3962"/>
                </a:cubicBezTo>
                <a:cubicBezTo>
                  <a:pt x="113768" y="4034"/>
                  <a:pt x="114130" y="4089"/>
                  <a:pt x="114290" y="4089"/>
                </a:cubicBezTo>
                <a:cubicBezTo>
                  <a:pt x="114351" y="4089"/>
                  <a:pt x="114383" y="4080"/>
                  <a:pt x="114383" y="4062"/>
                </a:cubicBezTo>
                <a:cubicBezTo>
                  <a:pt x="114383" y="4028"/>
                  <a:pt x="114016" y="3895"/>
                  <a:pt x="113282" y="3695"/>
                </a:cubicBezTo>
                <a:cubicBezTo>
                  <a:pt x="112515" y="3528"/>
                  <a:pt x="111414" y="3295"/>
                  <a:pt x="109980" y="3061"/>
                </a:cubicBezTo>
                <a:cubicBezTo>
                  <a:pt x="107077" y="2627"/>
                  <a:pt x="102874" y="2160"/>
                  <a:pt x="97704" y="1727"/>
                </a:cubicBezTo>
                <a:cubicBezTo>
                  <a:pt x="87330" y="893"/>
                  <a:pt x="72953" y="192"/>
                  <a:pt x="57075" y="25"/>
                </a:cubicBezTo>
                <a:cubicBezTo>
                  <a:pt x="55109" y="9"/>
                  <a:pt x="53166" y="1"/>
                  <a:pt x="51252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p23"/>
          <p:cNvSpPr/>
          <p:nvPr/>
        </p:nvSpPr>
        <p:spPr>
          <a:xfrm flipH="1">
            <a:off x="105457" y="4070120"/>
            <a:ext cx="5012565" cy="115188"/>
          </a:xfrm>
          <a:custGeom>
            <a:avLst/>
            <a:gdLst/>
            <a:ahLst/>
            <a:cxnLst/>
            <a:rect l="l" t="t" r="r" b="b"/>
            <a:pathLst>
              <a:path w="114416" h="4640" extrusionOk="0">
                <a:moveTo>
                  <a:pt x="48494" y="1"/>
                </a:moveTo>
                <a:cubicBezTo>
                  <a:pt x="36055" y="1"/>
                  <a:pt x="24908" y="368"/>
                  <a:pt x="16446" y="1157"/>
                </a:cubicBezTo>
                <a:cubicBezTo>
                  <a:pt x="11242" y="1624"/>
                  <a:pt x="7073" y="2258"/>
                  <a:pt x="4237" y="2958"/>
                </a:cubicBezTo>
                <a:cubicBezTo>
                  <a:pt x="2803" y="3325"/>
                  <a:pt x="1736" y="3692"/>
                  <a:pt x="1035" y="4026"/>
                </a:cubicBezTo>
                <a:cubicBezTo>
                  <a:pt x="668" y="4193"/>
                  <a:pt x="401" y="4326"/>
                  <a:pt x="234" y="4426"/>
                </a:cubicBezTo>
                <a:cubicBezTo>
                  <a:pt x="68" y="4526"/>
                  <a:pt x="1" y="4593"/>
                  <a:pt x="1" y="4626"/>
                </a:cubicBezTo>
                <a:cubicBezTo>
                  <a:pt x="10" y="4635"/>
                  <a:pt x="24" y="4639"/>
                  <a:pt x="42" y="4639"/>
                </a:cubicBezTo>
                <a:cubicBezTo>
                  <a:pt x="93" y="4639"/>
                  <a:pt x="179" y="4608"/>
                  <a:pt x="301" y="4560"/>
                </a:cubicBezTo>
                <a:cubicBezTo>
                  <a:pt x="501" y="4459"/>
                  <a:pt x="768" y="4359"/>
                  <a:pt x="1102" y="4259"/>
                </a:cubicBezTo>
                <a:cubicBezTo>
                  <a:pt x="1836" y="4026"/>
                  <a:pt x="2903" y="3726"/>
                  <a:pt x="4337" y="3425"/>
                </a:cubicBezTo>
                <a:cubicBezTo>
                  <a:pt x="7173" y="2858"/>
                  <a:pt x="11342" y="2391"/>
                  <a:pt x="16513" y="2024"/>
                </a:cubicBezTo>
                <a:cubicBezTo>
                  <a:pt x="24368" y="1467"/>
                  <a:pt x="34552" y="1217"/>
                  <a:pt x="45939" y="1217"/>
                </a:cubicBezTo>
                <a:cubicBezTo>
                  <a:pt x="49543" y="1217"/>
                  <a:pt x="53266" y="1242"/>
                  <a:pt x="57075" y="1291"/>
                </a:cubicBezTo>
                <a:cubicBezTo>
                  <a:pt x="72920" y="1491"/>
                  <a:pt x="87263" y="2024"/>
                  <a:pt x="97637" y="2591"/>
                </a:cubicBezTo>
                <a:cubicBezTo>
                  <a:pt x="102808" y="2858"/>
                  <a:pt x="107011" y="3125"/>
                  <a:pt x="109913" y="3392"/>
                </a:cubicBezTo>
                <a:cubicBezTo>
                  <a:pt x="111347" y="3492"/>
                  <a:pt x="112481" y="3626"/>
                  <a:pt x="113249" y="3692"/>
                </a:cubicBezTo>
                <a:cubicBezTo>
                  <a:pt x="113767" y="3739"/>
                  <a:pt x="114136" y="3787"/>
                  <a:pt x="114308" y="3787"/>
                </a:cubicBezTo>
                <a:cubicBezTo>
                  <a:pt x="114379" y="3787"/>
                  <a:pt x="114416" y="3779"/>
                  <a:pt x="114416" y="3759"/>
                </a:cubicBezTo>
                <a:cubicBezTo>
                  <a:pt x="114416" y="3726"/>
                  <a:pt x="114049" y="3592"/>
                  <a:pt x="113282" y="3459"/>
                </a:cubicBezTo>
                <a:cubicBezTo>
                  <a:pt x="112515" y="3292"/>
                  <a:pt x="111414" y="3092"/>
                  <a:pt x="109980" y="2892"/>
                </a:cubicBezTo>
                <a:cubicBezTo>
                  <a:pt x="107077" y="2525"/>
                  <a:pt x="102874" y="2091"/>
                  <a:pt x="97704" y="1691"/>
                </a:cubicBezTo>
                <a:cubicBezTo>
                  <a:pt x="87330" y="924"/>
                  <a:pt x="72953" y="256"/>
                  <a:pt x="57108" y="56"/>
                </a:cubicBezTo>
                <a:cubicBezTo>
                  <a:pt x="54182" y="19"/>
                  <a:pt x="51305" y="1"/>
                  <a:pt x="48494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4" name="Google Shape;1454;p23"/>
          <p:cNvSpPr/>
          <p:nvPr/>
        </p:nvSpPr>
        <p:spPr>
          <a:xfrm flipH="1">
            <a:off x="103968" y="3984648"/>
            <a:ext cx="4721754" cy="91679"/>
          </a:xfrm>
          <a:custGeom>
            <a:avLst/>
            <a:gdLst/>
            <a:ahLst/>
            <a:cxnLst/>
            <a:rect l="l" t="t" r="r" b="b"/>
            <a:pathLst>
              <a:path w="107778" h="3693" extrusionOk="0">
                <a:moveTo>
                  <a:pt x="42920" y="0"/>
                </a:moveTo>
                <a:cubicBezTo>
                  <a:pt x="32426" y="0"/>
                  <a:pt x="23044" y="182"/>
                  <a:pt x="15745" y="531"/>
                </a:cubicBezTo>
                <a:cubicBezTo>
                  <a:pt x="10841" y="764"/>
                  <a:pt x="6905" y="1064"/>
                  <a:pt x="4170" y="1398"/>
                </a:cubicBezTo>
                <a:cubicBezTo>
                  <a:pt x="2836" y="1565"/>
                  <a:pt x="1768" y="1731"/>
                  <a:pt x="1068" y="1898"/>
                </a:cubicBezTo>
                <a:cubicBezTo>
                  <a:pt x="367" y="2065"/>
                  <a:pt x="0" y="2198"/>
                  <a:pt x="0" y="2232"/>
                </a:cubicBezTo>
                <a:cubicBezTo>
                  <a:pt x="9" y="2240"/>
                  <a:pt x="38" y="2244"/>
                  <a:pt x="88" y="2244"/>
                </a:cubicBezTo>
                <a:cubicBezTo>
                  <a:pt x="238" y="2244"/>
                  <a:pt x="576" y="2207"/>
                  <a:pt x="1101" y="2132"/>
                </a:cubicBezTo>
                <a:cubicBezTo>
                  <a:pt x="1802" y="2065"/>
                  <a:pt x="2869" y="1965"/>
                  <a:pt x="4237" y="1865"/>
                </a:cubicBezTo>
                <a:cubicBezTo>
                  <a:pt x="6939" y="1698"/>
                  <a:pt x="10908" y="1531"/>
                  <a:pt x="15778" y="1398"/>
                </a:cubicBezTo>
                <a:cubicBezTo>
                  <a:pt x="21208" y="1268"/>
                  <a:pt x="27809" y="1200"/>
                  <a:pt x="35171" y="1200"/>
                </a:cubicBezTo>
                <a:cubicBezTo>
                  <a:pt x="41016" y="1200"/>
                  <a:pt x="47340" y="1243"/>
                  <a:pt x="53939" y="1331"/>
                </a:cubicBezTo>
                <a:cubicBezTo>
                  <a:pt x="68816" y="1498"/>
                  <a:pt x="82292" y="1865"/>
                  <a:pt x="92066" y="2365"/>
                </a:cubicBezTo>
                <a:cubicBezTo>
                  <a:pt x="96936" y="2632"/>
                  <a:pt x="100872" y="2899"/>
                  <a:pt x="103574" y="3166"/>
                </a:cubicBezTo>
                <a:cubicBezTo>
                  <a:pt x="104942" y="3299"/>
                  <a:pt x="105976" y="3466"/>
                  <a:pt x="106677" y="3566"/>
                </a:cubicBezTo>
                <a:cubicBezTo>
                  <a:pt x="107181" y="3638"/>
                  <a:pt x="107530" y="3693"/>
                  <a:pt x="107686" y="3693"/>
                </a:cubicBezTo>
                <a:cubicBezTo>
                  <a:pt x="107746" y="3693"/>
                  <a:pt x="107777" y="3685"/>
                  <a:pt x="107777" y="3666"/>
                </a:cubicBezTo>
                <a:cubicBezTo>
                  <a:pt x="107777" y="3633"/>
                  <a:pt x="107444" y="3499"/>
                  <a:pt x="106743" y="3299"/>
                </a:cubicBezTo>
                <a:cubicBezTo>
                  <a:pt x="106043" y="3132"/>
                  <a:pt x="104975" y="2899"/>
                  <a:pt x="103641" y="2699"/>
                </a:cubicBezTo>
                <a:cubicBezTo>
                  <a:pt x="100939" y="2265"/>
                  <a:pt x="96970" y="1865"/>
                  <a:pt x="92100" y="1498"/>
                </a:cubicBezTo>
                <a:cubicBezTo>
                  <a:pt x="82359" y="764"/>
                  <a:pt x="68850" y="264"/>
                  <a:pt x="53939" y="64"/>
                </a:cubicBezTo>
                <a:cubicBezTo>
                  <a:pt x="50163" y="21"/>
                  <a:pt x="46478" y="0"/>
                  <a:pt x="42920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5" name="Google Shape;1455;p23"/>
          <p:cNvSpPr/>
          <p:nvPr/>
        </p:nvSpPr>
        <p:spPr>
          <a:xfrm flipH="1">
            <a:off x="777678" y="4329542"/>
            <a:ext cx="4482070" cy="199916"/>
          </a:xfrm>
          <a:custGeom>
            <a:avLst/>
            <a:gdLst/>
            <a:ahLst/>
            <a:cxnLst/>
            <a:rect l="l" t="t" r="r" b="b"/>
            <a:pathLst>
              <a:path w="102307" h="8053" extrusionOk="0">
                <a:moveTo>
                  <a:pt x="90534" y="0"/>
                </a:moveTo>
                <a:cubicBezTo>
                  <a:pt x="90112" y="0"/>
                  <a:pt x="89743" y="21"/>
                  <a:pt x="89431" y="47"/>
                </a:cubicBezTo>
                <a:cubicBezTo>
                  <a:pt x="88630" y="147"/>
                  <a:pt x="88230" y="247"/>
                  <a:pt x="88230" y="281"/>
                </a:cubicBezTo>
                <a:cubicBezTo>
                  <a:pt x="88230" y="309"/>
                  <a:pt x="88307" y="319"/>
                  <a:pt x="88455" y="319"/>
                </a:cubicBezTo>
                <a:cubicBezTo>
                  <a:pt x="88656" y="319"/>
                  <a:pt x="88988" y="300"/>
                  <a:pt x="89431" y="281"/>
                </a:cubicBezTo>
                <a:cubicBezTo>
                  <a:pt x="90198" y="314"/>
                  <a:pt x="91366" y="347"/>
                  <a:pt x="92833" y="681"/>
                </a:cubicBezTo>
                <a:cubicBezTo>
                  <a:pt x="94301" y="981"/>
                  <a:pt x="96036" y="1448"/>
                  <a:pt x="98004" y="2249"/>
                </a:cubicBezTo>
                <a:cubicBezTo>
                  <a:pt x="98271" y="2349"/>
                  <a:pt x="98504" y="2449"/>
                  <a:pt x="98771" y="2516"/>
                </a:cubicBezTo>
                <a:cubicBezTo>
                  <a:pt x="99004" y="2649"/>
                  <a:pt x="99271" y="2749"/>
                  <a:pt x="99505" y="2849"/>
                </a:cubicBezTo>
                <a:cubicBezTo>
                  <a:pt x="100005" y="3083"/>
                  <a:pt x="100505" y="3383"/>
                  <a:pt x="100906" y="3716"/>
                </a:cubicBezTo>
                <a:cubicBezTo>
                  <a:pt x="101006" y="3817"/>
                  <a:pt x="101073" y="3917"/>
                  <a:pt x="101173" y="4017"/>
                </a:cubicBezTo>
                <a:cubicBezTo>
                  <a:pt x="101239" y="4117"/>
                  <a:pt x="101339" y="4217"/>
                  <a:pt x="101339" y="4317"/>
                </a:cubicBezTo>
                <a:cubicBezTo>
                  <a:pt x="101439" y="4517"/>
                  <a:pt x="101439" y="4717"/>
                  <a:pt x="101373" y="4917"/>
                </a:cubicBezTo>
                <a:cubicBezTo>
                  <a:pt x="101273" y="5151"/>
                  <a:pt x="101106" y="5351"/>
                  <a:pt x="100906" y="5518"/>
                </a:cubicBezTo>
                <a:cubicBezTo>
                  <a:pt x="100672" y="5718"/>
                  <a:pt x="100439" y="5885"/>
                  <a:pt x="100139" y="6018"/>
                </a:cubicBezTo>
                <a:cubicBezTo>
                  <a:pt x="99038" y="6619"/>
                  <a:pt x="97670" y="6952"/>
                  <a:pt x="96302" y="7052"/>
                </a:cubicBezTo>
                <a:cubicBezTo>
                  <a:pt x="96069" y="7063"/>
                  <a:pt x="95835" y="7071"/>
                  <a:pt x="95601" y="7071"/>
                </a:cubicBezTo>
                <a:cubicBezTo>
                  <a:pt x="95131" y="7071"/>
                  <a:pt x="94657" y="7041"/>
                  <a:pt x="94168" y="6952"/>
                </a:cubicBezTo>
                <a:cubicBezTo>
                  <a:pt x="93801" y="6885"/>
                  <a:pt x="93434" y="6819"/>
                  <a:pt x="93067" y="6752"/>
                </a:cubicBezTo>
                <a:cubicBezTo>
                  <a:pt x="92700" y="6652"/>
                  <a:pt x="92300" y="6585"/>
                  <a:pt x="91933" y="6485"/>
                </a:cubicBezTo>
                <a:cubicBezTo>
                  <a:pt x="88930" y="5751"/>
                  <a:pt x="85762" y="4417"/>
                  <a:pt x="82159" y="3850"/>
                </a:cubicBezTo>
                <a:cubicBezTo>
                  <a:pt x="75121" y="2816"/>
                  <a:pt x="67315" y="2015"/>
                  <a:pt x="59109" y="1548"/>
                </a:cubicBezTo>
                <a:cubicBezTo>
                  <a:pt x="54248" y="1272"/>
                  <a:pt x="49515" y="1147"/>
                  <a:pt x="44987" y="1147"/>
                </a:cubicBezTo>
                <a:cubicBezTo>
                  <a:pt x="41872" y="1147"/>
                  <a:pt x="38855" y="1206"/>
                  <a:pt x="35959" y="1315"/>
                </a:cubicBezTo>
                <a:cubicBezTo>
                  <a:pt x="28821" y="1582"/>
                  <a:pt x="22450" y="2149"/>
                  <a:pt x="17113" y="2849"/>
                </a:cubicBezTo>
                <a:cubicBezTo>
                  <a:pt x="16445" y="2949"/>
                  <a:pt x="15778" y="3016"/>
                  <a:pt x="15144" y="3116"/>
                </a:cubicBezTo>
                <a:cubicBezTo>
                  <a:pt x="14511" y="3216"/>
                  <a:pt x="13910" y="3316"/>
                  <a:pt x="13310" y="3383"/>
                </a:cubicBezTo>
                <a:cubicBezTo>
                  <a:pt x="12109" y="3583"/>
                  <a:pt x="10975" y="3750"/>
                  <a:pt x="9907" y="3917"/>
                </a:cubicBezTo>
                <a:cubicBezTo>
                  <a:pt x="7806" y="4317"/>
                  <a:pt x="6005" y="4650"/>
                  <a:pt x="4537" y="4984"/>
                </a:cubicBezTo>
                <a:cubicBezTo>
                  <a:pt x="3069" y="5318"/>
                  <a:pt x="1935" y="5584"/>
                  <a:pt x="1168" y="5751"/>
                </a:cubicBezTo>
                <a:cubicBezTo>
                  <a:pt x="401" y="5951"/>
                  <a:pt x="0" y="6085"/>
                  <a:pt x="0" y="6118"/>
                </a:cubicBezTo>
                <a:cubicBezTo>
                  <a:pt x="10" y="6137"/>
                  <a:pt x="48" y="6145"/>
                  <a:pt x="114" y="6145"/>
                </a:cubicBezTo>
                <a:cubicBezTo>
                  <a:pt x="286" y="6145"/>
                  <a:pt x="648" y="6090"/>
                  <a:pt x="1201" y="6018"/>
                </a:cubicBezTo>
                <a:cubicBezTo>
                  <a:pt x="2002" y="5918"/>
                  <a:pt x="3136" y="5718"/>
                  <a:pt x="4637" y="5451"/>
                </a:cubicBezTo>
                <a:cubicBezTo>
                  <a:pt x="6105" y="5218"/>
                  <a:pt x="7906" y="4951"/>
                  <a:pt x="10041" y="4617"/>
                </a:cubicBezTo>
                <a:cubicBezTo>
                  <a:pt x="11075" y="4484"/>
                  <a:pt x="12209" y="4350"/>
                  <a:pt x="13410" y="4183"/>
                </a:cubicBezTo>
                <a:cubicBezTo>
                  <a:pt x="14010" y="4117"/>
                  <a:pt x="14611" y="4017"/>
                  <a:pt x="15245" y="3950"/>
                </a:cubicBezTo>
                <a:cubicBezTo>
                  <a:pt x="15878" y="3883"/>
                  <a:pt x="16545" y="3817"/>
                  <a:pt x="17213" y="3750"/>
                </a:cubicBezTo>
                <a:cubicBezTo>
                  <a:pt x="22550" y="3149"/>
                  <a:pt x="28921" y="2649"/>
                  <a:pt x="35993" y="2449"/>
                </a:cubicBezTo>
                <a:cubicBezTo>
                  <a:pt x="38308" y="2383"/>
                  <a:pt x="40702" y="2350"/>
                  <a:pt x="43161" y="2350"/>
                </a:cubicBezTo>
                <a:cubicBezTo>
                  <a:pt x="48214" y="2350"/>
                  <a:pt x="53545" y="2491"/>
                  <a:pt x="59042" y="2782"/>
                </a:cubicBezTo>
                <a:cubicBezTo>
                  <a:pt x="67215" y="3249"/>
                  <a:pt x="74954" y="4017"/>
                  <a:pt x="81992" y="4984"/>
                </a:cubicBezTo>
                <a:cubicBezTo>
                  <a:pt x="85428" y="5484"/>
                  <a:pt x="88564" y="6785"/>
                  <a:pt x="91699" y="7486"/>
                </a:cubicBezTo>
                <a:cubicBezTo>
                  <a:pt x="92066" y="7586"/>
                  <a:pt x="92466" y="7686"/>
                  <a:pt x="92867" y="7753"/>
                </a:cubicBezTo>
                <a:cubicBezTo>
                  <a:pt x="93234" y="7819"/>
                  <a:pt x="93634" y="7886"/>
                  <a:pt x="94034" y="7919"/>
                </a:cubicBezTo>
                <a:cubicBezTo>
                  <a:pt x="94546" y="8008"/>
                  <a:pt x="95072" y="8053"/>
                  <a:pt x="95593" y="8053"/>
                </a:cubicBezTo>
                <a:cubicBezTo>
                  <a:pt x="95854" y="8053"/>
                  <a:pt x="96113" y="8042"/>
                  <a:pt x="96369" y="8020"/>
                </a:cubicBezTo>
                <a:cubicBezTo>
                  <a:pt x="97904" y="7853"/>
                  <a:pt x="99305" y="7486"/>
                  <a:pt x="100572" y="6819"/>
                </a:cubicBezTo>
                <a:cubicBezTo>
                  <a:pt x="100906" y="6619"/>
                  <a:pt x="101206" y="6418"/>
                  <a:pt x="101473" y="6185"/>
                </a:cubicBezTo>
                <a:cubicBezTo>
                  <a:pt x="101740" y="5918"/>
                  <a:pt x="102007" y="5618"/>
                  <a:pt x="102140" y="5251"/>
                </a:cubicBezTo>
                <a:cubicBezTo>
                  <a:pt x="102307" y="4851"/>
                  <a:pt x="102273" y="4384"/>
                  <a:pt x="102107" y="4017"/>
                </a:cubicBezTo>
                <a:cubicBezTo>
                  <a:pt x="102040" y="3817"/>
                  <a:pt x="101906" y="3683"/>
                  <a:pt x="101806" y="3516"/>
                </a:cubicBezTo>
                <a:cubicBezTo>
                  <a:pt x="101673" y="3383"/>
                  <a:pt x="101573" y="3249"/>
                  <a:pt x="101439" y="3149"/>
                </a:cubicBezTo>
                <a:cubicBezTo>
                  <a:pt x="100906" y="2716"/>
                  <a:pt x="100372" y="2416"/>
                  <a:pt x="99838" y="2182"/>
                </a:cubicBezTo>
                <a:cubicBezTo>
                  <a:pt x="99571" y="2082"/>
                  <a:pt x="99305" y="1982"/>
                  <a:pt x="99038" y="1848"/>
                </a:cubicBezTo>
                <a:cubicBezTo>
                  <a:pt x="98771" y="1782"/>
                  <a:pt x="98504" y="1682"/>
                  <a:pt x="98237" y="1582"/>
                </a:cubicBezTo>
                <a:cubicBezTo>
                  <a:pt x="96236" y="848"/>
                  <a:pt x="94401" y="447"/>
                  <a:pt x="92900" y="214"/>
                </a:cubicBezTo>
                <a:cubicBezTo>
                  <a:pt x="91985" y="51"/>
                  <a:pt x="91194" y="0"/>
                  <a:pt x="90534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6" name="Google Shape;1456;p23"/>
          <p:cNvSpPr/>
          <p:nvPr/>
        </p:nvSpPr>
        <p:spPr>
          <a:xfrm flipH="1">
            <a:off x="6316270" y="4327357"/>
            <a:ext cx="2819042" cy="172534"/>
          </a:xfrm>
          <a:custGeom>
            <a:avLst/>
            <a:gdLst/>
            <a:ahLst/>
            <a:cxnLst/>
            <a:rect l="l" t="t" r="r" b="b"/>
            <a:pathLst>
              <a:path w="64347" h="6950" extrusionOk="0">
                <a:moveTo>
                  <a:pt x="39810" y="0"/>
                </a:moveTo>
                <a:cubicBezTo>
                  <a:pt x="39111" y="0"/>
                  <a:pt x="38416" y="2"/>
                  <a:pt x="37727" y="2"/>
                </a:cubicBezTo>
                <a:cubicBezTo>
                  <a:pt x="36159" y="68"/>
                  <a:pt x="34658" y="135"/>
                  <a:pt x="33157" y="169"/>
                </a:cubicBezTo>
                <a:cubicBezTo>
                  <a:pt x="32390" y="202"/>
                  <a:pt x="31656" y="269"/>
                  <a:pt x="30956" y="335"/>
                </a:cubicBezTo>
                <a:cubicBezTo>
                  <a:pt x="30222" y="402"/>
                  <a:pt x="29488" y="469"/>
                  <a:pt x="28787" y="535"/>
                </a:cubicBezTo>
                <a:cubicBezTo>
                  <a:pt x="27353" y="669"/>
                  <a:pt x="25985" y="769"/>
                  <a:pt x="24651" y="902"/>
                </a:cubicBezTo>
                <a:cubicBezTo>
                  <a:pt x="23317" y="1103"/>
                  <a:pt x="22016" y="1236"/>
                  <a:pt x="20748" y="1403"/>
                </a:cubicBezTo>
                <a:cubicBezTo>
                  <a:pt x="18247" y="1703"/>
                  <a:pt x="15912" y="2037"/>
                  <a:pt x="13810" y="2337"/>
                </a:cubicBezTo>
                <a:cubicBezTo>
                  <a:pt x="11675" y="2637"/>
                  <a:pt x="9740" y="2837"/>
                  <a:pt x="8073" y="3037"/>
                </a:cubicBezTo>
                <a:cubicBezTo>
                  <a:pt x="7205" y="3137"/>
                  <a:pt x="6438" y="3237"/>
                  <a:pt x="5704" y="3337"/>
                </a:cubicBezTo>
                <a:cubicBezTo>
                  <a:pt x="4970" y="3438"/>
                  <a:pt x="4303" y="3504"/>
                  <a:pt x="3736" y="3571"/>
                </a:cubicBezTo>
                <a:cubicBezTo>
                  <a:pt x="1334" y="3771"/>
                  <a:pt x="0" y="3938"/>
                  <a:pt x="34" y="4038"/>
                </a:cubicBezTo>
                <a:cubicBezTo>
                  <a:pt x="34" y="4071"/>
                  <a:pt x="367" y="4088"/>
                  <a:pt x="997" y="4088"/>
                </a:cubicBezTo>
                <a:cubicBezTo>
                  <a:pt x="1626" y="4088"/>
                  <a:pt x="2552" y="4071"/>
                  <a:pt x="3736" y="4038"/>
                </a:cubicBezTo>
                <a:cubicBezTo>
                  <a:pt x="4337" y="4038"/>
                  <a:pt x="5004" y="3971"/>
                  <a:pt x="5738" y="3938"/>
                </a:cubicBezTo>
                <a:cubicBezTo>
                  <a:pt x="6471" y="3871"/>
                  <a:pt x="7272" y="3804"/>
                  <a:pt x="8106" y="3738"/>
                </a:cubicBezTo>
                <a:cubicBezTo>
                  <a:pt x="9807" y="3604"/>
                  <a:pt x="11775" y="3438"/>
                  <a:pt x="13910" y="3204"/>
                </a:cubicBezTo>
                <a:cubicBezTo>
                  <a:pt x="16045" y="2971"/>
                  <a:pt x="18380" y="2704"/>
                  <a:pt x="20882" y="2437"/>
                </a:cubicBezTo>
                <a:cubicBezTo>
                  <a:pt x="22116" y="2303"/>
                  <a:pt x="23417" y="2170"/>
                  <a:pt x="24751" y="2003"/>
                </a:cubicBezTo>
                <a:cubicBezTo>
                  <a:pt x="26085" y="1870"/>
                  <a:pt x="27453" y="1803"/>
                  <a:pt x="28887" y="1670"/>
                </a:cubicBezTo>
                <a:cubicBezTo>
                  <a:pt x="29588" y="1603"/>
                  <a:pt x="30288" y="1570"/>
                  <a:pt x="31022" y="1503"/>
                </a:cubicBezTo>
                <a:cubicBezTo>
                  <a:pt x="31723" y="1436"/>
                  <a:pt x="32457" y="1369"/>
                  <a:pt x="33191" y="1369"/>
                </a:cubicBezTo>
                <a:cubicBezTo>
                  <a:pt x="34692" y="1303"/>
                  <a:pt x="36193" y="1269"/>
                  <a:pt x="37727" y="1236"/>
                </a:cubicBezTo>
                <a:cubicBezTo>
                  <a:pt x="40796" y="1236"/>
                  <a:pt x="43998" y="1236"/>
                  <a:pt x="47234" y="1436"/>
                </a:cubicBezTo>
                <a:cubicBezTo>
                  <a:pt x="48068" y="1503"/>
                  <a:pt x="48868" y="1536"/>
                  <a:pt x="49669" y="1570"/>
                </a:cubicBezTo>
                <a:cubicBezTo>
                  <a:pt x="50470" y="1636"/>
                  <a:pt x="51270" y="1736"/>
                  <a:pt x="52071" y="1803"/>
                </a:cubicBezTo>
                <a:cubicBezTo>
                  <a:pt x="53638" y="1936"/>
                  <a:pt x="55206" y="2070"/>
                  <a:pt x="56741" y="2237"/>
                </a:cubicBezTo>
                <a:cubicBezTo>
                  <a:pt x="58242" y="2403"/>
                  <a:pt x="59743" y="2570"/>
                  <a:pt x="61044" y="3071"/>
                </a:cubicBezTo>
                <a:cubicBezTo>
                  <a:pt x="61678" y="3304"/>
                  <a:pt x="62278" y="3638"/>
                  <a:pt x="62745" y="4038"/>
                </a:cubicBezTo>
                <a:cubicBezTo>
                  <a:pt x="62978" y="4238"/>
                  <a:pt x="63145" y="4472"/>
                  <a:pt x="63145" y="4572"/>
                </a:cubicBezTo>
                <a:cubicBezTo>
                  <a:pt x="63145" y="4605"/>
                  <a:pt x="63145" y="4638"/>
                  <a:pt x="63112" y="4705"/>
                </a:cubicBezTo>
                <a:cubicBezTo>
                  <a:pt x="63079" y="4772"/>
                  <a:pt x="62978" y="4839"/>
                  <a:pt x="62878" y="4939"/>
                </a:cubicBezTo>
                <a:cubicBezTo>
                  <a:pt x="62445" y="5239"/>
                  <a:pt x="61778" y="5439"/>
                  <a:pt x="61177" y="5572"/>
                </a:cubicBezTo>
                <a:cubicBezTo>
                  <a:pt x="60844" y="5639"/>
                  <a:pt x="60543" y="5706"/>
                  <a:pt x="60210" y="5706"/>
                </a:cubicBezTo>
                <a:cubicBezTo>
                  <a:pt x="59876" y="5739"/>
                  <a:pt x="59543" y="5739"/>
                  <a:pt x="59209" y="5773"/>
                </a:cubicBezTo>
                <a:cubicBezTo>
                  <a:pt x="58542" y="5806"/>
                  <a:pt x="57875" y="5839"/>
                  <a:pt x="57241" y="5873"/>
                </a:cubicBezTo>
                <a:cubicBezTo>
                  <a:pt x="56607" y="5906"/>
                  <a:pt x="55940" y="5906"/>
                  <a:pt x="55340" y="5906"/>
                </a:cubicBezTo>
                <a:cubicBezTo>
                  <a:pt x="54804" y="5934"/>
                  <a:pt x="54280" y="5944"/>
                  <a:pt x="53766" y="5944"/>
                </a:cubicBezTo>
                <a:cubicBezTo>
                  <a:pt x="53063" y="5944"/>
                  <a:pt x="52378" y="5925"/>
                  <a:pt x="51704" y="5906"/>
                </a:cubicBezTo>
                <a:cubicBezTo>
                  <a:pt x="51481" y="5912"/>
                  <a:pt x="51259" y="5915"/>
                  <a:pt x="51039" y="5915"/>
                </a:cubicBezTo>
                <a:cubicBezTo>
                  <a:pt x="50105" y="5915"/>
                  <a:pt x="49198" y="5866"/>
                  <a:pt x="48335" y="5839"/>
                </a:cubicBezTo>
                <a:cubicBezTo>
                  <a:pt x="44065" y="5639"/>
                  <a:pt x="40596" y="5372"/>
                  <a:pt x="38194" y="5239"/>
                </a:cubicBezTo>
                <a:cubicBezTo>
                  <a:pt x="36585" y="5125"/>
                  <a:pt x="35453" y="5058"/>
                  <a:pt x="34882" y="5058"/>
                </a:cubicBezTo>
                <a:cubicBezTo>
                  <a:pt x="34613" y="5058"/>
                  <a:pt x="34469" y="5073"/>
                  <a:pt x="34458" y="5105"/>
                </a:cubicBezTo>
                <a:cubicBezTo>
                  <a:pt x="34458" y="5205"/>
                  <a:pt x="35759" y="5406"/>
                  <a:pt x="38161" y="5706"/>
                </a:cubicBezTo>
                <a:cubicBezTo>
                  <a:pt x="40529" y="6006"/>
                  <a:pt x="43998" y="6406"/>
                  <a:pt x="48301" y="6707"/>
                </a:cubicBezTo>
                <a:cubicBezTo>
                  <a:pt x="49369" y="6773"/>
                  <a:pt x="50503" y="6873"/>
                  <a:pt x="51670" y="6873"/>
                </a:cubicBezTo>
                <a:cubicBezTo>
                  <a:pt x="52615" y="6900"/>
                  <a:pt x="53603" y="6949"/>
                  <a:pt x="54617" y="6949"/>
                </a:cubicBezTo>
                <a:cubicBezTo>
                  <a:pt x="54857" y="6949"/>
                  <a:pt x="55098" y="6946"/>
                  <a:pt x="55340" y="6940"/>
                </a:cubicBezTo>
                <a:lnTo>
                  <a:pt x="57274" y="6940"/>
                </a:lnTo>
                <a:cubicBezTo>
                  <a:pt x="57942" y="6907"/>
                  <a:pt x="58609" y="6873"/>
                  <a:pt x="59276" y="6873"/>
                </a:cubicBezTo>
                <a:cubicBezTo>
                  <a:pt x="59609" y="6840"/>
                  <a:pt x="59943" y="6840"/>
                  <a:pt x="60310" y="6807"/>
                </a:cubicBezTo>
                <a:cubicBezTo>
                  <a:pt x="60643" y="6807"/>
                  <a:pt x="61044" y="6773"/>
                  <a:pt x="61377" y="6673"/>
                </a:cubicBezTo>
                <a:cubicBezTo>
                  <a:pt x="62111" y="6540"/>
                  <a:pt x="62845" y="6373"/>
                  <a:pt x="63579" y="5873"/>
                </a:cubicBezTo>
                <a:cubicBezTo>
                  <a:pt x="63746" y="5706"/>
                  <a:pt x="63946" y="5572"/>
                  <a:pt x="64079" y="5306"/>
                </a:cubicBezTo>
                <a:cubicBezTo>
                  <a:pt x="64246" y="5072"/>
                  <a:pt x="64346" y="4738"/>
                  <a:pt x="64279" y="4438"/>
                </a:cubicBezTo>
                <a:cubicBezTo>
                  <a:pt x="64246" y="4138"/>
                  <a:pt x="64113" y="3871"/>
                  <a:pt x="63979" y="3671"/>
                </a:cubicBezTo>
                <a:cubicBezTo>
                  <a:pt x="63846" y="3471"/>
                  <a:pt x="63712" y="3304"/>
                  <a:pt x="63546" y="3171"/>
                </a:cubicBezTo>
                <a:cubicBezTo>
                  <a:pt x="62912" y="2637"/>
                  <a:pt x="62211" y="2270"/>
                  <a:pt x="61444" y="1970"/>
                </a:cubicBezTo>
                <a:cubicBezTo>
                  <a:pt x="59976" y="1403"/>
                  <a:pt x="58409" y="1203"/>
                  <a:pt x="56874" y="1036"/>
                </a:cubicBezTo>
                <a:cubicBezTo>
                  <a:pt x="55340" y="836"/>
                  <a:pt x="53772" y="702"/>
                  <a:pt x="52171" y="569"/>
                </a:cubicBezTo>
                <a:cubicBezTo>
                  <a:pt x="51370" y="502"/>
                  <a:pt x="50570" y="402"/>
                  <a:pt x="49769" y="335"/>
                </a:cubicBezTo>
                <a:cubicBezTo>
                  <a:pt x="48968" y="302"/>
                  <a:pt x="48135" y="235"/>
                  <a:pt x="47334" y="202"/>
                </a:cubicBezTo>
                <a:cubicBezTo>
                  <a:pt x="44765" y="20"/>
                  <a:pt x="42257" y="0"/>
                  <a:pt x="39810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7" name="Google Shape;1457;p23"/>
          <p:cNvSpPr/>
          <p:nvPr/>
        </p:nvSpPr>
        <p:spPr>
          <a:xfrm>
            <a:off x="7378834" y="4354714"/>
            <a:ext cx="670819" cy="88526"/>
          </a:xfrm>
          <a:custGeom>
            <a:avLst/>
            <a:gdLst/>
            <a:ahLst/>
            <a:cxnLst/>
            <a:rect l="l" t="t" r="r" b="b"/>
            <a:pathLst>
              <a:path w="15312" h="3566" extrusionOk="0">
                <a:moveTo>
                  <a:pt x="2336" y="1"/>
                </a:moveTo>
                <a:cubicBezTo>
                  <a:pt x="868" y="1"/>
                  <a:pt x="1" y="234"/>
                  <a:pt x="1" y="401"/>
                </a:cubicBezTo>
                <a:cubicBezTo>
                  <a:pt x="1" y="568"/>
                  <a:pt x="901" y="634"/>
                  <a:pt x="2269" y="868"/>
                </a:cubicBezTo>
                <a:cubicBezTo>
                  <a:pt x="3637" y="1068"/>
                  <a:pt x="5505" y="1502"/>
                  <a:pt x="7573" y="2069"/>
                </a:cubicBezTo>
                <a:cubicBezTo>
                  <a:pt x="9641" y="2636"/>
                  <a:pt x="11542" y="3136"/>
                  <a:pt x="12943" y="3370"/>
                </a:cubicBezTo>
                <a:cubicBezTo>
                  <a:pt x="13688" y="3508"/>
                  <a:pt x="14289" y="3566"/>
                  <a:pt x="14700" y="3566"/>
                </a:cubicBezTo>
                <a:cubicBezTo>
                  <a:pt x="15079" y="3566"/>
                  <a:pt x="15296" y="3516"/>
                  <a:pt x="15312" y="3436"/>
                </a:cubicBezTo>
                <a:cubicBezTo>
                  <a:pt x="15312" y="3270"/>
                  <a:pt x="14511" y="2969"/>
                  <a:pt x="13177" y="2536"/>
                </a:cubicBezTo>
                <a:cubicBezTo>
                  <a:pt x="11842" y="2069"/>
                  <a:pt x="10008" y="1435"/>
                  <a:pt x="7873" y="868"/>
                </a:cubicBezTo>
                <a:cubicBezTo>
                  <a:pt x="5771" y="301"/>
                  <a:pt x="3803" y="1"/>
                  <a:pt x="2336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23"/>
          <p:cNvSpPr/>
          <p:nvPr/>
        </p:nvSpPr>
        <p:spPr>
          <a:xfrm>
            <a:off x="8447097" y="4397115"/>
            <a:ext cx="590471" cy="94906"/>
          </a:xfrm>
          <a:custGeom>
            <a:avLst/>
            <a:gdLst/>
            <a:ahLst/>
            <a:cxnLst/>
            <a:rect l="l" t="t" r="r" b="b"/>
            <a:pathLst>
              <a:path w="13478" h="3823" extrusionOk="0">
                <a:moveTo>
                  <a:pt x="255" y="1"/>
                </a:moveTo>
                <a:cubicBezTo>
                  <a:pt x="156" y="1"/>
                  <a:pt x="92" y="20"/>
                  <a:pt x="68" y="60"/>
                </a:cubicBezTo>
                <a:cubicBezTo>
                  <a:pt x="1" y="227"/>
                  <a:pt x="635" y="694"/>
                  <a:pt x="1769" y="1261"/>
                </a:cubicBezTo>
                <a:cubicBezTo>
                  <a:pt x="2936" y="1862"/>
                  <a:pt x="4571" y="2462"/>
                  <a:pt x="6472" y="2963"/>
                </a:cubicBezTo>
                <a:cubicBezTo>
                  <a:pt x="8985" y="3585"/>
                  <a:pt x="11216" y="3822"/>
                  <a:pt x="12434" y="3822"/>
                </a:cubicBezTo>
                <a:cubicBezTo>
                  <a:pt x="13043" y="3822"/>
                  <a:pt x="13399" y="3763"/>
                  <a:pt x="13410" y="3663"/>
                </a:cubicBezTo>
                <a:cubicBezTo>
                  <a:pt x="13477" y="3296"/>
                  <a:pt x="10442" y="2662"/>
                  <a:pt x="6772" y="1762"/>
                </a:cubicBezTo>
                <a:cubicBezTo>
                  <a:pt x="4938" y="1295"/>
                  <a:pt x="3303" y="794"/>
                  <a:pt x="2102" y="461"/>
                </a:cubicBezTo>
                <a:cubicBezTo>
                  <a:pt x="1219" y="183"/>
                  <a:pt x="565" y="1"/>
                  <a:pt x="255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9" name="Google Shape;1459;p23"/>
          <p:cNvGrpSpPr/>
          <p:nvPr/>
        </p:nvGrpSpPr>
        <p:grpSpPr>
          <a:xfrm>
            <a:off x="537373" y="4270069"/>
            <a:ext cx="1017668" cy="683466"/>
            <a:chOff x="5333150" y="4552275"/>
            <a:chExt cx="462850" cy="310850"/>
          </a:xfrm>
        </p:grpSpPr>
        <p:sp>
          <p:nvSpPr>
            <p:cNvPr id="1460" name="Google Shape;1460;p23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23"/>
            <p:cNvSpPr/>
            <p:nvPr/>
          </p:nvSpPr>
          <p:spPr>
            <a:xfrm>
              <a:off x="5333150" y="4781000"/>
              <a:ext cx="113425" cy="82125"/>
            </a:xfrm>
            <a:custGeom>
              <a:avLst/>
              <a:gdLst/>
              <a:ahLst/>
              <a:cxnLst/>
              <a:rect l="l" t="t" r="r" b="b"/>
              <a:pathLst>
                <a:path w="4537" h="3285" extrusionOk="0">
                  <a:moveTo>
                    <a:pt x="2926" y="0"/>
                  </a:moveTo>
                  <a:cubicBezTo>
                    <a:pt x="2357" y="0"/>
                    <a:pt x="1112" y="162"/>
                    <a:pt x="0" y="1383"/>
                  </a:cubicBezTo>
                  <a:cubicBezTo>
                    <a:pt x="0" y="1383"/>
                    <a:pt x="533" y="1852"/>
                    <a:pt x="1247" y="1852"/>
                  </a:cubicBezTo>
                  <a:cubicBezTo>
                    <a:pt x="1690" y="1852"/>
                    <a:pt x="2204" y="1671"/>
                    <a:pt x="2702" y="1083"/>
                  </a:cubicBezTo>
                  <a:cubicBezTo>
                    <a:pt x="2736" y="1049"/>
                    <a:pt x="2769" y="1016"/>
                    <a:pt x="2769" y="949"/>
                  </a:cubicBezTo>
                  <a:cubicBezTo>
                    <a:pt x="2769" y="949"/>
                    <a:pt x="2769" y="982"/>
                    <a:pt x="2769" y="1016"/>
                  </a:cubicBezTo>
                  <a:cubicBezTo>
                    <a:pt x="2669" y="1316"/>
                    <a:pt x="2269" y="2817"/>
                    <a:pt x="3503" y="3284"/>
                  </a:cubicBezTo>
                  <a:cubicBezTo>
                    <a:pt x="3503" y="3284"/>
                    <a:pt x="4537" y="1083"/>
                    <a:pt x="3336" y="82"/>
                  </a:cubicBezTo>
                  <a:cubicBezTo>
                    <a:pt x="3303" y="82"/>
                    <a:pt x="3269" y="48"/>
                    <a:pt x="3236" y="48"/>
                  </a:cubicBezTo>
                  <a:cubicBezTo>
                    <a:pt x="3236" y="48"/>
                    <a:pt x="3236" y="15"/>
                    <a:pt x="3203" y="15"/>
                  </a:cubicBezTo>
                  <a:cubicBezTo>
                    <a:pt x="3153" y="9"/>
                    <a:pt x="3057" y="0"/>
                    <a:pt x="29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23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23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23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23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23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23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23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23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24"/>
          <p:cNvSpPr/>
          <p:nvPr/>
        </p:nvSpPr>
        <p:spPr>
          <a:xfrm>
            <a:off x="-149050" y="4519475"/>
            <a:ext cx="9513111" cy="607950"/>
          </a:xfrm>
          <a:custGeom>
            <a:avLst/>
            <a:gdLst/>
            <a:ahLst/>
            <a:cxnLst/>
            <a:rect l="l" t="t" r="r" b="b"/>
            <a:pathLst>
              <a:path w="114716" h="24318" extrusionOk="0">
                <a:moveTo>
                  <a:pt x="62879" y="0"/>
                </a:moveTo>
                <a:cubicBezTo>
                  <a:pt x="59679" y="0"/>
                  <a:pt x="56506" y="526"/>
                  <a:pt x="53605" y="1777"/>
                </a:cubicBezTo>
                <a:cubicBezTo>
                  <a:pt x="48768" y="3846"/>
                  <a:pt x="45333" y="7848"/>
                  <a:pt x="40629" y="10150"/>
                </a:cubicBezTo>
                <a:cubicBezTo>
                  <a:pt x="37698" y="11596"/>
                  <a:pt x="34731" y="12242"/>
                  <a:pt x="31694" y="12242"/>
                </a:cubicBezTo>
                <a:cubicBezTo>
                  <a:pt x="29616" y="12242"/>
                  <a:pt x="27506" y="11940"/>
                  <a:pt x="25352" y="11384"/>
                </a:cubicBezTo>
                <a:cubicBezTo>
                  <a:pt x="19781" y="9950"/>
                  <a:pt x="14144" y="7014"/>
                  <a:pt x="8273" y="6948"/>
                </a:cubicBezTo>
                <a:cubicBezTo>
                  <a:pt x="8204" y="6947"/>
                  <a:pt x="8134" y="6946"/>
                  <a:pt x="8063" y="6946"/>
                </a:cubicBezTo>
                <a:cubicBezTo>
                  <a:pt x="5461" y="6946"/>
                  <a:pt x="2211" y="7548"/>
                  <a:pt x="67" y="8782"/>
                </a:cubicBezTo>
                <a:cubicBezTo>
                  <a:pt x="0" y="10951"/>
                  <a:pt x="301" y="19123"/>
                  <a:pt x="367" y="20658"/>
                </a:cubicBezTo>
                <a:cubicBezTo>
                  <a:pt x="2500" y="19526"/>
                  <a:pt x="5541" y="19022"/>
                  <a:pt x="8034" y="19022"/>
                </a:cubicBezTo>
                <a:cubicBezTo>
                  <a:pt x="8114" y="19022"/>
                  <a:pt x="8194" y="19022"/>
                  <a:pt x="8273" y="19023"/>
                </a:cubicBezTo>
                <a:cubicBezTo>
                  <a:pt x="14144" y="19123"/>
                  <a:pt x="19781" y="22025"/>
                  <a:pt x="25352" y="23460"/>
                </a:cubicBezTo>
                <a:cubicBezTo>
                  <a:pt x="27506" y="24015"/>
                  <a:pt x="29616" y="24317"/>
                  <a:pt x="31694" y="24317"/>
                </a:cubicBezTo>
                <a:cubicBezTo>
                  <a:pt x="34731" y="24317"/>
                  <a:pt x="37698" y="23671"/>
                  <a:pt x="40629" y="22225"/>
                </a:cubicBezTo>
                <a:cubicBezTo>
                  <a:pt x="45333" y="19924"/>
                  <a:pt x="48768" y="15921"/>
                  <a:pt x="53605" y="13853"/>
                </a:cubicBezTo>
                <a:cubicBezTo>
                  <a:pt x="56497" y="12605"/>
                  <a:pt x="59660" y="12079"/>
                  <a:pt x="62850" y="12079"/>
                </a:cubicBezTo>
                <a:cubicBezTo>
                  <a:pt x="66650" y="12079"/>
                  <a:pt x="70489" y="12825"/>
                  <a:pt x="73953" y="13986"/>
                </a:cubicBezTo>
                <a:cubicBezTo>
                  <a:pt x="79724" y="15887"/>
                  <a:pt x="84894" y="19090"/>
                  <a:pt x="91032" y="20124"/>
                </a:cubicBezTo>
                <a:cubicBezTo>
                  <a:pt x="91916" y="20280"/>
                  <a:pt x="92784" y="20349"/>
                  <a:pt x="93640" y="20349"/>
                </a:cubicBezTo>
                <a:cubicBezTo>
                  <a:pt x="98466" y="20349"/>
                  <a:pt x="102892" y="18138"/>
                  <a:pt x="107510" y="16721"/>
                </a:cubicBezTo>
                <a:cubicBezTo>
                  <a:pt x="108899" y="16303"/>
                  <a:pt x="110255" y="16112"/>
                  <a:pt x="111573" y="16112"/>
                </a:cubicBezTo>
                <a:cubicBezTo>
                  <a:pt x="112565" y="16112"/>
                  <a:pt x="113536" y="16221"/>
                  <a:pt x="114482" y="16421"/>
                </a:cubicBezTo>
                <a:cubicBezTo>
                  <a:pt x="114582" y="12552"/>
                  <a:pt x="114649" y="8516"/>
                  <a:pt x="114716" y="4379"/>
                </a:cubicBezTo>
                <a:cubicBezTo>
                  <a:pt x="113687" y="4156"/>
                  <a:pt x="112639" y="4032"/>
                  <a:pt x="111571" y="4032"/>
                </a:cubicBezTo>
                <a:cubicBezTo>
                  <a:pt x="110248" y="4032"/>
                  <a:pt x="108894" y="4222"/>
                  <a:pt x="107510" y="4646"/>
                </a:cubicBezTo>
                <a:cubicBezTo>
                  <a:pt x="102892" y="6063"/>
                  <a:pt x="98466" y="8274"/>
                  <a:pt x="93640" y="8274"/>
                </a:cubicBezTo>
                <a:cubicBezTo>
                  <a:pt x="92784" y="8274"/>
                  <a:pt x="91916" y="8204"/>
                  <a:pt x="91032" y="8049"/>
                </a:cubicBezTo>
                <a:cubicBezTo>
                  <a:pt x="84894" y="7014"/>
                  <a:pt x="79724" y="3812"/>
                  <a:pt x="73953" y="1877"/>
                </a:cubicBezTo>
                <a:cubicBezTo>
                  <a:pt x="70498" y="738"/>
                  <a:pt x="66670" y="0"/>
                  <a:pt x="628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24"/>
          <p:cNvSpPr/>
          <p:nvPr/>
        </p:nvSpPr>
        <p:spPr>
          <a:xfrm>
            <a:off x="4337756" y="4594725"/>
            <a:ext cx="4323674" cy="221375"/>
          </a:xfrm>
          <a:custGeom>
            <a:avLst/>
            <a:gdLst/>
            <a:ahLst/>
            <a:cxnLst/>
            <a:rect l="l" t="t" r="r" b="b"/>
            <a:pathLst>
              <a:path w="52138" h="8855" extrusionOk="0">
                <a:moveTo>
                  <a:pt x="8633" y="0"/>
                </a:moveTo>
                <a:cubicBezTo>
                  <a:pt x="8271" y="0"/>
                  <a:pt x="7918" y="12"/>
                  <a:pt x="7573" y="35"/>
                </a:cubicBezTo>
                <a:cubicBezTo>
                  <a:pt x="5104" y="135"/>
                  <a:pt x="3136" y="769"/>
                  <a:pt x="1869" y="1336"/>
                </a:cubicBezTo>
                <a:cubicBezTo>
                  <a:pt x="1235" y="1603"/>
                  <a:pt x="768" y="1870"/>
                  <a:pt x="468" y="2070"/>
                </a:cubicBezTo>
                <a:cubicBezTo>
                  <a:pt x="134" y="2237"/>
                  <a:pt x="1" y="2337"/>
                  <a:pt x="1" y="2370"/>
                </a:cubicBezTo>
                <a:cubicBezTo>
                  <a:pt x="1" y="2370"/>
                  <a:pt x="201" y="2303"/>
                  <a:pt x="534" y="2170"/>
                </a:cubicBezTo>
                <a:cubicBezTo>
                  <a:pt x="868" y="2036"/>
                  <a:pt x="1335" y="1770"/>
                  <a:pt x="1969" y="1569"/>
                </a:cubicBezTo>
                <a:cubicBezTo>
                  <a:pt x="3236" y="1069"/>
                  <a:pt x="5171" y="535"/>
                  <a:pt x="7606" y="469"/>
                </a:cubicBezTo>
                <a:cubicBezTo>
                  <a:pt x="7756" y="464"/>
                  <a:pt x="7907" y="462"/>
                  <a:pt x="8060" y="462"/>
                </a:cubicBezTo>
                <a:cubicBezTo>
                  <a:pt x="10370" y="462"/>
                  <a:pt x="13099" y="935"/>
                  <a:pt x="15945" y="1936"/>
                </a:cubicBezTo>
                <a:cubicBezTo>
                  <a:pt x="17446" y="2503"/>
                  <a:pt x="19014" y="3171"/>
                  <a:pt x="20549" y="4004"/>
                </a:cubicBezTo>
                <a:cubicBezTo>
                  <a:pt x="21349" y="4438"/>
                  <a:pt x="22116" y="4872"/>
                  <a:pt x="22950" y="5272"/>
                </a:cubicBezTo>
                <a:cubicBezTo>
                  <a:pt x="23784" y="5672"/>
                  <a:pt x="24618" y="6106"/>
                  <a:pt x="25485" y="6440"/>
                </a:cubicBezTo>
                <a:cubicBezTo>
                  <a:pt x="27220" y="7207"/>
                  <a:pt x="28988" y="7740"/>
                  <a:pt x="30723" y="8141"/>
                </a:cubicBezTo>
                <a:cubicBezTo>
                  <a:pt x="31190" y="8241"/>
                  <a:pt x="31623" y="8341"/>
                  <a:pt x="32023" y="8408"/>
                </a:cubicBezTo>
                <a:cubicBezTo>
                  <a:pt x="32457" y="8508"/>
                  <a:pt x="32891" y="8541"/>
                  <a:pt x="33324" y="8608"/>
                </a:cubicBezTo>
                <a:cubicBezTo>
                  <a:pt x="34192" y="8741"/>
                  <a:pt x="35026" y="8775"/>
                  <a:pt x="35826" y="8841"/>
                </a:cubicBezTo>
                <a:cubicBezTo>
                  <a:pt x="36131" y="8850"/>
                  <a:pt x="36432" y="8855"/>
                  <a:pt x="36731" y="8855"/>
                </a:cubicBezTo>
                <a:cubicBezTo>
                  <a:pt x="39666" y="8855"/>
                  <a:pt x="42286" y="8428"/>
                  <a:pt x="44466" y="7974"/>
                </a:cubicBezTo>
                <a:cubicBezTo>
                  <a:pt x="45700" y="7707"/>
                  <a:pt x="46767" y="7407"/>
                  <a:pt x="47701" y="7173"/>
                </a:cubicBezTo>
                <a:cubicBezTo>
                  <a:pt x="48635" y="6873"/>
                  <a:pt x="49436" y="6640"/>
                  <a:pt x="50103" y="6440"/>
                </a:cubicBezTo>
                <a:cubicBezTo>
                  <a:pt x="51404" y="5973"/>
                  <a:pt x="52138" y="5739"/>
                  <a:pt x="52104" y="5672"/>
                </a:cubicBezTo>
                <a:cubicBezTo>
                  <a:pt x="52104" y="5670"/>
                  <a:pt x="52101" y="5669"/>
                  <a:pt x="52093" y="5669"/>
                </a:cubicBezTo>
                <a:cubicBezTo>
                  <a:pt x="51995" y="5669"/>
                  <a:pt x="51274" y="5866"/>
                  <a:pt x="50036" y="6206"/>
                </a:cubicBezTo>
                <a:cubicBezTo>
                  <a:pt x="49369" y="6373"/>
                  <a:pt x="48569" y="6573"/>
                  <a:pt x="47601" y="6840"/>
                </a:cubicBezTo>
                <a:cubicBezTo>
                  <a:pt x="46667" y="7040"/>
                  <a:pt x="45600" y="7307"/>
                  <a:pt x="44399" y="7540"/>
                </a:cubicBezTo>
                <a:cubicBezTo>
                  <a:pt x="42358" y="7909"/>
                  <a:pt x="39955" y="8277"/>
                  <a:pt x="37294" y="8277"/>
                </a:cubicBezTo>
                <a:cubicBezTo>
                  <a:pt x="36824" y="8277"/>
                  <a:pt x="36345" y="8266"/>
                  <a:pt x="35860" y="8241"/>
                </a:cubicBezTo>
                <a:cubicBezTo>
                  <a:pt x="35059" y="8174"/>
                  <a:pt x="34258" y="8141"/>
                  <a:pt x="33424" y="8007"/>
                </a:cubicBezTo>
                <a:cubicBezTo>
                  <a:pt x="32991" y="7941"/>
                  <a:pt x="32557" y="7907"/>
                  <a:pt x="32157" y="7807"/>
                </a:cubicBezTo>
                <a:cubicBezTo>
                  <a:pt x="31723" y="7740"/>
                  <a:pt x="31323" y="7640"/>
                  <a:pt x="30889" y="7540"/>
                </a:cubicBezTo>
                <a:cubicBezTo>
                  <a:pt x="29188" y="7107"/>
                  <a:pt x="27454" y="6606"/>
                  <a:pt x="25752" y="5839"/>
                </a:cubicBezTo>
                <a:cubicBezTo>
                  <a:pt x="24885" y="5539"/>
                  <a:pt x="24051" y="5105"/>
                  <a:pt x="23217" y="4705"/>
                </a:cubicBezTo>
                <a:cubicBezTo>
                  <a:pt x="22417" y="4305"/>
                  <a:pt x="21649" y="3871"/>
                  <a:pt x="20849" y="3471"/>
                </a:cubicBezTo>
                <a:cubicBezTo>
                  <a:pt x="19281" y="2637"/>
                  <a:pt x="17713" y="1936"/>
                  <a:pt x="16145" y="1403"/>
                </a:cubicBezTo>
                <a:cubicBezTo>
                  <a:pt x="13471" y="454"/>
                  <a:pt x="10895" y="0"/>
                  <a:pt x="8633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3" name="Google Shape;1473;p24"/>
          <p:cNvSpPr/>
          <p:nvPr/>
        </p:nvSpPr>
        <p:spPr>
          <a:xfrm>
            <a:off x="138625" y="4779975"/>
            <a:ext cx="2223193" cy="130400"/>
          </a:xfrm>
          <a:custGeom>
            <a:avLst/>
            <a:gdLst/>
            <a:ahLst/>
            <a:cxnLst/>
            <a:rect l="l" t="t" r="r" b="b"/>
            <a:pathLst>
              <a:path w="40597" h="5216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17" y="5211"/>
                  <a:pt x="29077" y="5216"/>
                  <a:pt x="29334" y="5216"/>
                </a:cubicBezTo>
                <a:cubicBezTo>
                  <a:pt x="31561" y="5216"/>
                  <a:pt x="33578" y="4842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93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4" name="Google Shape;1474;p24"/>
          <p:cNvSpPr/>
          <p:nvPr/>
        </p:nvSpPr>
        <p:spPr>
          <a:xfrm>
            <a:off x="-113142" y="4802375"/>
            <a:ext cx="9457881" cy="857450"/>
          </a:xfrm>
          <a:custGeom>
            <a:avLst/>
            <a:gdLst/>
            <a:ahLst/>
            <a:cxnLst/>
            <a:rect l="l" t="t" r="r" b="b"/>
            <a:pathLst>
              <a:path w="114050" h="34298" extrusionOk="0">
                <a:moveTo>
                  <a:pt x="62417" y="1"/>
                </a:moveTo>
                <a:cubicBezTo>
                  <a:pt x="59227" y="1"/>
                  <a:pt x="56064" y="527"/>
                  <a:pt x="53172" y="1775"/>
                </a:cubicBezTo>
                <a:cubicBezTo>
                  <a:pt x="48335" y="3843"/>
                  <a:pt x="44900" y="7846"/>
                  <a:pt x="40196" y="10147"/>
                </a:cubicBezTo>
                <a:cubicBezTo>
                  <a:pt x="37265" y="11593"/>
                  <a:pt x="34298" y="12239"/>
                  <a:pt x="31261" y="12239"/>
                </a:cubicBezTo>
                <a:cubicBezTo>
                  <a:pt x="29183" y="12239"/>
                  <a:pt x="27073" y="11937"/>
                  <a:pt x="24919" y="11382"/>
                </a:cubicBezTo>
                <a:cubicBezTo>
                  <a:pt x="19348" y="9947"/>
                  <a:pt x="13711" y="7045"/>
                  <a:pt x="7840" y="6945"/>
                </a:cubicBezTo>
                <a:cubicBezTo>
                  <a:pt x="7747" y="6944"/>
                  <a:pt x="7654" y="6943"/>
                  <a:pt x="7560" y="6943"/>
                </a:cubicBezTo>
                <a:cubicBezTo>
                  <a:pt x="4994" y="6943"/>
                  <a:pt x="2125" y="7390"/>
                  <a:pt x="1" y="8613"/>
                </a:cubicBezTo>
                <a:cubicBezTo>
                  <a:pt x="1" y="8913"/>
                  <a:pt x="701" y="23157"/>
                  <a:pt x="1402" y="29861"/>
                </a:cubicBezTo>
                <a:cubicBezTo>
                  <a:pt x="2069" y="30929"/>
                  <a:pt x="31090" y="34298"/>
                  <a:pt x="56641" y="34298"/>
                </a:cubicBezTo>
                <a:cubicBezTo>
                  <a:pt x="76489" y="34298"/>
                  <a:pt x="95536" y="32597"/>
                  <a:pt x="113282" y="29194"/>
                </a:cubicBezTo>
                <a:cubicBezTo>
                  <a:pt x="113582" y="22323"/>
                  <a:pt x="113849" y="13783"/>
                  <a:pt x="114049" y="4343"/>
                </a:cubicBezTo>
                <a:cubicBezTo>
                  <a:pt x="113103" y="4143"/>
                  <a:pt x="112132" y="4034"/>
                  <a:pt x="111140" y="4034"/>
                </a:cubicBezTo>
                <a:cubicBezTo>
                  <a:pt x="109822" y="4034"/>
                  <a:pt x="108466" y="4225"/>
                  <a:pt x="107077" y="4643"/>
                </a:cubicBezTo>
                <a:cubicBezTo>
                  <a:pt x="102437" y="6067"/>
                  <a:pt x="97992" y="8292"/>
                  <a:pt x="93139" y="8292"/>
                </a:cubicBezTo>
                <a:cubicBezTo>
                  <a:pt x="92306" y="8292"/>
                  <a:pt x="91460" y="8226"/>
                  <a:pt x="90599" y="8079"/>
                </a:cubicBezTo>
                <a:cubicBezTo>
                  <a:pt x="84461" y="7012"/>
                  <a:pt x="79291" y="3809"/>
                  <a:pt x="73520" y="1908"/>
                </a:cubicBezTo>
                <a:cubicBezTo>
                  <a:pt x="70056" y="747"/>
                  <a:pt x="66217" y="1"/>
                  <a:pt x="624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5" name="Google Shape;1475;p24"/>
          <p:cNvSpPr/>
          <p:nvPr/>
        </p:nvSpPr>
        <p:spPr>
          <a:xfrm>
            <a:off x="138626" y="5041125"/>
            <a:ext cx="3366608" cy="130450"/>
          </a:xfrm>
          <a:custGeom>
            <a:avLst/>
            <a:gdLst/>
            <a:ahLst/>
            <a:cxnLst/>
            <a:rect l="l" t="t" r="r" b="b"/>
            <a:pathLst>
              <a:path w="40597" h="5218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33" y="5212"/>
                  <a:pt x="29110" y="5217"/>
                  <a:pt x="29383" y="5217"/>
                </a:cubicBezTo>
                <a:cubicBezTo>
                  <a:pt x="31590" y="5217"/>
                  <a:pt x="33589" y="4868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60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6" name="Google Shape;1476;p24"/>
          <p:cNvSpPr/>
          <p:nvPr/>
        </p:nvSpPr>
        <p:spPr>
          <a:xfrm>
            <a:off x="4337756" y="4856150"/>
            <a:ext cx="4323674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7" name="Google Shape;1477;p24"/>
          <p:cNvSpPr/>
          <p:nvPr/>
        </p:nvSpPr>
        <p:spPr>
          <a:xfrm>
            <a:off x="1000305" y="5270500"/>
            <a:ext cx="1096332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8" name="Google Shape;1478;p24"/>
          <p:cNvSpPr/>
          <p:nvPr/>
        </p:nvSpPr>
        <p:spPr>
          <a:xfrm>
            <a:off x="0" y="65897"/>
            <a:ext cx="9144072" cy="2908969"/>
          </a:xfrm>
          <a:custGeom>
            <a:avLst/>
            <a:gdLst/>
            <a:ahLst/>
            <a:cxnLst/>
            <a:rect l="l" t="t" r="r" b="b"/>
            <a:pathLst>
              <a:path w="65372" h="18967" extrusionOk="0">
                <a:moveTo>
                  <a:pt x="63642" y="0"/>
                </a:moveTo>
                <a:cubicBezTo>
                  <a:pt x="61309" y="0"/>
                  <a:pt x="58344" y="891"/>
                  <a:pt x="57019" y="1409"/>
                </a:cubicBezTo>
                <a:cubicBezTo>
                  <a:pt x="51097" y="3735"/>
                  <a:pt x="47082" y="8783"/>
                  <a:pt x="40663" y="10400"/>
                </a:cubicBezTo>
                <a:cubicBezTo>
                  <a:pt x="39501" y="10692"/>
                  <a:pt x="38411" y="10817"/>
                  <a:pt x="37372" y="10817"/>
                </a:cubicBezTo>
                <a:cubicBezTo>
                  <a:pt x="31257" y="10817"/>
                  <a:pt x="26963" y="6473"/>
                  <a:pt x="20655" y="6284"/>
                </a:cubicBezTo>
                <a:cubicBezTo>
                  <a:pt x="20509" y="6279"/>
                  <a:pt x="20363" y="6277"/>
                  <a:pt x="20219" y="6277"/>
                </a:cubicBezTo>
                <a:cubicBezTo>
                  <a:pt x="13733" y="6277"/>
                  <a:pt x="9111" y="10589"/>
                  <a:pt x="2683" y="10589"/>
                </a:cubicBezTo>
                <a:cubicBezTo>
                  <a:pt x="1824" y="10589"/>
                  <a:pt x="933" y="10512"/>
                  <a:pt x="0" y="10337"/>
                </a:cubicBezTo>
                <a:lnTo>
                  <a:pt x="0" y="12852"/>
                </a:lnTo>
                <a:cubicBezTo>
                  <a:pt x="292" y="13076"/>
                  <a:pt x="672" y="13145"/>
                  <a:pt x="1146" y="13145"/>
                </a:cubicBezTo>
                <a:cubicBezTo>
                  <a:pt x="1893" y="13145"/>
                  <a:pt x="2874" y="12974"/>
                  <a:pt x="4111" y="12974"/>
                </a:cubicBezTo>
                <a:cubicBezTo>
                  <a:pt x="4537" y="12974"/>
                  <a:pt x="4994" y="12994"/>
                  <a:pt x="5482" y="13049"/>
                </a:cubicBezTo>
                <a:cubicBezTo>
                  <a:pt x="8735" y="13416"/>
                  <a:pt x="10583" y="14541"/>
                  <a:pt x="13256" y="16229"/>
                </a:cubicBezTo>
                <a:cubicBezTo>
                  <a:pt x="16521" y="18299"/>
                  <a:pt x="19299" y="18966"/>
                  <a:pt x="22114" y="18966"/>
                </a:cubicBezTo>
                <a:cubicBezTo>
                  <a:pt x="25347" y="18966"/>
                  <a:pt x="28629" y="18086"/>
                  <a:pt x="32754" y="17436"/>
                </a:cubicBezTo>
                <a:cubicBezTo>
                  <a:pt x="33692" y="17288"/>
                  <a:pt x="34631" y="17231"/>
                  <a:pt x="35567" y="17231"/>
                </a:cubicBezTo>
                <a:cubicBezTo>
                  <a:pt x="38717" y="17231"/>
                  <a:pt x="41845" y="17876"/>
                  <a:pt x="44892" y="17876"/>
                </a:cubicBezTo>
                <a:cubicBezTo>
                  <a:pt x="46967" y="17876"/>
                  <a:pt x="49004" y="17577"/>
                  <a:pt x="50985" y="16572"/>
                </a:cubicBezTo>
                <a:cubicBezTo>
                  <a:pt x="55002" y="14536"/>
                  <a:pt x="58990" y="10629"/>
                  <a:pt x="63723" y="10629"/>
                </a:cubicBezTo>
                <a:cubicBezTo>
                  <a:pt x="64262" y="10629"/>
                  <a:pt x="64812" y="10680"/>
                  <a:pt x="65372" y="10790"/>
                </a:cubicBezTo>
                <a:lnTo>
                  <a:pt x="65372" y="227"/>
                </a:lnTo>
                <a:cubicBezTo>
                  <a:pt x="64874" y="67"/>
                  <a:pt x="64282" y="0"/>
                  <a:pt x="63642" y="0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9" name="Google Shape;1479;p24"/>
          <p:cNvSpPr/>
          <p:nvPr/>
        </p:nvSpPr>
        <p:spPr>
          <a:xfrm flipH="1">
            <a:off x="1" y="3733781"/>
            <a:ext cx="3205059" cy="785695"/>
          </a:xfrm>
          <a:custGeom>
            <a:avLst/>
            <a:gdLst/>
            <a:ahLst/>
            <a:cxnLst/>
            <a:rect l="l" t="t" r="r" b="b"/>
            <a:pathLst>
              <a:path w="29884" h="7326" extrusionOk="0">
                <a:moveTo>
                  <a:pt x="10084" y="1"/>
                </a:moveTo>
                <a:cubicBezTo>
                  <a:pt x="9159" y="1"/>
                  <a:pt x="8226" y="105"/>
                  <a:pt x="7327" y="202"/>
                </a:cubicBezTo>
                <a:cubicBezTo>
                  <a:pt x="5430" y="400"/>
                  <a:pt x="3398" y="670"/>
                  <a:pt x="1656" y="1490"/>
                </a:cubicBezTo>
                <a:cubicBezTo>
                  <a:pt x="1111" y="1746"/>
                  <a:pt x="478" y="2113"/>
                  <a:pt x="237" y="2702"/>
                </a:cubicBezTo>
                <a:cubicBezTo>
                  <a:pt x="1" y="3267"/>
                  <a:pt x="262" y="3913"/>
                  <a:pt x="687" y="4314"/>
                </a:cubicBezTo>
                <a:cubicBezTo>
                  <a:pt x="1275" y="4878"/>
                  <a:pt x="2144" y="5105"/>
                  <a:pt x="2925" y="5245"/>
                </a:cubicBezTo>
                <a:cubicBezTo>
                  <a:pt x="3963" y="5428"/>
                  <a:pt x="5024" y="5467"/>
                  <a:pt x="6077" y="5477"/>
                </a:cubicBezTo>
                <a:cubicBezTo>
                  <a:pt x="6144" y="5477"/>
                  <a:pt x="6210" y="5477"/>
                  <a:pt x="6277" y="5477"/>
                </a:cubicBezTo>
                <a:cubicBezTo>
                  <a:pt x="7171" y="5477"/>
                  <a:pt x="8066" y="5452"/>
                  <a:pt x="8960" y="5452"/>
                </a:cubicBezTo>
                <a:cubicBezTo>
                  <a:pt x="9027" y="5452"/>
                  <a:pt x="9094" y="5452"/>
                  <a:pt x="9160" y="5452"/>
                </a:cubicBezTo>
                <a:cubicBezTo>
                  <a:pt x="9556" y="5452"/>
                  <a:pt x="9957" y="5457"/>
                  <a:pt x="10352" y="5496"/>
                </a:cubicBezTo>
                <a:cubicBezTo>
                  <a:pt x="10922" y="5544"/>
                  <a:pt x="11472" y="5728"/>
                  <a:pt x="12022" y="5891"/>
                </a:cubicBezTo>
                <a:cubicBezTo>
                  <a:pt x="13822" y="6418"/>
                  <a:pt x="15593" y="7055"/>
                  <a:pt x="17475" y="7238"/>
                </a:cubicBezTo>
                <a:cubicBezTo>
                  <a:pt x="18079" y="7296"/>
                  <a:pt x="18684" y="7319"/>
                  <a:pt x="19289" y="7319"/>
                </a:cubicBezTo>
                <a:cubicBezTo>
                  <a:pt x="20635" y="7319"/>
                  <a:pt x="21985" y="7206"/>
                  <a:pt x="23330" y="7113"/>
                </a:cubicBezTo>
                <a:cubicBezTo>
                  <a:pt x="24195" y="7055"/>
                  <a:pt x="25072" y="6990"/>
                  <a:pt x="25943" y="6990"/>
                </a:cubicBezTo>
                <a:cubicBezTo>
                  <a:pt x="26024" y="6990"/>
                  <a:pt x="26105" y="6990"/>
                  <a:pt x="26186" y="6992"/>
                </a:cubicBezTo>
                <a:cubicBezTo>
                  <a:pt x="26722" y="7002"/>
                  <a:pt x="27257" y="7084"/>
                  <a:pt x="27794" y="7147"/>
                </a:cubicBezTo>
                <a:cubicBezTo>
                  <a:pt x="28455" y="7229"/>
                  <a:pt x="29121" y="7305"/>
                  <a:pt x="29787" y="7321"/>
                </a:cubicBezTo>
                <a:cubicBezTo>
                  <a:pt x="29821" y="7325"/>
                  <a:pt x="29854" y="7325"/>
                  <a:pt x="29883" y="7325"/>
                </a:cubicBezTo>
                <a:lnTo>
                  <a:pt x="29883" y="810"/>
                </a:lnTo>
                <a:cubicBezTo>
                  <a:pt x="29136" y="661"/>
                  <a:pt x="28372" y="600"/>
                  <a:pt x="27600" y="600"/>
                </a:cubicBezTo>
                <a:cubicBezTo>
                  <a:pt x="26024" y="600"/>
                  <a:pt x="24421" y="855"/>
                  <a:pt x="22885" y="1133"/>
                </a:cubicBezTo>
                <a:cubicBezTo>
                  <a:pt x="21409" y="1404"/>
                  <a:pt x="19898" y="1738"/>
                  <a:pt x="18389" y="1738"/>
                </a:cubicBezTo>
                <a:cubicBezTo>
                  <a:pt x="17965" y="1738"/>
                  <a:pt x="17541" y="1711"/>
                  <a:pt x="17118" y="1650"/>
                </a:cubicBezTo>
                <a:cubicBezTo>
                  <a:pt x="15381" y="1394"/>
                  <a:pt x="13788" y="612"/>
                  <a:pt x="12089" y="211"/>
                </a:cubicBezTo>
                <a:cubicBezTo>
                  <a:pt x="11436" y="57"/>
                  <a:pt x="10762" y="1"/>
                  <a:pt x="10084" y="1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0" name="Google Shape;1480;p24"/>
          <p:cNvSpPr/>
          <p:nvPr/>
        </p:nvSpPr>
        <p:spPr>
          <a:xfrm flipH="1">
            <a:off x="4603163" y="2896563"/>
            <a:ext cx="4540923" cy="1153485"/>
          </a:xfrm>
          <a:custGeom>
            <a:avLst/>
            <a:gdLst/>
            <a:ahLst/>
            <a:cxnLst/>
            <a:rect l="l" t="t" r="r" b="b"/>
            <a:pathLst>
              <a:path w="43347" h="11011" extrusionOk="0">
                <a:moveTo>
                  <a:pt x="1457" y="1"/>
                </a:moveTo>
                <a:cubicBezTo>
                  <a:pt x="968" y="1"/>
                  <a:pt x="482" y="37"/>
                  <a:pt x="0" y="89"/>
                </a:cubicBezTo>
                <a:lnTo>
                  <a:pt x="0" y="11000"/>
                </a:lnTo>
                <a:cubicBezTo>
                  <a:pt x="926" y="11000"/>
                  <a:pt x="1854" y="11011"/>
                  <a:pt x="2782" y="11011"/>
                </a:cubicBezTo>
                <a:cubicBezTo>
                  <a:pt x="3655" y="11011"/>
                  <a:pt x="4527" y="11002"/>
                  <a:pt x="5396" y="10967"/>
                </a:cubicBezTo>
                <a:cubicBezTo>
                  <a:pt x="7230" y="10894"/>
                  <a:pt x="9058" y="10696"/>
                  <a:pt x="10864" y="10368"/>
                </a:cubicBezTo>
                <a:cubicBezTo>
                  <a:pt x="11737" y="10209"/>
                  <a:pt x="12606" y="10025"/>
                  <a:pt x="13450" y="9760"/>
                </a:cubicBezTo>
                <a:cubicBezTo>
                  <a:pt x="14261" y="9504"/>
                  <a:pt x="15063" y="9201"/>
                  <a:pt x="15878" y="8954"/>
                </a:cubicBezTo>
                <a:cubicBezTo>
                  <a:pt x="16562" y="8749"/>
                  <a:pt x="17300" y="8535"/>
                  <a:pt x="18026" y="8535"/>
                </a:cubicBezTo>
                <a:cubicBezTo>
                  <a:pt x="18084" y="8535"/>
                  <a:pt x="18142" y="8536"/>
                  <a:pt x="18199" y="8539"/>
                </a:cubicBezTo>
                <a:cubicBezTo>
                  <a:pt x="18981" y="8577"/>
                  <a:pt x="19710" y="8882"/>
                  <a:pt x="20477" y="9007"/>
                </a:cubicBezTo>
                <a:cubicBezTo>
                  <a:pt x="20757" y="9055"/>
                  <a:pt x="21039" y="9075"/>
                  <a:pt x="21323" y="9075"/>
                </a:cubicBezTo>
                <a:cubicBezTo>
                  <a:pt x="21950" y="9075"/>
                  <a:pt x="22582" y="8977"/>
                  <a:pt x="23193" y="8867"/>
                </a:cubicBezTo>
                <a:cubicBezTo>
                  <a:pt x="24057" y="8713"/>
                  <a:pt x="24922" y="8524"/>
                  <a:pt x="25781" y="8361"/>
                </a:cubicBezTo>
                <a:cubicBezTo>
                  <a:pt x="27485" y="8032"/>
                  <a:pt x="29183" y="7670"/>
                  <a:pt x="30906" y="7453"/>
                </a:cubicBezTo>
                <a:cubicBezTo>
                  <a:pt x="31833" y="7335"/>
                  <a:pt x="32766" y="7267"/>
                  <a:pt x="33700" y="7267"/>
                </a:cubicBezTo>
                <a:cubicBezTo>
                  <a:pt x="34488" y="7267"/>
                  <a:pt x="35276" y="7316"/>
                  <a:pt x="36060" y="7424"/>
                </a:cubicBezTo>
                <a:cubicBezTo>
                  <a:pt x="37046" y="7558"/>
                  <a:pt x="38006" y="7709"/>
                  <a:pt x="38991" y="7709"/>
                </a:cubicBezTo>
                <a:cubicBezTo>
                  <a:pt x="39211" y="7709"/>
                  <a:pt x="39432" y="7701"/>
                  <a:pt x="39655" y="7684"/>
                </a:cubicBezTo>
                <a:cubicBezTo>
                  <a:pt x="40798" y="7598"/>
                  <a:pt x="42112" y="7299"/>
                  <a:pt x="42845" y="6339"/>
                </a:cubicBezTo>
                <a:cubicBezTo>
                  <a:pt x="43139" y="5947"/>
                  <a:pt x="43347" y="5450"/>
                  <a:pt x="43197" y="4963"/>
                </a:cubicBezTo>
                <a:cubicBezTo>
                  <a:pt x="43063" y="4524"/>
                  <a:pt x="42686" y="4200"/>
                  <a:pt x="42310" y="3964"/>
                </a:cubicBezTo>
                <a:cubicBezTo>
                  <a:pt x="41493" y="3448"/>
                  <a:pt x="40504" y="3178"/>
                  <a:pt x="39559" y="3033"/>
                </a:cubicBezTo>
                <a:cubicBezTo>
                  <a:pt x="38840" y="2922"/>
                  <a:pt x="38106" y="2907"/>
                  <a:pt x="37382" y="2888"/>
                </a:cubicBezTo>
                <a:cubicBezTo>
                  <a:pt x="36995" y="2878"/>
                  <a:pt x="36608" y="2874"/>
                  <a:pt x="36220" y="2874"/>
                </a:cubicBezTo>
                <a:cubicBezTo>
                  <a:pt x="35693" y="2874"/>
                  <a:pt x="35166" y="2882"/>
                  <a:pt x="34641" y="2893"/>
                </a:cubicBezTo>
                <a:cubicBezTo>
                  <a:pt x="32836" y="2931"/>
                  <a:pt x="31031" y="2941"/>
                  <a:pt x="29227" y="3004"/>
                </a:cubicBezTo>
                <a:cubicBezTo>
                  <a:pt x="28134" y="3041"/>
                  <a:pt x="27036" y="3106"/>
                  <a:pt x="25938" y="3106"/>
                </a:cubicBezTo>
                <a:cubicBezTo>
                  <a:pt x="25305" y="3106"/>
                  <a:pt x="24671" y="3084"/>
                  <a:pt x="24039" y="3023"/>
                </a:cubicBezTo>
                <a:cubicBezTo>
                  <a:pt x="23271" y="2946"/>
                  <a:pt x="22514" y="2811"/>
                  <a:pt x="21785" y="2526"/>
                </a:cubicBezTo>
                <a:cubicBezTo>
                  <a:pt x="21085" y="2256"/>
                  <a:pt x="20424" y="1893"/>
                  <a:pt x="19758" y="1552"/>
                </a:cubicBezTo>
                <a:cubicBezTo>
                  <a:pt x="19068" y="1194"/>
                  <a:pt x="18358" y="857"/>
                  <a:pt x="17600" y="677"/>
                </a:cubicBezTo>
                <a:cubicBezTo>
                  <a:pt x="17080" y="555"/>
                  <a:pt x="16549" y="503"/>
                  <a:pt x="16016" y="503"/>
                </a:cubicBezTo>
                <a:cubicBezTo>
                  <a:pt x="15754" y="503"/>
                  <a:pt x="15492" y="516"/>
                  <a:pt x="15231" y="538"/>
                </a:cubicBezTo>
                <a:cubicBezTo>
                  <a:pt x="13624" y="673"/>
                  <a:pt x="12080" y="1169"/>
                  <a:pt x="10502" y="1483"/>
                </a:cubicBezTo>
                <a:cubicBezTo>
                  <a:pt x="9705" y="1645"/>
                  <a:pt x="8875" y="1768"/>
                  <a:pt x="8053" y="1768"/>
                </a:cubicBezTo>
                <a:cubicBezTo>
                  <a:pt x="7350" y="1768"/>
                  <a:pt x="6652" y="1678"/>
                  <a:pt x="5985" y="1445"/>
                </a:cubicBezTo>
                <a:cubicBezTo>
                  <a:pt x="5276" y="1198"/>
                  <a:pt x="4614" y="842"/>
                  <a:pt x="3929" y="538"/>
                </a:cubicBezTo>
                <a:cubicBezTo>
                  <a:pt x="3185" y="209"/>
                  <a:pt x="2438" y="17"/>
                  <a:pt x="1622" y="2"/>
                </a:cubicBezTo>
                <a:cubicBezTo>
                  <a:pt x="1567" y="1"/>
                  <a:pt x="1512" y="1"/>
                  <a:pt x="1457" y="1"/>
                </a:cubicBezTo>
                <a:close/>
              </a:path>
            </a:pathLst>
          </a:custGeom>
          <a:solidFill>
            <a:srgbClr val="FFFFFF">
              <a:alpha val="268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1" name="Google Shape;1481;p24"/>
          <p:cNvSpPr/>
          <p:nvPr/>
        </p:nvSpPr>
        <p:spPr>
          <a:xfrm>
            <a:off x="195525" y="65888"/>
            <a:ext cx="1015244" cy="923875"/>
          </a:xfrm>
          <a:custGeom>
            <a:avLst/>
            <a:gdLst/>
            <a:ahLst/>
            <a:cxnLst/>
            <a:rect l="l" t="t" r="r" b="b"/>
            <a:pathLst>
              <a:path w="15545" h="14146" extrusionOk="0">
                <a:moveTo>
                  <a:pt x="7759" y="1"/>
                </a:moveTo>
                <a:cubicBezTo>
                  <a:pt x="4542" y="1"/>
                  <a:pt x="1643" y="2211"/>
                  <a:pt x="868" y="5484"/>
                </a:cubicBezTo>
                <a:cubicBezTo>
                  <a:pt x="0" y="9286"/>
                  <a:pt x="2369" y="13089"/>
                  <a:pt x="6171" y="13956"/>
                </a:cubicBezTo>
                <a:cubicBezTo>
                  <a:pt x="6712" y="14084"/>
                  <a:pt x="7253" y="14146"/>
                  <a:pt x="7785" y="14146"/>
                </a:cubicBezTo>
                <a:cubicBezTo>
                  <a:pt x="10996" y="14146"/>
                  <a:pt x="13900" y="11915"/>
                  <a:pt x="14644" y="8653"/>
                </a:cubicBezTo>
                <a:cubicBezTo>
                  <a:pt x="15545" y="4850"/>
                  <a:pt x="13143" y="1080"/>
                  <a:pt x="9340" y="180"/>
                </a:cubicBezTo>
                <a:cubicBezTo>
                  <a:pt x="8810" y="59"/>
                  <a:pt x="8281" y="1"/>
                  <a:pt x="775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2" name="Google Shape;1482;p24"/>
          <p:cNvSpPr/>
          <p:nvPr/>
        </p:nvSpPr>
        <p:spPr>
          <a:xfrm>
            <a:off x="-113150" y="-181625"/>
            <a:ext cx="1270925" cy="850750"/>
          </a:xfrm>
          <a:custGeom>
            <a:avLst/>
            <a:gdLst/>
            <a:ahLst/>
            <a:cxnLst/>
            <a:rect l="l" t="t" r="r" b="b"/>
            <a:pathLst>
              <a:path w="50837" h="34030" extrusionOk="0">
                <a:moveTo>
                  <a:pt x="50836" y="1"/>
                </a:moveTo>
                <a:cubicBezTo>
                  <a:pt x="32557" y="234"/>
                  <a:pt x="16545" y="2536"/>
                  <a:pt x="3102" y="6805"/>
                </a:cubicBezTo>
                <a:cubicBezTo>
                  <a:pt x="2402" y="11442"/>
                  <a:pt x="1201" y="19848"/>
                  <a:pt x="0" y="30689"/>
                </a:cubicBezTo>
                <a:cubicBezTo>
                  <a:pt x="360" y="32267"/>
                  <a:pt x="4053" y="34030"/>
                  <a:pt x="7052" y="34030"/>
                </a:cubicBezTo>
                <a:cubicBezTo>
                  <a:pt x="7667" y="34030"/>
                  <a:pt x="8252" y="33956"/>
                  <a:pt x="8773" y="33791"/>
                </a:cubicBezTo>
                <a:cubicBezTo>
                  <a:pt x="12876" y="32524"/>
                  <a:pt x="14210" y="28721"/>
                  <a:pt x="14110" y="25686"/>
                </a:cubicBezTo>
                <a:lnTo>
                  <a:pt x="14110" y="25686"/>
                </a:lnTo>
                <a:cubicBezTo>
                  <a:pt x="16153" y="26692"/>
                  <a:pt x="18376" y="27132"/>
                  <a:pt x="20635" y="27132"/>
                </a:cubicBezTo>
                <a:cubicBezTo>
                  <a:pt x="26011" y="27132"/>
                  <a:pt x="31587" y="24638"/>
                  <a:pt x="35392" y="21349"/>
                </a:cubicBezTo>
                <a:cubicBezTo>
                  <a:pt x="40763" y="16679"/>
                  <a:pt x="42130" y="10108"/>
                  <a:pt x="40462" y="3636"/>
                </a:cubicBezTo>
                <a:lnTo>
                  <a:pt x="40462" y="3636"/>
                </a:lnTo>
                <a:cubicBezTo>
                  <a:pt x="40849" y="3688"/>
                  <a:pt x="41263" y="3713"/>
                  <a:pt x="41696" y="3713"/>
                </a:cubicBezTo>
                <a:cubicBezTo>
                  <a:pt x="45182" y="3713"/>
                  <a:pt x="49857" y="2107"/>
                  <a:pt x="508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3" name="Google Shape;1483;p24"/>
          <p:cNvSpPr/>
          <p:nvPr/>
        </p:nvSpPr>
        <p:spPr>
          <a:xfrm>
            <a:off x="-72725" y="1981925"/>
            <a:ext cx="657150" cy="759700"/>
          </a:xfrm>
          <a:custGeom>
            <a:avLst/>
            <a:gdLst/>
            <a:ahLst/>
            <a:cxnLst/>
            <a:rect l="l" t="t" r="r" b="b"/>
            <a:pathLst>
              <a:path w="26286" h="30388" extrusionOk="0">
                <a:moveTo>
                  <a:pt x="2135" y="0"/>
                </a:moveTo>
                <a:cubicBezTo>
                  <a:pt x="1301" y="9040"/>
                  <a:pt x="534" y="19081"/>
                  <a:pt x="1" y="29622"/>
                </a:cubicBezTo>
                <a:cubicBezTo>
                  <a:pt x="741" y="30155"/>
                  <a:pt x="1666" y="30387"/>
                  <a:pt x="2665" y="30387"/>
                </a:cubicBezTo>
                <a:cubicBezTo>
                  <a:pt x="6164" y="30387"/>
                  <a:pt x="10571" y="27536"/>
                  <a:pt x="11142" y="24785"/>
                </a:cubicBezTo>
                <a:cubicBezTo>
                  <a:pt x="12299" y="25165"/>
                  <a:pt x="13445" y="25341"/>
                  <a:pt x="14559" y="25341"/>
                </a:cubicBezTo>
                <a:cubicBezTo>
                  <a:pt x="18327" y="25341"/>
                  <a:pt x="21722" y="23332"/>
                  <a:pt x="23884" y="20448"/>
                </a:cubicBezTo>
                <a:cubicBezTo>
                  <a:pt x="25952" y="17680"/>
                  <a:pt x="26286" y="12676"/>
                  <a:pt x="24551" y="9707"/>
                </a:cubicBezTo>
                <a:cubicBezTo>
                  <a:pt x="24385" y="9441"/>
                  <a:pt x="24184" y="9174"/>
                  <a:pt x="23984" y="8907"/>
                </a:cubicBezTo>
                <a:cubicBezTo>
                  <a:pt x="22083" y="6405"/>
                  <a:pt x="19281" y="5004"/>
                  <a:pt x="16179" y="4470"/>
                </a:cubicBezTo>
                <a:cubicBezTo>
                  <a:pt x="15720" y="4399"/>
                  <a:pt x="14591" y="4272"/>
                  <a:pt x="13332" y="4272"/>
                </a:cubicBezTo>
                <a:cubicBezTo>
                  <a:pt x="11661" y="4272"/>
                  <a:pt x="9763" y="4496"/>
                  <a:pt x="8907" y="5371"/>
                </a:cubicBezTo>
                <a:cubicBezTo>
                  <a:pt x="9074" y="2069"/>
                  <a:pt x="5238" y="234"/>
                  <a:pt x="21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4" name="Google Shape;1484;p24"/>
          <p:cNvSpPr/>
          <p:nvPr/>
        </p:nvSpPr>
        <p:spPr>
          <a:xfrm rot="246705">
            <a:off x="8749429" y="201549"/>
            <a:ext cx="477837" cy="1220018"/>
          </a:xfrm>
          <a:custGeom>
            <a:avLst/>
            <a:gdLst/>
            <a:ahLst/>
            <a:cxnLst/>
            <a:rect l="l" t="t" r="r" b="b"/>
            <a:pathLst>
              <a:path w="19114" h="48802" extrusionOk="0">
                <a:moveTo>
                  <a:pt x="15077" y="0"/>
                </a:moveTo>
                <a:cubicBezTo>
                  <a:pt x="15044" y="0"/>
                  <a:pt x="15011" y="33"/>
                  <a:pt x="14977" y="33"/>
                </a:cubicBezTo>
                <a:cubicBezTo>
                  <a:pt x="11575" y="934"/>
                  <a:pt x="7305" y="2135"/>
                  <a:pt x="5137" y="4970"/>
                </a:cubicBezTo>
                <a:cubicBezTo>
                  <a:pt x="3036" y="7672"/>
                  <a:pt x="3636" y="11442"/>
                  <a:pt x="6338" y="13310"/>
                </a:cubicBezTo>
                <a:cubicBezTo>
                  <a:pt x="1668" y="15611"/>
                  <a:pt x="0" y="25718"/>
                  <a:pt x="1601" y="29588"/>
                </a:cubicBezTo>
                <a:cubicBezTo>
                  <a:pt x="3131" y="33156"/>
                  <a:pt x="8342" y="40042"/>
                  <a:pt x="13428" y="40042"/>
                </a:cubicBezTo>
                <a:cubicBezTo>
                  <a:pt x="13667" y="40042"/>
                  <a:pt x="13906" y="40027"/>
                  <a:pt x="14143" y="39995"/>
                </a:cubicBezTo>
                <a:lnTo>
                  <a:pt x="14143" y="39995"/>
                </a:lnTo>
                <a:cubicBezTo>
                  <a:pt x="12309" y="46333"/>
                  <a:pt x="18980" y="48635"/>
                  <a:pt x="19114" y="48802"/>
                </a:cubicBezTo>
                <a:cubicBezTo>
                  <a:pt x="18613" y="29855"/>
                  <a:pt x="17412" y="12075"/>
                  <a:pt x="150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85" name="Google Shape;1485;p24"/>
          <p:cNvGrpSpPr/>
          <p:nvPr/>
        </p:nvGrpSpPr>
        <p:grpSpPr>
          <a:xfrm>
            <a:off x="977445" y="4679576"/>
            <a:ext cx="482908" cy="295004"/>
            <a:chOff x="5373175" y="4552275"/>
            <a:chExt cx="422825" cy="258300"/>
          </a:xfrm>
        </p:grpSpPr>
        <p:sp>
          <p:nvSpPr>
            <p:cNvPr id="1486" name="Google Shape;1486;p24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4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4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4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4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24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24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24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24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ahiana"/>
              <a:buNone/>
              <a:defRPr sz="3500">
                <a:solidFill>
                  <a:schemeClr val="dk1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5" r:id="rId3"/>
    <p:sldLayoutId id="2147483656" r:id="rId4"/>
    <p:sldLayoutId id="2147483658" r:id="rId5"/>
    <p:sldLayoutId id="2147483660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media" Target="../media/media2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Google Shape;1730;p29"/>
          <p:cNvSpPr/>
          <p:nvPr/>
        </p:nvSpPr>
        <p:spPr>
          <a:xfrm>
            <a:off x="2563589" y="4900939"/>
            <a:ext cx="2133678" cy="193412"/>
          </a:xfrm>
          <a:custGeom>
            <a:avLst/>
            <a:gdLst/>
            <a:ahLst/>
            <a:cxnLst/>
            <a:rect l="l" t="t" r="r" b="b"/>
            <a:pathLst>
              <a:path w="48703" h="7791" extrusionOk="0">
                <a:moveTo>
                  <a:pt x="47628" y="0"/>
                </a:moveTo>
                <a:cubicBezTo>
                  <a:pt x="47373" y="0"/>
                  <a:pt x="47074" y="4"/>
                  <a:pt x="46734" y="13"/>
                </a:cubicBezTo>
                <a:cubicBezTo>
                  <a:pt x="46134" y="47"/>
                  <a:pt x="45367" y="80"/>
                  <a:pt x="44466" y="113"/>
                </a:cubicBezTo>
                <a:cubicBezTo>
                  <a:pt x="44032" y="113"/>
                  <a:pt x="43565" y="147"/>
                  <a:pt x="43065" y="180"/>
                </a:cubicBezTo>
                <a:cubicBezTo>
                  <a:pt x="42565" y="213"/>
                  <a:pt x="42031" y="247"/>
                  <a:pt x="41464" y="313"/>
                </a:cubicBezTo>
                <a:cubicBezTo>
                  <a:pt x="36994" y="614"/>
                  <a:pt x="30856" y="1281"/>
                  <a:pt x="24118" y="2282"/>
                </a:cubicBezTo>
                <a:cubicBezTo>
                  <a:pt x="20749" y="2849"/>
                  <a:pt x="17547" y="3349"/>
                  <a:pt x="14645" y="3949"/>
                </a:cubicBezTo>
                <a:cubicBezTo>
                  <a:pt x="13177" y="4250"/>
                  <a:pt x="11809" y="4483"/>
                  <a:pt x="10508" y="4783"/>
                </a:cubicBezTo>
                <a:cubicBezTo>
                  <a:pt x="9241" y="5084"/>
                  <a:pt x="8040" y="5384"/>
                  <a:pt x="6973" y="5651"/>
                </a:cubicBezTo>
                <a:cubicBezTo>
                  <a:pt x="6405" y="5784"/>
                  <a:pt x="5905" y="5884"/>
                  <a:pt x="5405" y="6018"/>
                </a:cubicBezTo>
                <a:cubicBezTo>
                  <a:pt x="4938" y="6151"/>
                  <a:pt x="4471" y="6284"/>
                  <a:pt x="4037" y="6418"/>
                </a:cubicBezTo>
                <a:cubicBezTo>
                  <a:pt x="3170" y="6651"/>
                  <a:pt x="2436" y="6885"/>
                  <a:pt x="1869" y="7052"/>
                </a:cubicBezTo>
                <a:cubicBezTo>
                  <a:pt x="668" y="7452"/>
                  <a:pt x="1" y="7685"/>
                  <a:pt x="34" y="7752"/>
                </a:cubicBezTo>
                <a:cubicBezTo>
                  <a:pt x="43" y="7778"/>
                  <a:pt x="95" y="7791"/>
                  <a:pt x="189" y="7791"/>
                </a:cubicBezTo>
                <a:cubicBezTo>
                  <a:pt x="455" y="7791"/>
                  <a:pt x="1057" y="7691"/>
                  <a:pt x="1969" y="7519"/>
                </a:cubicBezTo>
                <a:cubicBezTo>
                  <a:pt x="2569" y="7385"/>
                  <a:pt x="3337" y="7218"/>
                  <a:pt x="4204" y="7052"/>
                </a:cubicBezTo>
                <a:cubicBezTo>
                  <a:pt x="4638" y="6952"/>
                  <a:pt x="5071" y="6852"/>
                  <a:pt x="5572" y="6751"/>
                </a:cubicBezTo>
                <a:cubicBezTo>
                  <a:pt x="6072" y="6651"/>
                  <a:pt x="6606" y="6551"/>
                  <a:pt x="7139" y="6451"/>
                </a:cubicBezTo>
                <a:cubicBezTo>
                  <a:pt x="8240" y="6251"/>
                  <a:pt x="9441" y="6018"/>
                  <a:pt x="10709" y="5751"/>
                </a:cubicBezTo>
                <a:cubicBezTo>
                  <a:pt x="12009" y="5484"/>
                  <a:pt x="13377" y="5284"/>
                  <a:pt x="14845" y="5017"/>
                </a:cubicBezTo>
                <a:cubicBezTo>
                  <a:pt x="17714" y="4483"/>
                  <a:pt x="20949" y="4016"/>
                  <a:pt x="24285" y="3449"/>
                </a:cubicBezTo>
                <a:cubicBezTo>
                  <a:pt x="31023" y="2448"/>
                  <a:pt x="37127" y="1648"/>
                  <a:pt x="41531" y="1147"/>
                </a:cubicBezTo>
                <a:cubicBezTo>
                  <a:pt x="42098" y="1047"/>
                  <a:pt x="42631" y="981"/>
                  <a:pt x="43132" y="914"/>
                </a:cubicBezTo>
                <a:cubicBezTo>
                  <a:pt x="43632" y="881"/>
                  <a:pt x="44099" y="814"/>
                  <a:pt x="44533" y="780"/>
                </a:cubicBezTo>
                <a:cubicBezTo>
                  <a:pt x="45400" y="647"/>
                  <a:pt x="46167" y="580"/>
                  <a:pt x="46801" y="480"/>
                </a:cubicBezTo>
                <a:cubicBezTo>
                  <a:pt x="48035" y="313"/>
                  <a:pt x="48702" y="180"/>
                  <a:pt x="48702" y="80"/>
                </a:cubicBezTo>
                <a:cubicBezTo>
                  <a:pt x="48702" y="31"/>
                  <a:pt x="48327" y="0"/>
                  <a:pt x="4762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1" name="Google Shape;1731;p29"/>
          <p:cNvSpPr/>
          <p:nvPr/>
        </p:nvSpPr>
        <p:spPr>
          <a:xfrm>
            <a:off x="-1174625" y="3874775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1"/>
                </a:moveTo>
                <a:close/>
              </a:path>
            </a:pathLst>
          </a:custGeom>
          <a:noFill/>
          <a:ln w="10850" cap="flat" cmpd="sng">
            <a:solidFill>
              <a:srgbClr val="262424"/>
            </a:solidFill>
            <a:prstDash val="solid"/>
            <a:miter lim="33357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2" name="Google Shape;1732;p29"/>
          <p:cNvSpPr/>
          <p:nvPr/>
        </p:nvSpPr>
        <p:spPr>
          <a:xfrm>
            <a:off x="8447097" y="4397115"/>
            <a:ext cx="590471" cy="94906"/>
          </a:xfrm>
          <a:custGeom>
            <a:avLst/>
            <a:gdLst/>
            <a:ahLst/>
            <a:cxnLst/>
            <a:rect l="l" t="t" r="r" b="b"/>
            <a:pathLst>
              <a:path w="13478" h="3823" extrusionOk="0">
                <a:moveTo>
                  <a:pt x="255" y="1"/>
                </a:moveTo>
                <a:cubicBezTo>
                  <a:pt x="156" y="1"/>
                  <a:pt x="92" y="20"/>
                  <a:pt x="68" y="60"/>
                </a:cubicBezTo>
                <a:cubicBezTo>
                  <a:pt x="1" y="227"/>
                  <a:pt x="635" y="694"/>
                  <a:pt x="1769" y="1261"/>
                </a:cubicBezTo>
                <a:cubicBezTo>
                  <a:pt x="2936" y="1862"/>
                  <a:pt x="4571" y="2462"/>
                  <a:pt x="6472" y="2963"/>
                </a:cubicBezTo>
                <a:cubicBezTo>
                  <a:pt x="8985" y="3585"/>
                  <a:pt x="11216" y="3822"/>
                  <a:pt x="12434" y="3822"/>
                </a:cubicBezTo>
                <a:cubicBezTo>
                  <a:pt x="13043" y="3822"/>
                  <a:pt x="13399" y="3763"/>
                  <a:pt x="13410" y="3663"/>
                </a:cubicBezTo>
                <a:cubicBezTo>
                  <a:pt x="13477" y="3296"/>
                  <a:pt x="10442" y="2662"/>
                  <a:pt x="6772" y="1762"/>
                </a:cubicBezTo>
                <a:cubicBezTo>
                  <a:pt x="4938" y="1295"/>
                  <a:pt x="3303" y="794"/>
                  <a:pt x="2102" y="461"/>
                </a:cubicBezTo>
                <a:cubicBezTo>
                  <a:pt x="1219" y="183"/>
                  <a:pt x="565" y="1"/>
                  <a:pt x="255" y="1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33" name="Google Shape;1733;p29"/>
          <p:cNvGrpSpPr/>
          <p:nvPr/>
        </p:nvGrpSpPr>
        <p:grpSpPr>
          <a:xfrm>
            <a:off x="927050" y="867175"/>
            <a:ext cx="2764349" cy="3207523"/>
            <a:chOff x="927050" y="867175"/>
            <a:chExt cx="2764349" cy="3207523"/>
          </a:xfrm>
        </p:grpSpPr>
        <p:sp>
          <p:nvSpPr>
            <p:cNvPr id="1734" name="Google Shape;1734;p29"/>
            <p:cNvSpPr/>
            <p:nvPr/>
          </p:nvSpPr>
          <p:spPr>
            <a:xfrm>
              <a:off x="927050" y="867175"/>
              <a:ext cx="2663830" cy="3207523"/>
            </a:xfrm>
            <a:custGeom>
              <a:avLst/>
              <a:gdLst/>
              <a:ahLst/>
              <a:cxnLst/>
              <a:rect l="l" t="t" r="r" b="b"/>
              <a:pathLst>
                <a:path w="120087" h="144597" extrusionOk="0">
                  <a:moveTo>
                    <a:pt x="62345" y="0"/>
                  </a:moveTo>
                  <a:cubicBezTo>
                    <a:pt x="42597" y="0"/>
                    <a:pt x="25385" y="2302"/>
                    <a:pt x="11108" y="6838"/>
                  </a:cubicBezTo>
                  <a:cubicBezTo>
                    <a:pt x="8640" y="23317"/>
                    <a:pt x="0" y="86529"/>
                    <a:pt x="5471" y="140100"/>
                  </a:cubicBezTo>
                  <a:cubicBezTo>
                    <a:pt x="5538" y="140901"/>
                    <a:pt x="20648" y="142235"/>
                    <a:pt x="21916" y="142369"/>
                  </a:cubicBezTo>
                  <a:cubicBezTo>
                    <a:pt x="29221" y="143203"/>
                    <a:pt x="36560" y="143770"/>
                    <a:pt x="43932" y="144137"/>
                  </a:cubicBezTo>
                  <a:cubicBezTo>
                    <a:pt x="50036" y="144430"/>
                    <a:pt x="56187" y="144597"/>
                    <a:pt x="62349" y="144597"/>
                  </a:cubicBezTo>
                  <a:cubicBezTo>
                    <a:pt x="75074" y="144597"/>
                    <a:pt x="87842" y="143888"/>
                    <a:pt x="100339" y="142135"/>
                  </a:cubicBezTo>
                  <a:cubicBezTo>
                    <a:pt x="100439" y="142102"/>
                    <a:pt x="100539" y="142102"/>
                    <a:pt x="100606" y="142102"/>
                  </a:cubicBezTo>
                  <a:cubicBezTo>
                    <a:pt x="106310" y="141368"/>
                    <a:pt x="111880" y="140467"/>
                    <a:pt x="117351" y="139433"/>
                  </a:cubicBezTo>
                  <a:cubicBezTo>
                    <a:pt x="118785" y="105109"/>
                    <a:pt x="120086" y="29655"/>
                    <a:pt x="112247" y="4437"/>
                  </a:cubicBezTo>
                  <a:cubicBezTo>
                    <a:pt x="104141" y="2969"/>
                    <a:pt x="84661" y="0"/>
                    <a:pt x="6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29"/>
            <p:cNvSpPr/>
            <p:nvPr/>
          </p:nvSpPr>
          <p:spPr>
            <a:xfrm>
              <a:off x="1700980" y="3726194"/>
              <a:ext cx="1378131" cy="124473"/>
            </a:xfrm>
            <a:custGeom>
              <a:avLst/>
              <a:gdLst/>
              <a:ahLst/>
              <a:cxnLst/>
              <a:rect l="l" t="t" r="r" b="b"/>
              <a:pathLst>
                <a:path w="31457" h="5014" extrusionOk="0">
                  <a:moveTo>
                    <a:pt x="142" y="0"/>
                  </a:moveTo>
                  <a:cubicBezTo>
                    <a:pt x="79" y="0"/>
                    <a:pt x="42" y="13"/>
                    <a:pt x="34" y="38"/>
                  </a:cubicBezTo>
                  <a:cubicBezTo>
                    <a:pt x="0" y="105"/>
                    <a:pt x="367" y="339"/>
                    <a:pt x="1101" y="739"/>
                  </a:cubicBezTo>
                  <a:cubicBezTo>
                    <a:pt x="1468" y="906"/>
                    <a:pt x="1935" y="1139"/>
                    <a:pt x="2435" y="1406"/>
                  </a:cubicBezTo>
                  <a:cubicBezTo>
                    <a:pt x="3003" y="1606"/>
                    <a:pt x="3603" y="1840"/>
                    <a:pt x="4303" y="2073"/>
                  </a:cubicBezTo>
                  <a:cubicBezTo>
                    <a:pt x="7072" y="3041"/>
                    <a:pt x="11008" y="4008"/>
                    <a:pt x="15411" y="4508"/>
                  </a:cubicBezTo>
                  <a:cubicBezTo>
                    <a:pt x="15978" y="4542"/>
                    <a:pt x="16512" y="4642"/>
                    <a:pt x="17046" y="4675"/>
                  </a:cubicBezTo>
                  <a:cubicBezTo>
                    <a:pt x="17580" y="4742"/>
                    <a:pt x="18113" y="4775"/>
                    <a:pt x="18647" y="4809"/>
                  </a:cubicBezTo>
                  <a:cubicBezTo>
                    <a:pt x="19681" y="4875"/>
                    <a:pt x="20715" y="4975"/>
                    <a:pt x="21649" y="4975"/>
                  </a:cubicBezTo>
                  <a:cubicBezTo>
                    <a:pt x="22766" y="4995"/>
                    <a:pt x="23816" y="5014"/>
                    <a:pt x="24781" y="5014"/>
                  </a:cubicBezTo>
                  <a:cubicBezTo>
                    <a:pt x="25487" y="5014"/>
                    <a:pt x="26147" y="5004"/>
                    <a:pt x="26753" y="4975"/>
                  </a:cubicBezTo>
                  <a:cubicBezTo>
                    <a:pt x="29655" y="4842"/>
                    <a:pt x="31456" y="4642"/>
                    <a:pt x="31456" y="4475"/>
                  </a:cubicBezTo>
                  <a:cubicBezTo>
                    <a:pt x="31423" y="4041"/>
                    <a:pt x="24284" y="4342"/>
                    <a:pt x="15578" y="3274"/>
                  </a:cubicBezTo>
                  <a:cubicBezTo>
                    <a:pt x="11208" y="2807"/>
                    <a:pt x="7306" y="1973"/>
                    <a:pt x="4537" y="1239"/>
                  </a:cubicBezTo>
                  <a:cubicBezTo>
                    <a:pt x="3870" y="1039"/>
                    <a:pt x="3236" y="872"/>
                    <a:pt x="2669" y="739"/>
                  </a:cubicBezTo>
                  <a:cubicBezTo>
                    <a:pt x="2135" y="572"/>
                    <a:pt x="1668" y="405"/>
                    <a:pt x="1301" y="305"/>
                  </a:cubicBezTo>
                  <a:cubicBezTo>
                    <a:pt x="730" y="107"/>
                    <a:pt x="325" y="0"/>
                    <a:pt x="14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29"/>
            <p:cNvSpPr/>
            <p:nvPr/>
          </p:nvSpPr>
          <p:spPr>
            <a:xfrm>
              <a:off x="1230416" y="2913945"/>
              <a:ext cx="2460983" cy="144407"/>
            </a:xfrm>
            <a:custGeom>
              <a:avLst/>
              <a:gdLst/>
              <a:ahLst/>
              <a:cxnLst/>
              <a:rect l="l" t="t" r="r" b="b"/>
              <a:pathLst>
                <a:path w="56174" h="5817" extrusionOk="0">
                  <a:moveTo>
                    <a:pt x="43732" y="1"/>
                  </a:moveTo>
                  <a:cubicBezTo>
                    <a:pt x="42197" y="1"/>
                    <a:pt x="40596" y="67"/>
                    <a:pt x="38895" y="134"/>
                  </a:cubicBezTo>
                  <a:cubicBezTo>
                    <a:pt x="37194" y="234"/>
                    <a:pt x="35426" y="334"/>
                    <a:pt x="33591" y="468"/>
                  </a:cubicBezTo>
                  <a:cubicBezTo>
                    <a:pt x="31756" y="668"/>
                    <a:pt x="29855" y="801"/>
                    <a:pt x="27887" y="1068"/>
                  </a:cubicBezTo>
                  <a:cubicBezTo>
                    <a:pt x="24018" y="1502"/>
                    <a:pt x="20348" y="2136"/>
                    <a:pt x="17013" y="2636"/>
                  </a:cubicBezTo>
                  <a:cubicBezTo>
                    <a:pt x="13643" y="3170"/>
                    <a:pt x="10641" y="3670"/>
                    <a:pt x="8140" y="4104"/>
                  </a:cubicBezTo>
                  <a:cubicBezTo>
                    <a:pt x="3103" y="4971"/>
                    <a:pt x="0" y="5605"/>
                    <a:pt x="0" y="5771"/>
                  </a:cubicBezTo>
                  <a:cubicBezTo>
                    <a:pt x="6" y="5802"/>
                    <a:pt x="115" y="5817"/>
                    <a:pt x="320" y="5817"/>
                  </a:cubicBezTo>
                  <a:cubicBezTo>
                    <a:pt x="1241" y="5817"/>
                    <a:pt x="4099" y="5517"/>
                    <a:pt x="8273" y="4971"/>
                  </a:cubicBezTo>
                  <a:cubicBezTo>
                    <a:pt x="10808" y="4671"/>
                    <a:pt x="13810" y="4237"/>
                    <a:pt x="17179" y="3770"/>
                  </a:cubicBezTo>
                  <a:cubicBezTo>
                    <a:pt x="20515" y="3336"/>
                    <a:pt x="24184" y="2736"/>
                    <a:pt x="28054" y="2302"/>
                  </a:cubicBezTo>
                  <a:cubicBezTo>
                    <a:pt x="29988" y="2069"/>
                    <a:pt x="31856" y="1902"/>
                    <a:pt x="33691" y="1702"/>
                  </a:cubicBezTo>
                  <a:cubicBezTo>
                    <a:pt x="35526" y="1535"/>
                    <a:pt x="37294" y="1402"/>
                    <a:pt x="38962" y="1268"/>
                  </a:cubicBezTo>
                  <a:cubicBezTo>
                    <a:pt x="40663" y="1202"/>
                    <a:pt x="42231" y="1101"/>
                    <a:pt x="43732" y="1035"/>
                  </a:cubicBezTo>
                  <a:cubicBezTo>
                    <a:pt x="45233" y="1001"/>
                    <a:pt x="46634" y="968"/>
                    <a:pt x="47901" y="935"/>
                  </a:cubicBezTo>
                  <a:cubicBezTo>
                    <a:pt x="49169" y="935"/>
                    <a:pt x="50336" y="968"/>
                    <a:pt x="51337" y="968"/>
                  </a:cubicBezTo>
                  <a:cubicBezTo>
                    <a:pt x="52371" y="968"/>
                    <a:pt x="53238" y="1068"/>
                    <a:pt x="53939" y="1068"/>
                  </a:cubicBezTo>
                  <a:cubicBezTo>
                    <a:pt x="54656" y="1101"/>
                    <a:pt x="55215" y="1118"/>
                    <a:pt x="55594" y="1118"/>
                  </a:cubicBezTo>
                  <a:cubicBezTo>
                    <a:pt x="55974" y="1118"/>
                    <a:pt x="56174" y="1101"/>
                    <a:pt x="56174" y="1068"/>
                  </a:cubicBezTo>
                  <a:cubicBezTo>
                    <a:pt x="56174" y="968"/>
                    <a:pt x="55407" y="801"/>
                    <a:pt x="53972" y="568"/>
                  </a:cubicBezTo>
                  <a:cubicBezTo>
                    <a:pt x="53272" y="501"/>
                    <a:pt x="52404" y="301"/>
                    <a:pt x="51370" y="268"/>
                  </a:cubicBezTo>
                  <a:cubicBezTo>
                    <a:pt x="50370" y="201"/>
                    <a:pt x="49202" y="134"/>
                    <a:pt x="47935" y="34"/>
                  </a:cubicBezTo>
                  <a:cubicBezTo>
                    <a:pt x="46634" y="34"/>
                    <a:pt x="45233" y="1"/>
                    <a:pt x="4373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29"/>
            <p:cNvSpPr/>
            <p:nvPr/>
          </p:nvSpPr>
          <p:spPr>
            <a:xfrm>
              <a:off x="1905995" y="3543782"/>
              <a:ext cx="1215511" cy="167150"/>
            </a:xfrm>
            <a:custGeom>
              <a:avLst/>
              <a:gdLst/>
              <a:ahLst/>
              <a:cxnLst/>
              <a:rect l="l" t="t" r="r" b="b"/>
              <a:pathLst>
                <a:path w="57376" h="7890" extrusionOk="0">
                  <a:moveTo>
                    <a:pt x="40571" y="0"/>
                  </a:moveTo>
                  <a:cubicBezTo>
                    <a:pt x="36780" y="0"/>
                    <a:pt x="32550" y="149"/>
                    <a:pt x="28088" y="480"/>
                  </a:cubicBezTo>
                  <a:cubicBezTo>
                    <a:pt x="19982" y="1113"/>
                    <a:pt x="12677" y="2248"/>
                    <a:pt x="7540" y="3749"/>
                  </a:cubicBezTo>
                  <a:cubicBezTo>
                    <a:pt x="5005" y="4516"/>
                    <a:pt x="2970" y="5383"/>
                    <a:pt x="1702" y="6250"/>
                  </a:cubicBezTo>
                  <a:cubicBezTo>
                    <a:pt x="435" y="7084"/>
                    <a:pt x="1" y="7885"/>
                    <a:pt x="68" y="7885"/>
                  </a:cubicBezTo>
                  <a:cubicBezTo>
                    <a:pt x="73" y="7888"/>
                    <a:pt x="78" y="7890"/>
                    <a:pt x="85" y="7890"/>
                  </a:cubicBezTo>
                  <a:cubicBezTo>
                    <a:pt x="218" y="7890"/>
                    <a:pt x="732" y="7285"/>
                    <a:pt x="1969" y="6651"/>
                  </a:cubicBezTo>
                  <a:cubicBezTo>
                    <a:pt x="3237" y="5950"/>
                    <a:pt x="5238" y="5250"/>
                    <a:pt x="7807" y="4616"/>
                  </a:cubicBezTo>
                  <a:cubicBezTo>
                    <a:pt x="12877" y="3315"/>
                    <a:pt x="20149" y="2348"/>
                    <a:pt x="28188" y="1714"/>
                  </a:cubicBezTo>
                  <a:cubicBezTo>
                    <a:pt x="34217" y="1263"/>
                    <a:pt x="39834" y="1095"/>
                    <a:pt x="44488" y="1095"/>
                  </a:cubicBezTo>
                  <a:cubicBezTo>
                    <a:pt x="46040" y="1095"/>
                    <a:pt x="47485" y="1113"/>
                    <a:pt x="48802" y="1147"/>
                  </a:cubicBezTo>
                  <a:cubicBezTo>
                    <a:pt x="51438" y="1213"/>
                    <a:pt x="53573" y="1380"/>
                    <a:pt x="55040" y="1547"/>
                  </a:cubicBezTo>
                  <a:cubicBezTo>
                    <a:pt x="56201" y="1679"/>
                    <a:pt x="56944" y="1811"/>
                    <a:pt x="57221" y="1811"/>
                  </a:cubicBezTo>
                  <a:cubicBezTo>
                    <a:pt x="57294" y="1811"/>
                    <a:pt x="57335" y="1801"/>
                    <a:pt x="57342" y="1781"/>
                  </a:cubicBezTo>
                  <a:cubicBezTo>
                    <a:pt x="57375" y="1714"/>
                    <a:pt x="56575" y="1380"/>
                    <a:pt x="55107" y="1080"/>
                  </a:cubicBezTo>
                  <a:cubicBezTo>
                    <a:pt x="53673" y="746"/>
                    <a:pt x="51504" y="446"/>
                    <a:pt x="48869" y="279"/>
                  </a:cubicBezTo>
                  <a:cubicBezTo>
                    <a:pt x="46470" y="100"/>
                    <a:pt x="43667" y="0"/>
                    <a:pt x="40571" y="0"/>
                  </a:cubicBezTo>
                  <a:close/>
                </a:path>
              </a:pathLst>
            </a:custGeom>
            <a:solidFill>
              <a:srgbClr val="6D4D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29"/>
            <p:cNvSpPr/>
            <p:nvPr/>
          </p:nvSpPr>
          <p:spPr>
            <a:xfrm>
              <a:off x="1944169" y="3208664"/>
              <a:ext cx="655104" cy="179225"/>
            </a:xfrm>
            <a:custGeom>
              <a:avLst/>
              <a:gdLst/>
              <a:ahLst/>
              <a:cxnLst/>
              <a:rect l="l" t="t" r="r" b="b"/>
              <a:pathLst>
                <a:path w="30923" h="8460" extrusionOk="0">
                  <a:moveTo>
                    <a:pt x="546" y="0"/>
                  </a:moveTo>
                  <a:cubicBezTo>
                    <a:pt x="203" y="0"/>
                    <a:pt x="21" y="24"/>
                    <a:pt x="0" y="87"/>
                  </a:cubicBezTo>
                  <a:cubicBezTo>
                    <a:pt x="0" y="187"/>
                    <a:pt x="434" y="320"/>
                    <a:pt x="1234" y="487"/>
                  </a:cubicBezTo>
                  <a:cubicBezTo>
                    <a:pt x="1635" y="587"/>
                    <a:pt x="2102" y="687"/>
                    <a:pt x="2669" y="821"/>
                  </a:cubicBezTo>
                  <a:cubicBezTo>
                    <a:pt x="2969" y="854"/>
                    <a:pt x="3269" y="921"/>
                    <a:pt x="3569" y="988"/>
                  </a:cubicBezTo>
                  <a:cubicBezTo>
                    <a:pt x="3903" y="1054"/>
                    <a:pt x="4237" y="1121"/>
                    <a:pt x="4604" y="1221"/>
                  </a:cubicBezTo>
                  <a:cubicBezTo>
                    <a:pt x="5304" y="1355"/>
                    <a:pt x="6071" y="1521"/>
                    <a:pt x="6905" y="1688"/>
                  </a:cubicBezTo>
                  <a:cubicBezTo>
                    <a:pt x="7739" y="1855"/>
                    <a:pt x="8606" y="2088"/>
                    <a:pt x="9540" y="2289"/>
                  </a:cubicBezTo>
                  <a:cubicBezTo>
                    <a:pt x="11408" y="2689"/>
                    <a:pt x="13443" y="3256"/>
                    <a:pt x="15578" y="3756"/>
                  </a:cubicBezTo>
                  <a:cubicBezTo>
                    <a:pt x="16645" y="4056"/>
                    <a:pt x="17680" y="4357"/>
                    <a:pt x="18680" y="4624"/>
                  </a:cubicBezTo>
                  <a:cubicBezTo>
                    <a:pt x="18947" y="4690"/>
                    <a:pt x="19181" y="4757"/>
                    <a:pt x="19447" y="4824"/>
                  </a:cubicBezTo>
                  <a:cubicBezTo>
                    <a:pt x="19681" y="4890"/>
                    <a:pt x="19914" y="4957"/>
                    <a:pt x="20148" y="5057"/>
                  </a:cubicBezTo>
                  <a:cubicBezTo>
                    <a:pt x="20648" y="5191"/>
                    <a:pt x="21115" y="5324"/>
                    <a:pt x="21549" y="5457"/>
                  </a:cubicBezTo>
                  <a:cubicBezTo>
                    <a:pt x="23384" y="5991"/>
                    <a:pt x="25018" y="6592"/>
                    <a:pt x="26386" y="7025"/>
                  </a:cubicBezTo>
                  <a:cubicBezTo>
                    <a:pt x="26719" y="7125"/>
                    <a:pt x="27053" y="7225"/>
                    <a:pt x="27353" y="7359"/>
                  </a:cubicBezTo>
                  <a:cubicBezTo>
                    <a:pt x="27687" y="7459"/>
                    <a:pt x="27954" y="7559"/>
                    <a:pt x="28220" y="7659"/>
                  </a:cubicBezTo>
                  <a:cubicBezTo>
                    <a:pt x="28754" y="7859"/>
                    <a:pt x="29221" y="8026"/>
                    <a:pt x="29621" y="8159"/>
                  </a:cubicBezTo>
                  <a:cubicBezTo>
                    <a:pt x="30213" y="8339"/>
                    <a:pt x="30606" y="8460"/>
                    <a:pt x="30786" y="8460"/>
                  </a:cubicBezTo>
                  <a:cubicBezTo>
                    <a:pt x="30839" y="8460"/>
                    <a:pt x="30874" y="8449"/>
                    <a:pt x="30889" y="8426"/>
                  </a:cubicBezTo>
                  <a:cubicBezTo>
                    <a:pt x="30922" y="8360"/>
                    <a:pt x="30522" y="8093"/>
                    <a:pt x="29822" y="7692"/>
                  </a:cubicBezTo>
                  <a:cubicBezTo>
                    <a:pt x="29455" y="7526"/>
                    <a:pt x="29021" y="7292"/>
                    <a:pt x="28487" y="7025"/>
                  </a:cubicBezTo>
                  <a:cubicBezTo>
                    <a:pt x="28220" y="6892"/>
                    <a:pt x="27954" y="6758"/>
                    <a:pt x="27653" y="6625"/>
                  </a:cubicBezTo>
                  <a:cubicBezTo>
                    <a:pt x="27353" y="6458"/>
                    <a:pt x="27020" y="6358"/>
                    <a:pt x="26686" y="6191"/>
                  </a:cubicBezTo>
                  <a:cubicBezTo>
                    <a:pt x="25352" y="5658"/>
                    <a:pt x="23751" y="4957"/>
                    <a:pt x="21916" y="4390"/>
                  </a:cubicBezTo>
                  <a:cubicBezTo>
                    <a:pt x="21449" y="4223"/>
                    <a:pt x="20982" y="4056"/>
                    <a:pt x="20515" y="3923"/>
                  </a:cubicBezTo>
                  <a:cubicBezTo>
                    <a:pt x="20248" y="3823"/>
                    <a:pt x="20015" y="3756"/>
                    <a:pt x="19781" y="3656"/>
                  </a:cubicBezTo>
                  <a:cubicBezTo>
                    <a:pt x="19514" y="3589"/>
                    <a:pt x="19281" y="3523"/>
                    <a:pt x="19014" y="3456"/>
                  </a:cubicBezTo>
                  <a:cubicBezTo>
                    <a:pt x="18013" y="3156"/>
                    <a:pt x="16979" y="2856"/>
                    <a:pt x="15878" y="2555"/>
                  </a:cubicBezTo>
                  <a:cubicBezTo>
                    <a:pt x="13743" y="2022"/>
                    <a:pt x="11675" y="1521"/>
                    <a:pt x="9774" y="1188"/>
                  </a:cubicBezTo>
                  <a:cubicBezTo>
                    <a:pt x="8840" y="988"/>
                    <a:pt x="7939" y="821"/>
                    <a:pt x="7105" y="687"/>
                  </a:cubicBezTo>
                  <a:cubicBezTo>
                    <a:pt x="6238" y="554"/>
                    <a:pt x="5471" y="454"/>
                    <a:pt x="4737" y="354"/>
                  </a:cubicBezTo>
                  <a:cubicBezTo>
                    <a:pt x="4370" y="287"/>
                    <a:pt x="4036" y="254"/>
                    <a:pt x="3703" y="220"/>
                  </a:cubicBezTo>
                  <a:cubicBezTo>
                    <a:pt x="3369" y="187"/>
                    <a:pt x="3069" y="154"/>
                    <a:pt x="2769" y="120"/>
                  </a:cubicBezTo>
                  <a:cubicBezTo>
                    <a:pt x="2202" y="87"/>
                    <a:pt x="1701" y="54"/>
                    <a:pt x="1301" y="20"/>
                  </a:cubicBezTo>
                  <a:cubicBezTo>
                    <a:pt x="996" y="8"/>
                    <a:pt x="744" y="0"/>
                    <a:pt x="546" y="0"/>
                  </a:cubicBezTo>
                  <a:close/>
                </a:path>
              </a:pathLst>
            </a:custGeom>
            <a:solidFill>
              <a:srgbClr val="543A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29"/>
            <p:cNvSpPr/>
            <p:nvPr/>
          </p:nvSpPr>
          <p:spPr>
            <a:xfrm>
              <a:off x="1402164" y="2996417"/>
              <a:ext cx="1214790" cy="166853"/>
            </a:xfrm>
            <a:custGeom>
              <a:avLst/>
              <a:gdLst/>
              <a:ahLst/>
              <a:cxnLst/>
              <a:rect l="l" t="t" r="r" b="b"/>
              <a:pathLst>
                <a:path w="57342" h="7876" extrusionOk="0">
                  <a:moveTo>
                    <a:pt x="16932" y="0"/>
                  </a:moveTo>
                  <a:cubicBezTo>
                    <a:pt x="13777" y="0"/>
                    <a:pt x="10927" y="98"/>
                    <a:pt x="8506" y="266"/>
                  </a:cubicBezTo>
                  <a:cubicBezTo>
                    <a:pt x="5871" y="432"/>
                    <a:pt x="3703" y="733"/>
                    <a:pt x="2235" y="1066"/>
                  </a:cubicBezTo>
                  <a:cubicBezTo>
                    <a:pt x="768" y="1366"/>
                    <a:pt x="0" y="1700"/>
                    <a:pt x="34" y="1767"/>
                  </a:cubicBezTo>
                  <a:cubicBezTo>
                    <a:pt x="41" y="1788"/>
                    <a:pt x="81" y="1797"/>
                    <a:pt x="155" y="1797"/>
                  </a:cubicBezTo>
                  <a:cubicBezTo>
                    <a:pt x="432" y="1797"/>
                    <a:pt x="1175" y="1665"/>
                    <a:pt x="2335" y="1533"/>
                  </a:cubicBezTo>
                  <a:cubicBezTo>
                    <a:pt x="3770" y="1366"/>
                    <a:pt x="5905" y="1200"/>
                    <a:pt x="8540" y="1133"/>
                  </a:cubicBezTo>
                  <a:cubicBezTo>
                    <a:pt x="9866" y="1100"/>
                    <a:pt x="11317" y="1081"/>
                    <a:pt x="12873" y="1081"/>
                  </a:cubicBezTo>
                  <a:cubicBezTo>
                    <a:pt x="17542" y="1081"/>
                    <a:pt x="23159" y="1250"/>
                    <a:pt x="29188" y="1700"/>
                  </a:cubicBezTo>
                  <a:cubicBezTo>
                    <a:pt x="37227" y="2334"/>
                    <a:pt x="44465" y="3301"/>
                    <a:pt x="49569" y="4602"/>
                  </a:cubicBezTo>
                  <a:cubicBezTo>
                    <a:pt x="52138" y="5236"/>
                    <a:pt x="54139" y="5936"/>
                    <a:pt x="55407" y="6637"/>
                  </a:cubicBezTo>
                  <a:cubicBezTo>
                    <a:pt x="56644" y="7271"/>
                    <a:pt x="57157" y="7876"/>
                    <a:pt x="57290" y="7876"/>
                  </a:cubicBezTo>
                  <a:cubicBezTo>
                    <a:pt x="57297" y="7876"/>
                    <a:pt x="57303" y="7874"/>
                    <a:pt x="57308" y="7871"/>
                  </a:cubicBezTo>
                  <a:cubicBezTo>
                    <a:pt x="57341" y="7871"/>
                    <a:pt x="56941" y="7070"/>
                    <a:pt x="55640" y="6237"/>
                  </a:cubicBezTo>
                  <a:cubicBezTo>
                    <a:pt x="54406" y="5369"/>
                    <a:pt x="52371" y="4502"/>
                    <a:pt x="49803" y="3735"/>
                  </a:cubicBezTo>
                  <a:cubicBezTo>
                    <a:pt x="44666" y="2234"/>
                    <a:pt x="37360" y="1100"/>
                    <a:pt x="29288" y="466"/>
                  </a:cubicBezTo>
                  <a:cubicBezTo>
                    <a:pt x="24881" y="139"/>
                    <a:pt x="20691" y="0"/>
                    <a:pt x="16932" y="0"/>
                  </a:cubicBezTo>
                  <a:close/>
                </a:path>
              </a:pathLst>
            </a:custGeom>
            <a:solidFill>
              <a:srgbClr val="543A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29"/>
            <p:cNvSpPr/>
            <p:nvPr/>
          </p:nvSpPr>
          <p:spPr>
            <a:xfrm>
              <a:off x="1148848" y="924729"/>
              <a:ext cx="1076982" cy="720926"/>
            </a:xfrm>
            <a:custGeom>
              <a:avLst/>
              <a:gdLst/>
              <a:ahLst/>
              <a:cxnLst/>
              <a:rect l="l" t="t" r="r" b="b"/>
              <a:pathLst>
                <a:path w="50837" h="34030" extrusionOk="0">
                  <a:moveTo>
                    <a:pt x="50836" y="1"/>
                  </a:moveTo>
                  <a:cubicBezTo>
                    <a:pt x="32557" y="234"/>
                    <a:pt x="16545" y="2536"/>
                    <a:pt x="3102" y="6805"/>
                  </a:cubicBezTo>
                  <a:cubicBezTo>
                    <a:pt x="2402" y="11442"/>
                    <a:pt x="1201" y="19848"/>
                    <a:pt x="0" y="30689"/>
                  </a:cubicBezTo>
                  <a:cubicBezTo>
                    <a:pt x="360" y="32267"/>
                    <a:pt x="4053" y="34030"/>
                    <a:pt x="7052" y="34030"/>
                  </a:cubicBezTo>
                  <a:cubicBezTo>
                    <a:pt x="7667" y="34030"/>
                    <a:pt x="8252" y="33956"/>
                    <a:pt x="8773" y="33791"/>
                  </a:cubicBezTo>
                  <a:cubicBezTo>
                    <a:pt x="12876" y="32524"/>
                    <a:pt x="14210" y="28721"/>
                    <a:pt x="14110" y="25686"/>
                  </a:cubicBezTo>
                  <a:lnTo>
                    <a:pt x="14110" y="25686"/>
                  </a:lnTo>
                  <a:cubicBezTo>
                    <a:pt x="16153" y="26692"/>
                    <a:pt x="18376" y="27132"/>
                    <a:pt x="20635" y="27132"/>
                  </a:cubicBezTo>
                  <a:cubicBezTo>
                    <a:pt x="26011" y="27132"/>
                    <a:pt x="31587" y="24638"/>
                    <a:pt x="35392" y="21349"/>
                  </a:cubicBezTo>
                  <a:cubicBezTo>
                    <a:pt x="40763" y="16679"/>
                    <a:pt x="42130" y="10108"/>
                    <a:pt x="40462" y="3636"/>
                  </a:cubicBezTo>
                  <a:lnTo>
                    <a:pt x="40462" y="3636"/>
                  </a:lnTo>
                  <a:cubicBezTo>
                    <a:pt x="40849" y="3688"/>
                    <a:pt x="41263" y="3713"/>
                    <a:pt x="41696" y="3713"/>
                  </a:cubicBezTo>
                  <a:cubicBezTo>
                    <a:pt x="45182" y="3713"/>
                    <a:pt x="49857" y="2107"/>
                    <a:pt x="50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29"/>
            <p:cNvSpPr/>
            <p:nvPr/>
          </p:nvSpPr>
          <p:spPr>
            <a:xfrm>
              <a:off x="1077283" y="1893998"/>
              <a:ext cx="556869" cy="643770"/>
            </a:xfrm>
            <a:custGeom>
              <a:avLst/>
              <a:gdLst/>
              <a:ahLst/>
              <a:cxnLst/>
              <a:rect l="l" t="t" r="r" b="b"/>
              <a:pathLst>
                <a:path w="26286" h="30388" extrusionOk="0">
                  <a:moveTo>
                    <a:pt x="2135" y="0"/>
                  </a:moveTo>
                  <a:cubicBezTo>
                    <a:pt x="1301" y="9040"/>
                    <a:pt x="534" y="19081"/>
                    <a:pt x="1" y="29622"/>
                  </a:cubicBezTo>
                  <a:cubicBezTo>
                    <a:pt x="741" y="30155"/>
                    <a:pt x="1666" y="30387"/>
                    <a:pt x="2665" y="30387"/>
                  </a:cubicBezTo>
                  <a:cubicBezTo>
                    <a:pt x="6164" y="30387"/>
                    <a:pt x="10571" y="27536"/>
                    <a:pt x="11142" y="24785"/>
                  </a:cubicBezTo>
                  <a:cubicBezTo>
                    <a:pt x="12299" y="25165"/>
                    <a:pt x="13445" y="25341"/>
                    <a:pt x="14559" y="25341"/>
                  </a:cubicBezTo>
                  <a:cubicBezTo>
                    <a:pt x="18327" y="25341"/>
                    <a:pt x="21722" y="23332"/>
                    <a:pt x="23884" y="20448"/>
                  </a:cubicBezTo>
                  <a:cubicBezTo>
                    <a:pt x="25952" y="17680"/>
                    <a:pt x="26286" y="12676"/>
                    <a:pt x="24551" y="9707"/>
                  </a:cubicBezTo>
                  <a:cubicBezTo>
                    <a:pt x="24385" y="9441"/>
                    <a:pt x="24184" y="9174"/>
                    <a:pt x="23984" y="8907"/>
                  </a:cubicBezTo>
                  <a:cubicBezTo>
                    <a:pt x="22083" y="6405"/>
                    <a:pt x="19281" y="5004"/>
                    <a:pt x="16179" y="4470"/>
                  </a:cubicBezTo>
                  <a:cubicBezTo>
                    <a:pt x="15720" y="4399"/>
                    <a:pt x="14591" y="4272"/>
                    <a:pt x="13332" y="4272"/>
                  </a:cubicBezTo>
                  <a:cubicBezTo>
                    <a:pt x="11661" y="4272"/>
                    <a:pt x="9763" y="4496"/>
                    <a:pt x="8907" y="5371"/>
                  </a:cubicBezTo>
                  <a:cubicBezTo>
                    <a:pt x="9074" y="2069"/>
                    <a:pt x="5238" y="234"/>
                    <a:pt x="21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29"/>
            <p:cNvSpPr/>
            <p:nvPr/>
          </p:nvSpPr>
          <p:spPr>
            <a:xfrm>
              <a:off x="3090183" y="1200778"/>
              <a:ext cx="404930" cy="1033870"/>
            </a:xfrm>
            <a:custGeom>
              <a:avLst/>
              <a:gdLst/>
              <a:ahLst/>
              <a:cxnLst/>
              <a:rect l="l" t="t" r="r" b="b"/>
              <a:pathLst>
                <a:path w="19114" h="48802" extrusionOk="0">
                  <a:moveTo>
                    <a:pt x="15077" y="0"/>
                  </a:moveTo>
                  <a:cubicBezTo>
                    <a:pt x="15044" y="0"/>
                    <a:pt x="15011" y="33"/>
                    <a:pt x="14977" y="33"/>
                  </a:cubicBezTo>
                  <a:cubicBezTo>
                    <a:pt x="11575" y="934"/>
                    <a:pt x="7305" y="2135"/>
                    <a:pt x="5137" y="4970"/>
                  </a:cubicBezTo>
                  <a:cubicBezTo>
                    <a:pt x="3036" y="7672"/>
                    <a:pt x="3636" y="11442"/>
                    <a:pt x="6338" y="13310"/>
                  </a:cubicBezTo>
                  <a:cubicBezTo>
                    <a:pt x="1668" y="15611"/>
                    <a:pt x="0" y="25718"/>
                    <a:pt x="1601" y="29588"/>
                  </a:cubicBezTo>
                  <a:cubicBezTo>
                    <a:pt x="3131" y="33156"/>
                    <a:pt x="8342" y="40042"/>
                    <a:pt x="13428" y="40042"/>
                  </a:cubicBezTo>
                  <a:cubicBezTo>
                    <a:pt x="13667" y="40042"/>
                    <a:pt x="13906" y="40027"/>
                    <a:pt x="14143" y="39995"/>
                  </a:cubicBezTo>
                  <a:lnTo>
                    <a:pt x="14143" y="39995"/>
                  </a:lnTo>
                  <a:cubicBezTo>
                    <a:pt x="12309" y="46333"/>
                    <a:pt x="18980" y="48635"/>
                    <a:pt x="19114" y="48802"/>
                  </a:cubicBezTo>
                  <a:cubicBezTo>
                    <a:pt x="18613" y="29855"/>
                    <a:pt x="17412" y="12075"/>
                    <a:pt x="150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29"/>
            <p:cNvSpPr/>
            <p:nvPr/>
          </p:nvSpPr>
          <p:spPr>
            <a:xfrm>
              <a:off x="1058949" y="2499475"/>
              <a:ext cx="2439149" cy="532082"/>
            </a:xfrm>
            <a:custGeom>
              <a:avLst/>
              <a:gdLst/>
              <a:ahLst/>
              <a:cxnLst/>
              <a:rect l="l" t="t" r="r" b="b"/>
              <a:pathLst>
                <a:path w="114716" h="25116" extrusionOk="0">
                  <a:moveTo>
                    <a:pt x="62750" y="1"/>
                  </a:moveTo>
                  <a:cubicBezTo>
                    <a:pt x="59560" y="1"/>
                    <a:pt x="56397" y="526"/>
                    <a:pt x="53505" y="1775"/>
                  </a:cubicBezTo>
                  <a:cubicBezTo>
                    <a:pt x="48668" y="3876"/>
                    <a:pt x="45233" y="7846"/>
                    <a:pt x="40529" y="10147"/>
                  </a:cubicBezTo>
                  <a:cubicBezTo>
                    <a:pt x="37598" y="11593"/>
                    <a:pt x="34631" y="12239"/>
                    <a:pt x="31594" y="12239"/>
                  </a:cubicBezTo>
                  <a:cubicBezTo>
                    <a:pt x="29516" y="12239"/>
                    <a:pt x="27406" y="11937"/>
                    <a:pt x="25252" y="11381"/>
                  </a:cubicBezTo>
                  <a:cubicBezTo>
                    <a:pt x="19681" y="9947"/>
                    <a:pt x="14044" y="7045"/>
                    <a:pt x="8173" y="6945"/>
                  </a:cubicBezTo>
                  <a:cubicBezTo>
                    <a:pt x="8080" y="6944"/>
                    <a:pt x="7987" y="6943"/>
                    <a:pt x="7893" y="6943"/>
                  </a:cubicBezTo>
                  <a:cubicBezTo>
                    <a:pt x="5327" y="6943"/>
                    <a:pt x="2458" y="7390"/>
                    <a:pt x="334" y="8613"/>
                  </a:cubicBezTo>
                  <a:cubicBezTo>
                    <a:pt x="167" y="12849"/>
                    <a:pt x="67" y="17152"/>
                    <a:pt x="0" y="21489"/>
                  </a:cubicBezTo>
                  <a:cubicBezTo>
                    <a:pt x="2170" y="20355"/>
                    <a:pt x="5439" y="19819"/>
                    <a:pt x="7947" y="19819"/>
                  </a:cubicBezTo>
                  <a:cubicBezTo>
                    <a:pt x="8023" y="19819"/>
                    <a:pt x="8098" y="19820"/>
                    <a:pt x="8173" y="19821"/>
                  </a:cubicBezTo>
                  <a:cubicBezTo>
                    <a:pt x="14044" y="19921"/>
                    <a:pt x="19681" y="22823"/>
                    <a:pt x="25252" y="24257"/>
                  </a:cubicBezTo>
                  <a:cubicBezTo>
                    <a:pt x="27406" y="24813"/>
                    <a:pt x="29516" y="25115"/>
                    <a:pt x="31594" y="25115"/>
                  </a:cubicBezTo>
                  <a:cubicBezTo>
                    <a:pt x="34631" y="25115"/>
                    <a:pt x="37598" y="24469"/>
                    <a:pt x="40529" y="23023"/>
                  </a:cubicBezTo>
                  <a:cubicBezTo>
                    <a:pt x="45233" y="20721"/>
                    <a:pt x="48668" y="16752"/>
                    <a:pt x="53505" y="14650"/>
                  </a:cubicBezTo>
                  <a:cubicBezTo>
                    <a:pt x="56397" y="13402"/>
                    <a:pt x="59560" y="12877"/>
                    <a:pt x="62750" y="12877"/>
                  </a:cubicBezTo>
                  <a:cubicBezTo>
                    <a:pt x="66550" y="12877"/>
                    <a:pt x="70389" y="13623"/>
                    <a:pt x="73853" y="14784"/>
                  </a:cubicBezTo>
                  <a:cubicBezTo>
                    <a:pt x="79624" y="16719"/>
                    <a:pt x="84794" y="19888"/>
                    <a:pt x="90932" y="20955"/>
                  </a:cubicBezTo>
                  <a:cubicBezTo>
                    <a:pt x="91793" y="21102"/>
                    <a:pt x="92639" y="21167"/>
                    <a:pt x="93472" y="21167"/>
                  </a:cubicBezTo>
                  <a:cubicBezTo>
                    <a:pt x="98325" y="21167"/>
                    <a:pt x="102770" y="18942"/>
                    <a:pt x="107410" y="17519"/>
                  </a:cubicBezTo>
                  <a:cubicBezTo>
                    <a:pt x="108793" y="17101"/>
                    <a:pt x="110135" y="16911"/>
                    <a:pt x="111444" y="16911"/>
                  </a:cubicBezTo>
                  <a:cubicBezTo>
                    <a:pt x="112535" y="16911"/>
                    <a:pt x="113602" y="17043"/>
                    <a:pt x="114649" y="17286"/>
                  </a:cubicBezTo>
                  <a:cubicBezTo>
                    <a:pt x="114682" y="18353"/>
                    <a:pt x="114682" y="19421"/>
                    <a:pt x="114682" y="20455"/>
                  </a:cubicBezTo>
                  <a:cubicBezTo>
                    <a:pt x="114716" y="15184"/>
                    <a:pt x="114716" y="9814"/>
                    <a:pt x="114649" y="4410"/>
                  </a:cubicBezTo>
                  <a:cubicBezTo>
                    <a:pt x="113602" y="4167"/>
                    <a:pt x="112535" y="4035"/>
                    <a:pt x="111444" y="4035"/>
                  </a:cubicBezTo>
                  <a:cubicBezTo>
                    <a:pt x="110135" y="4035"/>
                    <a:pt x="108793" y="4225"/>
                    <a:pt x="107410" y="4643"/>
                  </a:cubicBezTo>
                  <a:cubicBezTo>
                    <a:pt x="102770" y="6067"/>
                    <a:pt x="98325" y="8291"/>
                    <a:pt x="93472" y="8291"/>
                  </a:cubicBezTo>
                  <a:cubicBezTo>
                    <a:pt x="92639" y="8291"/>
                    <a:pt x="91793" y="8226"/>
                    <a:pt x="90932" y="8079"/>
                  </a:cubicBezTo>
                  <a:cubicBezTo>
                    <a:pt x="84794" y="7012"/>
                    <a:pt x="79624" y="3843"/>
                    <a:pt x="73853" y="1908"/>
                  </a:cubicBezTo>
                  <a:cubicBezTo>
                    <a:pt x="70389" y="747"/>
                    <a:pt x="66550" y="1"/>
                    <a:pt x="627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29"/>
            <p:cNvSpPr/>
            <p:nvPr/>
          </p:nvSpPr>
          <p:spPr>
            <a:xfrm>
              <a:off x="1056100" y="2772245"/>
              <a:ext cx="2441296" cy="514414"/>
            </a:xfrm>
            <a:custGeom>
              <a:avLst/>
              <a:gdLst/>
              <a:ahLst/>
              <a:cxnLst/>
              <a:rect l="l" t="t" r="r" b="b"/>
              <a:pathLst>
                <a:path w="114817" h="24282" extrusionOk="0">
                  <a:moveTo>
                    <a:pt x="62884" y="1"/>
                  </a:moveTo>
                  <a:cubicBezTo>
                    <a:pt x="59694" y="1"/>
                    <a:pt x="56531" y="526"/>
                    <a:pt x="53639" y="1774"/>
                  </a:cubicBezTo>
                  <a:cubicBezTo>
                    <a:pt x="48802" y="3843"/>
                    <a:pt x="45367" y="7845"/>
                    <a:pt x="40663" y="10147"/>
                  </a:cubicBezTo>
                  <a:cubicBezTo>
                    <a:pt x="37732" y="11593"/>
                    <a:pt x="34765" y="12239"/>
                    <a:pt x="31728" y="12239"/>
                  </a:cubicBezTo>
                  <a:cubicBezTo>
                    <a:pt x="29650" y="12239"/>
                    <a:pt x="27540" y="11937"/>
                    <a:pt x="25386" y="11381"/>
                  </a:cubicBezTo>
                  <a:cubicBezTo>
                    <a:pt x="19815" y="9947"/>
                    <a:pt x="14178" y="7045"/>
                    <a:pt x="8307" y="6945"/>
                  </a:cubicBezTo>
                  <a:cubicBezTo>
                    <a:pt x="8230" y="6944"/>
                    <a:pt x="8152" y="6943"/>
                    <a:pt x="8073" y="6943"/>
                  </a:cubicBezTo>
                  <a:cubicBezTo>
                    <a:pt x="5479" y="6943"/>
                    <a:pt x="2304" y="7481"/>
                    <a:pt x="134" y="8679"/>
                  </a:cubicBezTo>
                  <a:cubicBezTo>
                    <a:pt x="1" y="12716"/>
                    <a:pt x="134" y="16685"/>
                    <a:pt x="134" y="20788"/>
                  </a:cubicBezTo>
                  <a:cubicBezTo>
                    <a:pt x="2313" y="19617"/>
                    <a:pt x="5602" y="18985"/>
                    <a:pt x="8115" y="18985"/>
                  </a:cubicBezTo>
                  <a:cubicBezTo>
                    <a:pt x="8179" y="18985"/>
                    <a:pt x="8243" y="18986"/>
                    <a:pt x="8307" y="18987"/>
                  </a:cubicBezTo>
                  <a:cubicBezTo>
                    <a:pt x="14178" y="19053"/>
                    <a:pt x="19815" y="21989"/>
                    <a:pt x="25386" y="23423"/>
                  </a:cubicBezTo>
                  <a:cubicBezTo>
                    <a:pt x="27540" y="23979"/>
                    <a:pt x="29650" y="24281"/>
                    <a:pt x="31728" y="24281"/>
                  </a:cubicBezTo>
                  <a:cubicBezTo>
                    <a:pt x="34765" y="24281"/>
                    <a:pt x="37732" y="23635"/>
                    <a:pt x="40663" y="22189"/>
                  </a:cubicBezTo>
                  <a:cubicBezTo>
                    <a:pt x="45367" y="19887"/>
                    <a:pt x="48802" y="15885"/>
                    <a:pt x="53639" y="13816"/>
                  </a:cubicBezTo>
                  <a:cubicBezTo>
                    <a:pt x="56531" y="12568"/>
                    <a:pt x="59694" y="12042"/>
                    <a:pt x="62884" y="12042"/>
                  </a:cubicBezTo>
                  <a:cubicBezTo>
                    <a:pt x="66684" y="12042"/>
                    <a:pt x="70523" y="12789"/>
                    <a:pt x="73987" y="13950"/>
                  </a:cubicBezTo>
                  <a:cubicBezTo>
                    <a:pt x="79758" y="15851"/>
                    <a:pt x="84928" y="19053"/>
                    <a:pt x="91066" y="20088"/>
                  </a:cubicBezTo>
                  <a:cubicBezTo>
                    <a:pt x="91950" y="20243"/>
                    <a:pt x="92818" y="20313"/>
                    <a:pt x="93674" y="20313"/>
                  </a:cubicBezTo>
                  <a:cubicBezTo>
                    <a:pt x="98500" y="20313"/>
                    <a:pt x="102926" y="18102"/>
                    <a:pt x="107544" y="16685"/>
                  </a:cubicBezTo>
                  <a:cubicBezTo>
                    <a:pt x="108928" y="16261"/>
                    <a:pt x="110282" y="16071"/>
                    <a:pt x="111605" y="16071"/>
                  </a:cubicBezTo>
                  <a:cubicBezTo>
                    <a:pt x="112673" y="16071"/>
                    <a:pt x="113721" y="16195"/>
                    <a:pt x="114750" y="16418"/>
                  </a:cubicBezTo>
                  <a:cubicBezTo>
                    <a:pt x="114783" y="13516"/>
                    <a:pt x="114816" y="10581"/>
                    <a:pt x="114816" y="7579"/>
                  </a:cubicBezTo>
                  <a:cubicBezTo>
                    <a:pt x="114816" y="6511"/>
                    <a:pt x="114816" y="5477"/>
                    <a:pt x="114783" y="4410"/>
                  </a:cubicBezTo>
                  <a:cubicBezTo>
                    <a:pt x="113736" y="4167"/>
                    <a:pt x="112669" y="4035"/>
                    <a:pt x="111578" y="4035"/>
                  </a:cubicBezTo>
                  <a:cubicBezTo>
                    <a:pt x="110269" y="4035"/>
                    <a:pt x="108927" y="4225"/>
                    <a:pt x="107544" y="4643"/>
                  </a:cubicBezTo>
                  <a:cubicBezTo>
                    <a:pt x="102904" y="6066"/>
                    <a:pt x="98459" y="8291"/>
                    <a:pt x="93606" y="8291"/>
                  </a:cubicBezTo>
                  <a:cubicBezTo>
                    <a:pt x="92773" y="8291"/>
                    <a:pt x="91927" y="8226"/>
                    <a:pt x="91066" y="8079"/>
                  </a:cubicBezTo>
                  <a:cubicBezTo>
                    <a:pt x="84928" y="7012"/>
                    <a:pt x="79758" y="3809"/>
                    <a:pt x="73987" y="1908"/>
                  </a:cubicBezTo>
                  <a:cubicBezTo>
                    <a:pt x="70523" y="747"/>
                    <a:pt x="66684" y="1"/>
                    <a:pt x="628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29"/>
            <p:cNvSpPr/>
            <p:nvPr/>
          </p:nvSpPr>
          <p:spPr>
            <a:xfrm>
              <a:off x="1056823" y="3027284"/>
              <a:ext cx="2439149" cy="515177"/>
            </a:xfrm>
            <a:custGeom>
              <a:avLst/>
              <a:gdLst/>
              <a:ahLst/>
              <a:cxnLst/>
              <a:rect l="l" t="t" r="r" b="b"/>
              <a:pathLst>
                <a:path w="114716" h="24318" extrusionOk="0">
                  <a:moveTo>
                    <a:pt x="62879" y="0"/>
                  </a:moveTo>
                  <a:cubicBezTo>
                    <a:pt x="59679" y="0"/>
                    <a:pt x="56506" y="526"/>
                    <a:pt x="53605" y="1777"/>
                  </a:cubicBezTo>
                  <a:cubicBezTo>
                    <a:pt x="48768" y="3846"/>
                    <a:pt x="45333" y="7848"/>
                    <a:pt x="40629" y="10150"/>
                  </a:cubicBezTo>
                  <a:cubicBezTo>
                    <a:pt x="37698" y="11596"/>
                    <a:pt x="34731" y="12242"/>
                    <a:pt x="31694" y="12242"/>
                  </a:cubicBezTo>
                  <a:cubicBezTo>
                    <a:pt x="29616" y="12242"/>
                    <a:pt x="27506" y="11940"/>
                    <a:pt x="25352" y="11384"/>
                  </a:cubicBezTo>
                  <a:cubicBezTo>
                    <a:pt x="19781" y="9950"/>
                    <a:pt x="14144" y="7014"/>
                    <a:pt x="8273" y="6948"/>
                  </a:cubicBezTo>
                  <a:cubicBezTo>
                    <a:pt x="8204" y="6947"/>
                    <a:pt x="8134" y="6946"/>
                    <a:pt x="8063" y="6946"/>
                  </a:cubicBezTo>
                  <a:cubicBezTo>
                    <a:pt x="5461" y="6946"/>
                    <a:pt x="2211" y="7548"/>
                    <a:pt x="67" y="8782"/>
                  </a:cubicBezTo>
                  <a:cubicBezTo>
                    <a:pt x="0" y="10951"/>
                    <a:pt x="301" y="19123"/>
                    <a:pt x="367" y="20658"/>
                  </a:cubicBezTo>
                  <a:cubicBezTo>
                    <a:pt x="2500" y="19526"/>
                    <a:pt x="5541" y="19022"/>
                    <a:pt x="8034" y="19022"/>
                  </a:cubicBezTo>
                  <a:cubicBezTo>
                    <a:pt x="8114" y="19022"/>
                    <a:pt x="8194" y="19022"/>
                    <a:pt x="8273" y="19023"/>
                  </a:cubicBezTo>
                  <a:cubicBezTo>
                    <a:pt x="14144" y="19123"/>
                    <a:pt x="19781" y="22025"/>
                    <a:pt x="25352" y="23460"/>
                  </a:cubicBezTo>
                  <a:cubicBezTo>
                    <a:pt x="27506" y="24015"/>
                    <a:pt x="29616" y="24317"/>
                    <a:pt x="31694" y="24317"/>
                  </a:cubicBezTo>
                  <a:cubicBezTo>
                    <a:pt x="34731" y="24317"/>
                    <a:pt x="37698" y="23671"/>
                    <a:pt x="40629" y="22225"/>
                  </a:cubicBezTo>
                  <a:cubicBezTo>
                    <a:pt x="45333" y="19924"/>
                    <a:pt x="48768" y="15921"/>
                    <a:pt x="53605" y="13853"/>
                  </a:cubicBezTo>
                  <a:cubicBezTo>
                    <a:pt x="56497" y="12605"/>
                    <a:pt x="59660" y="12079"/>
                    <a:pt x="62850" y="12079"/>
                  </a:cubicBezTo>
                  <a:cubicBezTo>
                    <a:pt x="66650" y="12079"/>
                    <a:pt x="70489" y="12825"/>
                    <a:pt x="73953" y="13986"/>
                  </a:cubicBezTo>
                  <a:cubicBezTo>
                    <a:pt x="79724" y="15887"/>
                    <a:pt x="84894" y="19090"/>
                    <a:pt x="91032" y="20124"/>
                  </a:cubicBezTo>
                  <a:cubicBezTo>
                    <a:pt x="91916" y="20280"/>
                    <a:pt x="92784" y="20349"/>
                    <a:pt x="93640" y="20349"/>
                  </a:cubicBezTo>
                  <a:cubicBezTo>
                    <a:pt x="98466" y="20349"/>
                    <a:pt x="102892" y="18138"/>
                    <a:pt x="107510" y="16721"/>
                  </a:cubicBezTo>
                  <a:cubicBezTo>
                    <a:pt x="108899" y="16303"/>
                    <a:pt x="110255" y="16112"/>
                    <a:pt x="111573" y="16112"/>
                  </a:cubicBezTo>
                  <a:cubicBezTo>
                    <a:pt x="112565" y="16112"/>
                    <a:pt x="113536" y="16221"/>
                    <a:pt x="114482" y="16421"/>
                  </a:cubicBezTo>
                  <a:cubicBezTo>
                    <a:pt x="114582" y="12552"/>
                    <a:pt x="114649" y="8516"/>
                    <a:pt x="114716" y="4379"/>
                  </a:cubicBezTo>
                  <a:cubicBezTo>
                    <a:pt x="113687" y="4156"/>
                    <a:pt x="112639" y="4032"/>
                    <a:pt x="111571" y="4032"/>
                  </a:cubicBezTo>
                  <a:cubicBezTo>
                    <a:pt x="110248" y="4032"/>
                    <a:pt x="108894" y="4222"/>
                    <a:pt x="107510" y="4646"/>
                  </a:cubicBezTo>
                  <a:cubicBezTo>
                    <a:pt x="102892" y="6063"/>
                    <a:pt x="98466" y="8274"/>
                    <a:pt x="93640" y="8274"/>
                  </a:cubicBezTo>
                  <a:cubicBezTo>
                    <a:pt x="92784" y="8274"/>
                    <a:pt x="91916" y="8204"/>
                    <a:pt x="91032" y="8049"/>
                  </a:cubicBezTo>
                  <a:cubicBezTo>
                    <a:pt x="84894" y="7014"/>
                    <a:pt x="79724" y="3812"/>
                    <a:pt x="73953" y="1877"/>
                  </a:cubicBezTo>
                  <a:cubicBezTo>
                    <a:pt x="70498" y="738"/>
                    <a:pt x="66670" y="0"/>
                    <a:pt x="6287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29"/>
            <p:cNvSpPr/>
            <p:nvPr/>
          </p:nvSpPr>
          <p:spPr>
            <a:xfrm>
              <a:off x="1066030" y="3283150"/>
              <a:ext cx="2424988" cy="726603"/>
            </a:xfrm>
            <a:custGeom>
              <a:avLst/>
              <a:gdLst/>
              <a:ahLst/>
              <a:cxnLst/>
              <a:rect l="l" t="t" r="r" b="b"/>
              <a:pathLst>
                <a:path w="114050" h="34298" extrusionOk="0">
                  <a:moveTo>
                    <a:pt x="62417" y="1"/>
                  </a:moveTo>
                  <a:cubicBezTo>
                    <a:pt x="59227" y="1"/>
                    <a:pt x="56064" y="527"/>
                    <a:pt x="53172" y="1775"/>
                  </a:cubicBezTo>
                  <a:cubicBezTo>
                    <a:pt x="48335" y="3843"/>
                    <a:pt x="44900" y="7846"/>
                    <a:pt x="40196" y="10147"/>
                  </a:cubicBezTo>
                  <a:cubicBezTo>
                    <a:pt x="37265" y="11593"/>
                    <a:pt x="34298" y="12239"/>
                    <a:pt x="31261" y="12239"/>
                  </a:cubicBezTo>
                  <a:cubicBezTo>
                    <a:pt x="29183" y="12239"/>
                    <a:pt x="27073" y="11937"/>
                    <a:pt x="24919" y="11382"/>
                  </a:cubicBezTo>
                  <a:cubicBezTo>
                    <a:pt x="19348" y="9947"/>
                    <a:pt x="13711" y="7045"/>
                    <a:pt x="7840" y="6945"/>
                  </a:cubicBezTo>
                  <a:cubicBezTo>
                    <a:pt x="7747" y="6944"/>
                    <a:pt x="7654" y="6943"/>
                    <a:pt x="7560" y="6943"/>
                  </a:cubicBezTo>
                  <a:cubicBezTo>
                    <a:pt x="4994" y="6943"/>
                    <a:pt x="2125" y="7390"/>
                    <a:pt x="1" y="8613"/>
                  </a:cubicBezTo>
                  <a:cubicBezTo>
                    <a:pt x="1" y="8913"/>
                    <a:pt x="701" y="23157"/>
                    <a:pt x="1402" y="29861"/>
                  </a:cubicBezTo>
                  <a:cubicBezTo>
                    <a:pt x="2069" y="30929"/>
                    <a:pt x="31090" y="34298"/>
                    <a:pt x="56641" y="34298"/>
                  </a:cubicBezTo>
                  <a:cubicBezTo>
                    <a:pt x="76489" y="34298"/>
                    <a:pt x="95536" y="32597"/>
                    <a:pt x="113282" y="29194"/>
                  </a:cubicBezTo>
                  <a:cubicBezTo>
                    <a:pt x="113582" y="22323"/>
                    <a:pt x="113849" y="13783"/>
                    <a:pt x="114049" y="4343"/>
                  </a:cubicBezTo>
                  <a:cubicBezTo>
                    <a:pt x="113103" y="4143"/>
                    <a:pt x="112132" y="4034"/>
                    <a:pt x="111140" y="4034"/>
                  </a:cubicBezTo>
                  <a:cubicBezTo>
                    <a:pt x="109822" y="4034"/>
                    <a:pt x="108466" y="4225"/>
                    <a:pt x="107077" y="4643"/>
                  </a:cubicBezTo>
                  <a:cubicBezTo>
                    <a:pt x="102437" y="6067"/>
                    <a:pt x="97992" y="8292"/>
                    <a:pt x="93139" y="8292"/>
                  </a:cubicBezTo>
                  <a:cubicBezTo>
                    <a:pt x="92306" y="8292"/>
                    <a:pt x="91460" y="8226"/>
                    <a:pt x="90599" y="8079"/>
                  </a:cubicBezTo>
                  <a:cubicBezTo>
                    <a:pt x="84461" y="7012"/>
                    <a:pt x="79291" y="3809"/>
                    <a:pt x="73520" y="1908"/>
                  </a:cubicBezTo>
                  <a:cubicBezTo>
                    <a:pt x="70056" y="747"/>
                    <a:pt x="66217" y="1"/>
                    <a:pt x="624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29"/>
            <p:cNvSpPr/>
            <p:nvPr/>
          </p:nvSpPr>
          <p:spPr>
            <a:xfrm>
              <a:off x="1139286" y="3485461"/>
              <a:ext cx="860047" cy="110543"/>
            </a:xfrm>
            <a:custGeom>
              <a:avLst/>
              <a:gdLst/>
              <a:ahLst/>
              <a:cxnLst/>
              <a:rect l="l" t="t" r="r" b="b"/>
              <a:pathLst>
                <a:path w="40597" h="5218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33" y="5212"/>
                    <a:pt x="29110" y="5217"/>
                    <a:pt x="29383" y="5217"/>
                  </a:cubicBezTo>
                  <a:cubicBezTo>
                    <a:pt x="31590" y="5217"/>
                    <a:pt x="33589" y="4868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60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29"/>
            <p:cNvSpPr/>
            <p:nvPr/>
          </p:nvSpPr>
          <p:spPr>
            <a:xfrm>
              <a:off x="2211984" y="3328717"/>
              <a:ext cx="1104544" cy="187360"/>
            </a:xfrm>
            <a:custGeom>
              <a:avLst/>
              <a:gdLst/>
              <a:ahLst/>
              <a:cxnLst/>
              <a:rect l="l" t="t" r="r" b="b"/>
              <a:pathLst>
                <a:path w="52138" h="8844" extrusionOk="0">
                  <a:moveTo>
                    <a:pt x="8468" y="1"/>
                  </a:moveTo>
                  <a:cubicBezTo>
                    <a:pt x="8164" y="1"/>
                    <a:pt x="7865" y="8"/>
                    <a:pt x="7573" y="24"/>
                  </a:cubicBezTo>
                  <a:cubicBezTo>
                    <a:pt x="5104" y="124"/>
                    <a:pt x="3136" y="758"/>
                    <a:pt x="1869" y="1325"/>
                  </a:cubicBezTo>
                  <a:cubicBezTo>
                    <a:pt x="1235" y="1592"/>
                    <a:pt x="768" y="1859"/>
                    <a:pt x="468" y="2059"/>
                  </a:cubicBezTo>
                  <a:cubicBezTo>
                    <a:pt x="134" y="2226"/>
                    <a:pt x="1" y="2359"/>
                    <a:pt x="1" y="2359"/>
                  </a:cubicBezTo>
                  <a:cubicBezTo>
                    <a:pt x="1" y="2365"/>
                    <a:pt x="6" y="2367"/>
                    <a:pt x="17" y="2367"/>
                  </a:cubicBezTo>
                  <a:cubicBezTo>
                    <a:pt x="71" y="2367"/>
                    <a:pt x="256" y="2298"/>
                    <a:pt x="534" y="2159"/>
                  </a:cubicBezTo>
                  <a:cubicBezTo>
                    <a:pt x="868" y="2025"/>
                    <a:pt x="1335" y="1792"/>
                    <a:pt x="1969" y="1558"/>
                  </a:cubicBezTo>
                  <a:cubicBezTo>
                    <a:pt x="3236" y="1058"/>
                    <a:pt x="5171" y="524"/>
                    <a:pt x="7606" y="458"/>
                  </a:cubicBezTo>
                  <a:cubicBezTo>
                    <a:pt x="7755" y="453"/>
                    <a:pt x="7906" y="451"/>
                    <a:pt x="8059" y="451"/>
                  </a:cubicBezTo>
                  <a:cubicBezTo>
                    <a:pt x="10369" y="451"/>
                    <a:pt x="13098" y="926"/>
                    <a:pt x="15945" y="1959"/>
                  </a:cubicBezTo>
                  <a:cubicBezTo>
                    <a:pt x="17446" y="2492"/>
                    <a:pt x="19014" y="3193"/>
                    <a:pt x="20549" y="3993"/>
                  </a:cubicBezTo>
                  <a:cubicBezTo>
                    <a:pt x="21349" y="4427"/>
                    <a:pt x="22116" y="4861"/>
                    <a:pt x="22950" y="5261"/>
                  </a:cubicBezTo>
                  <a:cubicBezTo>
                    <a:pt x="23784" y="5661"/>
                    <a:pt x="24618" y="6095"/>
                    <a:pt x="25485" y="6429"/>
                  </a:cubicBezTo>
                  <a:cubicBezTo>
                    <a:pt x="27220" y="7196"/>
                    <a:pt x="28988" y="7729"/>
                    <a:pt x="30723" y="8163"/>
                  </a:cubicBezTo>
                  <a:cubicBezTo>
                    <a:pt x="31190" y="8230"/>
                    <a:pt x="31623" y="8330"/>
                    <a:pt x="32023" y="8397"/>
                  </a:cubicBezTo>
                  <a:cubicBezTo>
                    <a:pt x="32457" y="8497"/>
                    <a:pt x="32891" y="8530"/>
                    <a:pt x="33324" y="8597"/>
                  </a:cubicBezTo>
                  <a:cubicBezTo>
                    <a:pt x="34192" y="8730"/>
                    <a:pt x="35026" y="8764"/>
                    <a:pt x="35826" y="8830"/>
                  </a:cubicBezTo>
                  <a:cubicBezTo>
                    <a:pt x="36131" y="8840"/>
                    <a:pt x="36432" y="8844"/>
                    <a:pt x="36731" y="8844"/>
                  </a:cubicBezTo>
                  <a:cubicBezTo>
                    <a:pt x="39666" y="8844"/>
                    <a:pt x="42286" y="8417"/>
                    <a:pt x="44466" y="7963"/>
                  </a:cubicBezTo>
                  <a:cubicBezTo>
                    <a:pt x="45700" y="7696"/>
                    <a:pt x="46767" y="7396"/>
                    <a:pt x="47701" y="7162"/>
                  </a:cubicBezTo>
                  <a:cubicBezTo>
                    <a:pt x="48635" y="6862"/>
                    <a:pt x="49436" y="6629"/>
                    <a:pt x="50103" y="6429"/>
                  </a:cubicBezTo>
                  <a:cubicBezTo>
                    <a:pt x="51404" y="5995"/>
                    <a:pt x="52138" y="5728"/>
                    <a:pt x="52104" y="5661"/>
                  </a:cubicBezTo>
                  <a:cubicBezTo>
                    <a:pt x="52104" y="5659"/>
                    <a:pt x="52101" y="5658"/>
                    <a:pt x="52093" y="5658"/>
                  </a:cubicBezTo>
                  <a:cubicBezTo>
                    <a:pt x="51995" y="5658"/>
                    <a:pt x="51274" y="5855"/>
                    <a:pt x="50036" y="6195"/>
                  </a:cubicBezTo>
                  <a:cubicBezTo>
                    <a:pt x="49369" y="6362"/>
                    <a:pt x="48569" y="6562"/>
                    <a:pt x="47601" y="6829"/>
                  </a:cubicBezTo>
                  <a:cubicBezTo>
                    <a:pt x="46667" y="7029"/>
                    <a:pt x="45600" y="7296"/>
                    <a:pt x="44399" y="7529"/>
                  </a:cubicBezTo>
                  <a:cubicBezTo>
                    <a:pt x="42358" y="7898"/>
                    <a:pt x="39955" y="8266"/>
                    <a:pt x="37294" y="8266"/>
                  </a:cubicBezTo>
                  <a:cubicBezTo>
                    <a:pt x="36824" y="8266"/>
                    <a:pt x="36345" y="8255"/>
                    <a:pt x="35860" y="8230"/>
                  </a:cubicBezTo>
                  <a:cubicBezTo>
                    <a:pt x="35059" y="8163"/>
                    <a:pt x="34258" y="8130"/>
                    <a:pt x="33424" y="7996"/>
                  </a:cubicBezTo>
                  <a:cubicBezTo>
                    <a:pt x="32991" y="7930"/>
                    <a:pt x="32557" y="7896"/>
                    <a:pt x="32157" y="7796"/>
                  </a:cubicBezTo>
                  <a:cubicBezTo>
                    <a:pt x="31723" y="7729"/>
                    <a:pt x="31323" y="7629"/>
                    <a:pt x="30889" y="7529"/>
                  </a:cubicBezTo>
                  <a:cubicBezTo>
                    <a:pt x="29188" y="7129"/>
                    <a:pt x="27454" y="6595"/>
                    <a:pt x="25752" y="5861"/>
                  </a:cubicBezTo>
                  <a:cubicBezTo>
                    <a:pt x="24885" y="5528"/>
                    <a:pt x="24051" y="5094"/>
                    <a:pt x="23217" y="4694"/>
                  </a:cubicBezTo>
                  <a:cubicBezTo>
                    <a:pt x="22417" y="4294"/>
                    <a:pt x="21649" y="3860"/>
                    <a:pt x="20849" y="3460"/>
                  </a:cubicBezTo>
                  <a:cubicBezTo>
                    <a:pt x="19281" y="2626"/>
                    <a:pt x="17713" y="1925"/>
                    <a:pt x="16145" y="1392"/>
                  </a:cubicBezTo>
                  <a:cubicBezTo>
                    <a:pt x="13406" y="449"/>
                    <a:pt x="10770" y="1"/>
                    <a:pt x="8468" y="1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29"/>
            <p:cNvSpPr/>
            <p:nvPr/>
          </p:nvSpPr>
          <p:spPr>
            <a:xfrm>
              <a:off x="1139286" y="3248025"/>
              <a:ext cx="860047" cy="110501"/>
            </a:xfrm>
            <a:custGeom>
              <a:avLst/>
              <a:gdLst/>
              <a:ahLst/>
              <a:cxnLst/>
              <a:rect l="l" t="t" r="r" b="b"/>
              <a:pathLst>
                <a:path w="40597" h="5216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30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64"/>
                    <a:pt x="0" y="731"/>
                    <a:pt x="0" y="764"/>
                  </a:cubicBezTo>
                  <a:cubicBezTo>
                    <a:pt x="0" y="764"/>
                    <a:pt x="167" y="76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35" y="453"/>
                    <a:pt x="3002" y="398"/>
                    <a:pt x="3906" y="398"/>
                  </a:cubicBezTo>
                  <a:cubicBezTo>
                    <a:pt x="4560" y="398"/>
                    <a:pt x="5287" y="427"/>
                    <a:pt x="6071" y="497"/>
                  </a:cubicBezTo>
                  <a:cubicBezTo>
                    <a:pt x="7973" y="631"/>
                    <a:pt x="10174" y="998"/>
                    <a:pt x="12609" y="1598"/>
                  </a:cubicBezTo>
                  <a:cubicBezTo>
                    <a:pt x="13810" y="1898"/>
                    <a:pt x="15078" y="2265"/>
                    <a:pt x="16379" y="2665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17" y="5211"/>
                    <a:pt x="29077" y="5216"/>
                    <a:pt x="29334" y="5216"/>
                  </a:cubicBezTo>
                  <a:cubicBezTo>
                    <a:pt x="31561" y="5216"/>
                    <a:pt x="33578" y="4842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698"/>
                    <a:pt x="40596" y="1331"/>
                    <a:pt x="40563" y="1298"/>
                  </a:cubicBezTo>
                  <a:cubicBezTo>
                    <a:pt x="40561" y="1296"/>
                    <a:pt x="40558" y="1295"/>
                    <a:pt x="40554" y="1295"/>
                  </a:cubicBezTo>
                  <a:cubicBezTo>
                    <a:pt x="40478" y="1295"/>
                    <a:pt x="39984" y="1593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00"/>
                    <a:pt x="20582" y="3266"/>
                  </a:cubicBezTo>
                  <a:cubicBezTo>
                    <a:pt x="19181" y="2899"/>
                    <a:pt x="17847" y="2465"/>
                    <a:pt x="16546" y="2065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29"/>
            <p:cNvSpPr/>
            <p:nvPr/>
          </p:nvSpPr>
          <p:spPr>
            <a:xfrm>
              <a:off x="2211984" y="3091048"/>
              <a:ext cx="1104544" cy="187593"/>
            </a:xfrm>
            <a:custGeom>
              <a:avLst/>
              <a:gdLst/>
              <a:ahLst/>
              <a:cxnLst/>
              <a:rect l="l" t="t" r="r" b="b"/>
              <a:pathLst>
                <a:path w="52138" h="8855" extrusionOk="0">
                  <a:moveTo>
                    <a:pt x="8633" y="0"/>
                  </a:moveTo>
                  <a:cubicBezTo>
                    <a:pt x="8271" y="0"/>
                    <a:pt x="7918" y="12"/>
                    <a:pt x="7573" y="35"/>
                  </a:cubicBezTo>
                  <a:cubicBezTo>
                    <a:pt x="5104" y="135"/>
                    <a:pt x="3136" y="769"/>
                    <a:pt x="1869" y="1336"/>
                  </a:cubicBezTo>
                  <a:cubicBezTo>
                    <a:pt x="1235" y="1603"/>
                    <a:pt x="768" y="1870"/>
                    <a:pt x="468" y="2070"/>
                  </a:cubicBezTo>
                  <a:cubicBezTo>
                    <a:pt x="134" y="2237"/>
                    <a:pt x="1" y="2337"/>
                    <a:pt x="1" y="2370"/>
                  </a:cubicBezTo>
                  <a:cubicBezTo>
                    <a:pt x="1" y="2370"/>
                    <a:pt x="201" y="2303"/>
                    <a:pt x="534" y="2170"/>
                  </a:cubicBezTo>
                  <a:cubicBezTo>
                    <a:pt x="868" y="2036"/>
                    <a:pt x="1335" y="1770"/>
                    <a:pt x="1969" y="1569"/>
                  </a:cubicBezTo>
                  <a:cubicBezTo>
                    <a:pt x="3236" y="1069"/>
                    <a:pt x="5171" y="535"/>
                    <a:pt x="7606" y="469"/>
                  </a:cubicBezTo>
                  <a:cubicBezTo>
                    <a:pt x="7756" y="464"/>
                    <a:pt x="7907" y="462"/>
                    <a:pt x="8060" y="462"/>
                  </a:cubicBezTo>
                  <a:cubicBezTo>
                    <a:pt x="10370" y="462"/>
                    <a:pt x="13099" y="935"/>
                    <a:pt x="15945" y="1936"/>
                  </a:cubicBezTo>
                  <a:cubicBezTo>
                    <a:pt x="17446" y="2503"/>
                    <a:pt x="19014" y="3171"/>
                    <a:pt x="20549" y="4004"/>
                  </a:cubicBezTo>
                  <a:cubicBezTo>
                    <a:pt x="21349" y="4438"/>
                    <a:pt x="22116" y="4872"/>
                    <a:pt x="22950" y="5272"/>
                  </a:cubicBezTo>
                  <a:cubicBezTo>
                    <a:pt x="23784" y="5672"/>
                    <a:pt x="24618" y="6106"/>
                    <a:pt x="25485" y="6440"/>
                  </a:cubicBezTo>
                  <a:cubicBezTo>
                    <a:pt x="27220" y="7207"/>
                    <a:pt x="28988" y="7740"/>
                    <a:pt x="30723" y="8141"/>
                  </a:cubicBezTo>
                  <a:cubicBezTo>
                    <a:pt x="31190" y="8241"/>
                    <a:pt x="31623" y="8341"/>
                    <a:pt x="32023" y="8408"/>
                  </a:cubicBezTo>
                  <a:cubicBezTo>
                    <a:pt x="32457" y="8508"/>
                    <a:pt x="32891" y="8541"/>
                    <a:pt x="33324" y="8608"/>
                  </a:cubicBezTo>
                  <a:cubicBezTo>
                    <a:pt x="34192" y="8741"/>
                    <a:pt x="35026" y="8775"/>
                    <a:pt x="35826" y="8841"/>
                  </a:cubicBezTo>
                  <a:cubicBezTo>
                    <a:pt x="36131" y="8850"/>
                    <a:pt x="36432" y="8855"/>
                    <a:pt x="36731" y="8855"/>
                  </a:cubicBezTo>
                  <a:cubicBezTo>
                    <a:pt x="39666" y="8855"/>
                    <a:pt x="42286" y="8428"/>
                    <a:pt x="44466" y="7974"/>
                  </a:cubicBezTo>
                  <a:cubicBezTo>
                    <a:pt x="45700" y="7707"/>
                    <a:pt x="46767" y="7407"/>
                    <a:pt x="47701" y="7173"/>
                  </a:cubicBezTo>
                  <a:cubicBezTo>
                    <a:pt x="48635" y="6873"/>
                    <a:pt x="49436" y="6640"/>
                    <a:pt x="50103" y="6440"/>
                  </a:cubicBezTo>
                  <a:cubicBezTo>
                    <a:pt x="51404" y="5973"/>
                    <a:pt x="52138" y="5739"/>
                    <a:pt x="52104" y="5672"/>
                  </a:cubicBezTo>
                  <a:cubicBezTo>
                    <a:pt x="52104" y="5670"/>
                    <a:pt x="52101" y="5669"/>
                    <a:pt x="52093" y="5669"/>
                  </a:cubicBezTo>
                  <a:cubicBezTo>
                    <a:pt x="51995" y="5669"/>
                    <a:pt x="51274" y="5866"/>
                    <a:pt x="50036" y="6206"/>
                  </a:cubicBezTo>
                  <a:cubicBezTo>
                    <a:pt x="49369" y="6373"/>
                    <a:pt x="48569" y="6573"/>
                    <a:pt x="47601" y="6840"/>
                  </a:cubicBezTo>
                  <a:cubicBezTo>
                    <a:pt x="46667" y="7040"/>
                    <a:pt x="45600" y="7307"/>
                    <a:pt x="44399" y="7540"/>
                  </a:cubicBezTo>
                  <a:cubicBezTo>
                    <a:pt x="42358" y="7909"/>
                    <a:pt x="39955" y="8277"/>
                    <a:pt x="37294" y="8277"/>
                  </a:cubicBezTo>
                  <a:cubicBezTo>
                    <a:pt x="36824" y="8277"/>
                    <a:pt x="36345" y="8266"/>
                    <a:pt x="35860" y="8241"/>
                  </a:cubicBezTo>
                  <a:cubicBezTo>
                    <a:pt x="35059" y="8174"/>
                    <a:pt x="34258" y="8141"/>
                    <a:pt x="33424" y="8007"/>
                  </a:cubicBezTo>
                  <a:cubicBezTo>
                    <a:pt x="32991" y="7941"/>
                    <a:pt x="32557" y="7907"/>
                    <a:pt x="32157" y="7807"/>
                  </a:cubicBezTo>
                  <a:cubicBezTo>
                    <a:pt x="31723" y="7740"/>
                    <a:pt x="31323" y="7640"/>
                    <a:pt x="30889" y="7540"/>
                  </a:cubicBezTo>
                  <a:cubicBezTo>
                    <a:pt x="29188" y="7107"/>
                    <a:pt x="27454" y="6606"/>
                    <a:pt x="25752" y="5839"/>
                  </a:cubicBezTo>
                  <a:cubicBezTo>
                    <a:pt x="24885" y="5539"/>
                    <a:pt x="24051" y="5105"/>
                    <a:pt x="23217" y="4705"/>
                  </a:cubicBezTo>
                  <a:cubicBezTo>
                    <a:pt x="22417" y="4305"/>
                    <a:pt x="21649" y="3871"/>
                    <a:pt x="20849" y="3471"/>
                  </a:cubicBezTo>
                  <a:cubicBezTo>
                    <a:pt x="19281" y="2637"/>
                    <a:pt x="17713" y="1936"/>
                    <a:pt x="16145" y="1403"/>
                  </a:cubicBezTo>
                  <a:cubicBezTo>
                    <a:pt x="13471" y="454"/>
                    <a:pt x="10895" y="0"/>
                    <a:pt x="8633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29"/>
            <p:cNvSpPr/>
            <p:nvPr/>
          </p:nvSpPr>
          <p:spPr>
            <a:xfrm>
              <a:off x="1139286" y="3002010"/>
              <a:ext cx="860047" cy="109929"/>
            </a:xfrm>
            <a:custGeom>
              <a:avLst/>
              <a:gdLst/>
              <a:ahLst/>
              <a:cxnLst/>
              <a:rect l="l" t="t" r="r" b="b"/>
              <a:pathLst>
                <a:path w="40597" h="5189" extrusionOk="0">
                  <a:moveTo>
                    <a:pt x="4828" y="1"/>
                  </a:moveTo>
                  <a:cubicBezTo>
                    <a:pt x="3500" y="1"/>
                    <a:pt x="2394" y="115"/>
                    <a:pt x="1602" y="268"/>
                  </a:cubicBezTo>
                  <a:cubicBezTo>
                    <a:pt x="1335" y="335"/>
                    <a:pt x="1101" y="369"/>
                    <a:pt x="901" y="435"/>
                  </a:cubicBezTo>
                  <a:cubicBezTo>
                    <a:pt x="701" y="469"/>
                    <a:pt x="534" y="535"/>
                    <a:pt x="401" y="569"/>
                  </a:cubicBezTo>
                  <a:cubicBezTo>
                    <a:pt x="134" y="669"/>
                    <a:pt x="0" y="735"/>
                    <a:pt x="0" y="735"/>
                  </a:cubicBezTo>
                  <a:cubicBezTo>
                    <a:pt x="0" y="745"/>
                    <a:pt x="15" y="749"/>
                    <a:pt x="42" y="749"/>
                  </a:cubicBezTo>
                  <a:cubicBezTo>
                    <a:pt x="107" y="749"/>
                    <a:pt x="245" y="726"/>
                    <a:pt x="434" y="702"/>
                  </a:cubicBezTo>
                  <a:cubicBezTo>
                    <a:pt x="568" y="669"/>
                    <a:pt x="734" y="635"/>
                    <a:pt x="934" y="602"/>
                  </a:cubicBezTo>
                  <a:cubicBezTo>
                    <a:pt x="1135" y="569"/>
                    <a:pt x="1368" y="569"/>
                    <a:pt x="1635" y="535"/>
                  </a:cubicBezTo>
                  <a:cubicBezTo>
                    <a:pt x="2274" y="453"/>
                    <a:pt x="3104" y="396"/>
                    <a:pt x="4086" y="396"/>
                  </a:cubicBezTo>
                  <a:cubicBezTo>
                    <a:pt x="4693" y="396"/>
                    <a:pt x="5358" y="418"/>
                    <a:pt x="6071" y="469"/>
                  </a:cubicBezTo>
                  <a:cubicBezTo>
                    <a:pt x="7973" y="635"/>
                    <a:pt x="10174" y="1002"/>
                    <a:pt x="12609" y="1603"/>
                  </a:cubicBezTo>
                  <a:cubicBezTo>
                    <a:pt x="13810" y="1903"/>
                    <a:pt x="15078" y="2237"/>
                    <a:pt x="16379" y="2670"/>
                  </a:cubicBezTo>
                  <a:cubicBezTo>
                    <a:pt x="17680" y="3070"/>
                    <a:pt x="19014" y="3504"/>
                    <a:pt x="20415" y="3871"/>
                  </a:cubicBezTo>
                  <a:cubicBezTo>
                    <a:pt x="23250" y="4638"/>
                    <a:pt x="25986" y="5105"/>
                    <a:pt x="28554" y="5172"/>
                  </a:cubicBezTo>
                  <a:cubicBezTo>
                    <a:pt x="28833" y="5183"/>
                    <a:pt x="29110" y="5188"/>
                    <a:pt x="29383" y="5188"/>
                  </a:cubicBezTo>
                  <a:cubicBezTo>
                    <a:pt x="31590" y="5188"/>
                    <a:pt x="33589" y="4839"/>
                    <a:pt x="35192" y="4305"/>
                  </a:cubicBezTo>
                  <a:cubicBezTo>
                    <a:pt x="37060" y="3738"/>
                    <a:pt x="38361" y="2904"/>
                    <a:pt x="39295" y="2337"/>
                  </a:cubicBezTo>
                  <a:cubicBezTo>
                    <a:pt x="40129" y="1703"/>
                    <a:pt x="40596" y="1336"/>
                    <a:pt x="40563" y="1303"/>
                  </a:cubicBezTo>
                  <a:cubicBezTo>
                    <a:pt x="40561" y="1301"/>
                    <a:pt x="40558" y="1300"/>
                    <a:pt x="40554" y="1300"/>
                  </a:cubicBezTo>
                  <a:cubicBezTo>
                    <a:pt x="40478" y="1300"/>
                    <a:pt x="39984" y="1598"/>
                    <a:pt x="39128" y="2136"/>
                  </a:cubicBezTo>
                  <a:cubicBezTo>
                    <a:pt x="38194" y="2603"/>
                    <a:pt x="36860" y="3371"/>
                    <a:pt x="35059" y="3871"/>
                  </a:cubicBezTo>
                  <a:cubicBezTo>
                    <a:pt x="33489" y="4336"/>
                    <a:pt x="31590" y="4624"/>
                    <a:pt x="29493" y="4624"/>
                  </a:cubicBezTo>
                  <a:cubicBezTo>
                    <a:pt x="29184" y="4624"/>
                    <a:pt x="28871" y="4618"/>
                    <a:pt x="28554" y="4605"/>
                  </a:cubicBezTo>
                  <a:cubicBezTo>
                    <a:pt x="26086" y="4471"/>
                    <a:pt x="23384" y="4004"/>
                    <a:pt x="20582" y="3237"/>
                  </a:cubicBezTo>
                  <a:cubicBezTo>
                    <a:pt x="19181" y="2870"/>
                    <a:pt x="17847" y="2470"/>
                    <a:pt x="16546" y="2070"/>
                  </a:cubicBezTo>
                  <a:cubicBezTo>
                    <a:pt x="15245" y="1669"/>
                    <a:pt x="13977" y="1303"/>
                    <a:pt x="12743" y="1002"/>
                  </a:cubicBezTo>
                  <a:cubicBezTo>
                    <a:pt x="10274" y="435"/>
                    <a:pt x="8006" y="135"/>
                    <a:pt x="6105" y="35"/>
                  </a:cubicBezTo>
                  <a:cubicBezTo>
                    <a:pt x="5660" y="12"/>
                    <a:pt x="5234" y="1"/>
                    <a:pt x="4828" y="1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29"/>
            <p:cNvSpPr/>
            <p:nvPr/>
          </p:nvSpPr>
          <p:spPr>
            <a:xfrm>
              <a:off x="2211984" y="2844651"/>
              <a:ext cx="1104544" cy="187572"/>
            </a:xfrm>
            <a:custGeom>
              <a:avLst/>
              <a:gdLst/>
              <a:ahLst/>
              <a:cxnLst/>
              <a:rect l="l" t="t" r="r" b="b"/>
              <a:pathLst>
                <a:path w="52138" h="8854" extrusionOk="0">
                  <a:moveTo>
                    <a:pt x="8468" y="1"/>
                  </a:moveTo>
                  <a:cubicBezTo>
                    <a:pt x="8164" y="1"/>
                    <a:pt x="7865" y="9"/>
                    <a:pt x="7573" y="24"/>
                  </a:cubicBezTo>
                  <a:cubicBezTo>
                    <a:pt x="5104" y="158"/>
                    <a:pt x="3136" y="758"/>
                    <a:pt x="1869" y="1325"/>
                  </a:cubicBezTo>
                  <a:cubicBezTo>
                    <a:pt x="1235" y="1592"/>
                    <a:pt x="768" y="1892"/>
                    <a:pt x="468" y="2059"/>
                  </a:cubicBezTo>
                  <a:cubicBezTo>
                    <a:pt x="134" y="2259"/>
                    <a:pt x="1" y="2359"/>
                    <a:pt x="1" y="2359"/>
                  </a:cubicBezTo>
                  <a:cubicBezTo>
                    <a:pt x="1" y="2365"/>
                    <a:pt x="7" y="2368"/>
                    <a:pt x="18" y="2368"/>
                  </a:cubicBezTo>
                  <a:cubicBezTo>
                    <a:pt x="73" y="2368"/>
                    <a:pt x="258" y="2303"/>
                    <a:pt x="534" y="2193"/>
                  </a:cubicBezTo>
                  <a:cubicBezTo>
                    <a:pt x="868" y="2026"/>
                    <a:pt x="1335" y="1792"/>
                    <a:pt x="1969" y="1559"/>
                  </a:cubicBezTo>
                  <a:cubicBezTo>
                    <a:pt x="3236" y="1092"/>
                    <a:pt x="5171" y="558"/>
                    <a:pt x="7606" y="491"/>
                  </a:cubicBezTo>
                  <a:cubicBezTo>
                    <a:pt x="7817" y="483"/>
                    <a:pt x="8032" y="478"/>
                    <a:pt x="8250" y="478"/>
                  </a:cubicBezTo>
                  <a:cubicBezTo>
                    <a:pt x="10518" y="478"/>
                    <a:pt x="13176" y="955"/>
                    <a:pt x="15945" y="1959"/>
                  </a:cubicBezTo>
                  <a:cubicBezTo>
                    <a:pt x="17446" y="2493"/>
                    <a:pt x="19014" y="3193"/>
                    <a:pt x="20549" y="4027"/>
                  </a:cubicBezTo>
                  <a:cubicBezTo>
                    <a:pt x="21349" y="4427"/>
                    <a:pt x="22116" y="4894"/>
                    <a:pt x="22950" y="5295"/>
                  </a:cubicBezTo>
                  <a:cubicBezTo>
                    <a:pt x="23784" y="5695"/>
                    <a:pt x="24618" y="6129"/>
                    <a:pt x="25485" y="6462"/>
                  </a:cubicBezTo>
                  <a:cubicBezTo>
                    <a:pt x="27220" y="7196"/>
                    <a:pt x="28988" y="7730"/>
                    <a:pt x="30723" y="8163"/>
                  </a:cubicBezTo>
                  <a:cubicBezTo>
                    <a:pt x="31190" y="8264"/>
                    <a:pt x="31623" y="8330"/>
                    <a:pt x="32023" y="8430"/>
                  </a:cubicBezTo>
                  <a:cubicBezTo>
                    <a:pt x="32457" y="8530"/>
                    <a:pt x="32891" y="8564"/>
                    <a:pt x="33324" y="8630"/>
                  </a:cubicBezTo>
                  <a:cubicBezTo>
                    <a:pt x="34192" y="8764"/>
                    <a:pt x="35026" y="8797"/>
                    <a:pt x="35826" y="8831"/>
                  </a:cubicBezTo>
                  <a:cubicBezTo>
                    <a:pt x="36213" y="8846"/>
                    <a:pt x="36595" y="8854"/>
                    <a:pt x="36972" y="8854"/>
                  </a:cubicBezTo>
                  <a:cubicBezTo>
                    <a:pt x="39809" y="8854"/>
                    <a:pt x="42346" y="8434"/>
                    <a:pt x="44466" y="7963"/>
                  </a:cubicBezTo>
                  <a:cubicBezTo>
                    <a:pt x="45700" y="7730"/>
                    <a:pt x="46767" y="7430"/>
                    <a:pt x="47701" y="7163"/>
                  </a:cubicBezTo>
                  <a:cubicBezTo>
                    <a:pt x="48635" y="6896"/>
                    <a:pt x="49436" y="6662"/>
                    <a:pt x="50103" y="6429"/>
                  </a:cubicBezTo>
                  <a:cubicBezTo>
                    <a:pt x="51404" y="5995"/>
                    <a:pt x="52138" y="5728"/>
                    <a:pt x="52104" y="5695"/>
                  </a:cubicBezTo>
                  <a:cubicBezTo>
                    <a:pt x="52104" y="5692"/>
                    <a:pt x="52099" y="5691"/>
                    <a:pt x="52089" y="5691"/>
                  </a:cubicBezTo>
                  <a:cubicBezTo>
                    <a:pt x="51978" y="5691"/>
                    <a:pt x="51259" y="5859"/>
                    <a:pt x="50036" y="6195"/>
                  </a:cubicBezTo>
                  <a:cubicBezTo>
                    <a:pt x="49369" y="6362"/>
                    <a:pt x="48569" y="6596"/>
                    <a:pt x="47601" y="6829"/>
                  </a:cubicBezTo>
                  <a:cubicBezTo>
                    <a:pt x="46667" y="7029"/>
                    <a:pt x="45600" y="7330"/>
                    <a:pt x="44399" y="7530"/>
                  </a:cubicBezTo>
                  <a:cubicBezTo>
                    <a:pt x="42316" y="7935"/>
                    <a:pt x="39857" y="8290"/>
                    <a:pt x="37130" y="8290"/>
                  </a:cubicBezTo>
                  <a:cubicBezTo>
                    <a:pt x="36712" y="8290"/>
                    <a:pt x="36289" y="8281"/>
                    <a:pt x="35860" y="8264"/>
                  </a:cubicBezTo>
                  <a:cubicBezTo>
                    <a:pt x="35059" y="8197"/>
                    <a:pt x="34258" y="8163"/>
                    <a:pt x="33424" y="8030"/>
                  </a:cubicBezTo>
                  <a:cubicBezTo>
                    <a:pt x="32991" y="7963"/>
                    <a:pt x="32557" y="7930"/>
                    <a:pt x="32157" y="7830"/>
                  </a:cubicBezTo>
                  <a:cubicBezTo>
                    <a:pt x="31723" y="7730"/>
                    <a:pt x="31323" y="7630"/>
                    <a:pt x="30889" y="7563"/>
                  </a:cubicBezTo>
                  <a:cubicBezTo>
                    <a:pt x="29188" y="7129"/>
                    <a:pt x="27454" y="6596"/>
                    <a:pt x="25752" y="5862"/>
                  </a:cubicBezTo>
                  <a:cubicBezTo>
                    <a:pt x="24885" y="5528"/>
                    <a:pt x="24051" y="5095"/>
                    <a:pt x="23217" y="4728"/>
                  </a:cubicBezTo>
                  <a:cubicBezTo>
                    <a:pt x="22417" y="4327"/>
                    <a:pt x="21649" y="3894"/>
                    <a:pt x="20849" y="3460"/>
                  </a:cubicBezTo>
                  <a:cubicBezTo>
                    <a:pt x="19281" y="2626"/>
                    <a:pt x="17713" y="1926"/>
                    <a:pt x="16145" y="1392"/>
                  </a:cubicBezTo>
                  <a:cubicBezTo>
                    <a:pt x="13406" y="449"/>
                    <a:pt x="10770" y="1"/>
                    <a:pt x="8468" y="1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29"/>
            <p:cNvSpPr/>
            <p:nvPr/>
          </p:nvSpPr>
          <p:spPr>
            <a:xfrm>
              <a:off x="1139286" y="2737818"/>
              <a:ext cx="860047" cy="110543"/>
            </a:xfrm>
            <a:custGeom>
              <a:avLst/>
              <a:gdLst/>
              <a:ahLst/>
              <a:cxnLst/>
              <a:rect l="l" t="t" r="r" b="b"/>
              <a:pathLst>
                <a:path w="40597" h="5218" extrusionOk="0">
                  <a:moveTo>
                    <a:pt x="4974" y="0"/>
                  </a:moveTo>
                  <a:cubicBezTo>
                    <a:pt x="3580" y="0"/>
                    <a:pt x="2423" y="138"/>
                    <a:pt x="1602" y="297"/>
                  </a:cubicBezTo>
                  <a:cubicBezTo>
                    <a:pt x="1335" y="364"/>
                    <a:pt x="1101" y="397"/>
                    <a:pt x="901" y="431"/>
                  </a:cubicBezTo>
                  <a:cubicBezTo>
                    <a:pt x="701" y="497"/>
                    <a:pt x="534" y="564"/>
                    <a:pt x="401" y="597"/>
                  </a:cubicBezTo>
                  <a:cubicBezTo>
                    <a:pt x="134" y="697"/>
                    <a:pt x="0" y="731"/>
                    <a:pt x="0" y="764"/>
                  </a:cubicBezTo>
                  <a:cubicBezTo>
                    <a:pt x="0" y="774"/>
                    <a:pt x="15" y="778"/>
                    <a:pt x="42" y="778"/>
                  </a:cubicBezTo>
                  <a:cubicBezTo>
                    <a:pt x="107" y="778"/>
                    <a:pt x="245" y="754"/>
                    <a:pt x="434" y="731"/>
                  </a:cubicBezTo>
                  <a:cubicBezTo>
                    <a:pt x="568" y="697"/>
                    <a:pt x="734" y="664"/>
                    <a:pt x="934" y="631"/>
                  </a:cubicBezTo>
                  <a:cubicBezTo>
                    <a:pt x="1135" y="597"/>
                    <a:pt x="1368" y="564"/>
                    <a:pt x="1635" y="531"/>
                  </a:cubicBezTo>
                  <a:cubicBezTo>
                    <a:pt x="2268" y="469"/>
                    <a:pt x="3089" y="408"/>
                    <a:pt x="4059" y="408"/>
                  </a:cubicBezTo>
                  <a:cubicBezTo>
                    <a:pt x="4673" y="408"/>
                    <a:pt x="5347" y="433"/>
                    <a:pt x="6071" y="497"/>
                  </a:cubicBezTo>
                  <a:cubicBezTo>
                    <a:pt x="7973" y="664"/>
                    <a:pt x="10174" y="1031"/>
                    <a:pt x="12609" y="1631"/>
                  </a:cubicBezTo>
                  <a:cubicBezTo>
                    <a:pt x="13810" y="1932"/>
                    <a:pt x="15078" y="2265"/>
                    <a:pt x="16379" y="2699"/>
                  </a:cubicBezTo>
                  <a:cubicBezTo>
                    <a:pt x="17680" y="3099"/>
                    <a:pt x="19014" y="3533"/>
                    <a:pt x="20415" y="3900"/>
                  </a:cubicBezTo>
                  <a:cubicBezTo>
                    <a:pt x="23250" y="4634"/>
                    <a:pt x="25986" y="5134"/>
                    <a:pt x="28554" y="5201"/>
                  </a:cubicBezTo>
                  <a:cubicBezTo>
                    <a:pt x="28833" y="5212"/>
                    <a:pt x="29110" y="5217"/>
                    <a:pt x="29383" y="5217"/>
                  </a:cubicBezTo>
                  <a:cubicBezTo>
                    <a:pt x="31590" y="5217"/>
                    <a:pt x="33589" y="4868"/>
                    <a:pt x="35192" y="4333"/>
                  </a:cubicBezTo>
                  <a:cubicBezTo>
                    <a:pt x="37060" y="3766"/>
                    <a:pt x="38361" y="2899"/>
                    <a:pt x="39295" y="2365"/>
                  </a:cubicBezTo>
                  <a:cubicBezTo>
                    <a:pt x="40129" y="1732"/>
                    <a:pt x="40596" y="1365"/>
                    <a:pt x="40563" y="1331"/>
                  </a:cubicBezTo>
                  <a:cubicBezTo>
                    <a:pt x="40561" y="1329"/>
                    <a:pt x="40558" y="1328"/>
                    <a:pt x="40553" y="1328"/>
                  </a:cubicBezTo>
                  <a:cubicBezTo>
                    <a:pt x="40473" y="1328"/>
                    <a:pt x="39979" y="1596"/>
                    <a:pt x="39128" y="2132"/>
                  </a:cubicBezTo>
                  <a:cubicBezTo>
                    <a:pt x="38194" y="2632"/>
                    <a:pt x="36893" y="3399"/>
                    <a:pt x="35059" y="3900"/>
                  </a:cubicBezTo>
                  <a:cubicBezTo>
                    <a:pt x="33528" y="4325"/>
                    <a:pt x="31684" y="4630"/>
                    <a:pt x="29649" y="4630"/>
                  </a:cubicBezTo>
                  <a:cubicBezTo>
                    <a:pt x="29290" y="4630"/>
                    <a:pt x="28925" y="4620"/>
                    <a:pt x="28554" y="4600"/>
                  </a:cubicBezTo>
                  <a:cubicBezTo>
                    <a:pt x="26086" y="4500"/>
                    <a:pt x="23384" y="4033"/>
                    <a:pt x="20582" y="3266"/>
                  </a:cubicBezTo>
                  <a:cubicBezTo>
                    <a:pt x="19181" y="2899"/>
                    <a:pt x="17847" y="2499"/>
                    <a:pt x="16546" y="2098"/>
                  </a:cubicBezTo>
                  <a:cubicBezTo>
                    <a:pt x="15245" y="1665"/>
                    <a:pt x="13977" y="1331"/>
                    <a:pt x="12743" y="1031"/>
                  </a:cubicBezTo>
                  <a:cubicBezTo>
                    <a:pt x="10274" y="464"/>
                    <a:pt x="8006" y="130"/>
                    <a:pt x="6105" y="30"/>
                  </a:cubicBezTo>
                  <a:cubicBezTo>
                    <a:pt x="5713" y="10"/>
                    <a:pt x="5335" y="0"/>
                    <a:pt x="4974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29"/>
            <p:cNvSpPr/>
            <p:nvPr/>
          </p:nvSpPr>
          <p:spPr>
            <a:xfrm>
              <a:off x="2211984" y="2580841"/>
              <a:ext cx="1104544" cy="187593"/>
            </a:xfrm>
            <a:custGeom>
              <a:avLst/>
              <a:gdLst/>
              <a:ahLst/>
              <a:cxnLst/>
              <a:rect l="l" t="t" r="r" b="b"/>
              <a:pathLst>
                <a:path w="52138" h="8855" extrusionOk="0">
                  <a:moveTo>
                    <a:pt x="8633" y="0"/>
                  </a:moveTo>
                  <a:cubicBezTo>
                    <a:pt x="8271" y="0"/>
                    <a:pt x="7918" y="12"/>
                    <a:pt x="7573" y="35"/>
                  </a:cubicBezTo>
                  <a:cubicBezTo>
                    <a:pt x="5104" y="135"/>
                    <a:pt x="3136" y="769"/>
                    <a:pt x="1869" y="1336"/>
                  </a:cubicBezTo>
                  <a:cubicBezTo>
                    <a:pt x="1235" y="1603"/>
                    <a:pt x="768" y="1870"/>
                    <a:pt x="468" y="2070"/>
                  </a:cubicBezTo>
                  <a:cubicBezTo>
                    <a:pt x="134" y="2237"/>
                    <a:pt x="1" y="2337"/>
                    <a:pt x="1" y="2370"/>
                  </a:cubicBezTo>
                  <a:cubicBezTo>
                    <a:pt x="1" y="2370"/>
                    <a:pt x="201" y="2303"/>
                    <a:pt x="534" y="2170"/>
                  </a:cubicBezTo>
                  <a:cubicBezTo>
                    <a:pt x="868" y="2036"/>
                    <a:pt x="1335" y="1770"/>
                    <a:pt x="1969" y="1569"/>
                  </a:cubicBezTo>
                  <a:cubicBezTo>
                    <a:pt x="3236" y="1069"/>
                    <a:pt x="5171" y="535"/>
                    <a:pt x="7606" y="469"/>
                  </a:cubicBezTo>
                  <a:cubicBezTo>
                    <a:pt x="7756" y="465"/>
                    <a:pt x="7907" y="462"/>
                    <a:pt x="8060" y="462"/>
                  </a:cubicBezTo>
                  <a:cubicBezTo>
                    <a:pt x="10370" y="462"/>
                    <a:pt x="13099" y="935"/>
                    <a:pt x="15945" y="1936"/>
                  </a:cubicBezTo>
                  <a:cubicBezTo>
                    <a:pt x="17446" y="2503"/>
                    <a:pt x="19014" y="3204"/>
                    <a:pt x="20549" y="4005"/>
                  </a:cubicBezTo>
                  <a:cubicBezTo>
                    <a:pt x="21349" y="4438"/>
                    <a:pt x="22116" y="4872"/>
                    <a:pt x="22950" y="5272"/>
                  </a:cubicBezTo>
                  <a:cubicBezTo>
                    <a:pt x="23784" y="5672"/>
                    <a:pt x="24618" y="6106"/>
                    <a:pt x="25485" y="6440"/>
                  </a:cubicBezTo>
                  <a:cubicBezTo>
                    <a:pt x="27220" y="7207"/>
                    <a:pt x="28988" y="7741"/>
                    <a:pt x="30723" y="8141"/>
                  </a:cubicBezTo>
                  <a:cubicBezTo>
                    <a:pt x="31190" y="8241"/>
                    <a:pt x="31623" y="8341"/>
                    <a:pt x="32023" y="8408"/>
                  </a:cubicBezTo>
                  <a:cubicBezTo>
                    <a:pt x="32457" y="8508"/>
                    <a:pt x="32891" y="8541"/>
                    <a:pt x="33324" y="8608"/>
                  </a:cubicBezTo>
                  <a:cubicBezTo>
                    <a:pt x="34192" y="8741"/>
                    <a:pt x="35026" y="8775"/>
                    <a:pt x="35826" y="8841"/>
                  </a:cubicBezTo>
                  <a:cubicBezTo>
                    <a:pt x="36131" y="8851"/>
                    <a:pt x="36432" y="8855"/>
                    <a:pt x="36731" y="8855"/>
                  </a:cubicBezTo>
                  <a:cubicBezTo>
                    <a:pt x="39666" y="8855"/>
                    <a:pt x="42286" y="8428"/>
                    <a:pt x="44466" y="7974"/>
                  </a:cubicBezTo>
                  <a:cubicBezTo>
                    <a:pt x="45700" y="7707"/>
                    <a:pt x="46767" y="7407"/>
                    <a:pt x="47701" y="7173"/>
                  </a:cubicBezTo>
                  <a:cubicBezTo>
                    <a:pt x="48635" y="6873"/>
                    <a:pt x="49436" y="6640"/>
                    <a:pt x="50103" y="6440"/>
                  </a:cubicBezTo>
                  <a:cubicBezTo>
                    <a:pt x="51404" y="6006"/>
                    <a:pt x="52138" y="5739"/>
                    <a:pt x="52104" y="5672"/>
                  </a:cubicBezTo>
                  <a:cubicBezTo>
                    <a:pt x="52104" y="5670"/>
                    <a:pt x="52101" y="5669"/>
                    <a:pt x="52093" y="5669"/>
                  </a:cubicBezTo>
                  <a:cubicBezTo>
                    <a:pt x="51995" y="5669"/>
                    <a:pt x="51274" y="5866"/>
                    <a:pt x="50036" y="6206"/>
                  </a:cubicBezTo>
                  <a:cubicBezTo>
                    <a:pt x="49369" y="6373"/>
                    <a:pt x="48569" y="6573"/>
                    <a:pt x="47601" y="6807"/>
                  </a:cubicBezTo>
                  <a:cubicBezTo>
                    <a:pt x="46667" y="7040"/>
                    <a:pt x="45600" y="7307"/>
                    <a:pt x="44399" y="7540"/>
                  </a:cubicBezTo>
                  <a:cubicBezTo>
                    <a:pt x="42358" y="7909"/>
                    <a:pt x="39955" y="8277"/>
                    <a:pt x="37294" y="8277"/>
                  </a:cubicBezTo>
                  <a:cubicBezTo>
                    <a:pt x="36824" y="8277"/>
                    <a:pt x="36345" y="8266"/>
                    <a:pt x="35860" y="8241"/>
                  </a:cubicBezTo>
                  <a:cubicBezTo>
                    <a:pt x="35059" y="8174"/>
                    <a:pt x="34258" y="8141"/>
                    <a:pt x="33424" y="8007"/>
                  </a:cubicBezTo>
                  <a:cubicBezTo>
                    <a:pt x="32991" y="7941"/>
                    <a:pt x="32557" y="7907"/>
                    <a:pt x="32157" y="7807"/>
                  </a:cubicBezTo>
                  <a:cubicBezTo>
                    <a:pt x="31723" y="7741"/>
                    <a:pt x="31323" y="7640"/>
                    <a:pt x="30889" y="7540"/>
                  </a:cubicBezTo>
                  <a:cubicBezTo>
                    <a:pt x="29188" y="7107"/>
                    <a:pt x="27454" y="6606"/>
                    <a:pt x="25752" y="5839"/>
                  </a:cubicBezTo>
                  <a:cubicBezTo>
                    <a:pt x="24885" y="5539"/>
                    <a:pt x="24051" y="5105"/>
                    <a:pt x="23217" y="4705"/>
                  </a:cubicBezTo>
                  <a:cubicBezTo>
                    <a:pt x="22417" y="4305"/>
                    <a:pt x="21649" y="3871"/>
                    <a:pt x="20849" y="3471"/>
                  </a:cubicBezTo>
                  <a:cubicBezTo>
                    <a:pt x="19281" y="2637"/>
                    <a:pt x="17713" y="1936"/>
                    <a:pt x="16145" y="1403"/>
                  </a:cubicBezTo>
                  <a:cubicBezTo>
                    <a:pt x="13471" y="454"/>
                    <a:pt x="10895" y="0"/>
                    <a:pt x="8633" y="0"/>
                  </a:cubicBezTo>
                  <a:close/>
                </a:path>
              </a:pathLst>
            </a:custGeom>
            <a:solidFill>
              <a:srgbClr val="000000">
                <a:alpha val="191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5" name="Google Shape;1755;p29"/>
          <p:cNvGrpSpPr/>
          <p:nvPr/>
        </p:nvGrpSpPr>
        <p:grpSpPr>
          <a:xfrm rot="-900217">
            <a:off x="1634129" y="1947118"/>
            <a:ext cx="1171437" cy="432861"/>
            <a:chOff x="-1184650" y="1251725"/>
            <a:chExt cx="1280125" cy="489300"/>
          </a:xfrm>
        </p:grpSpPr>
        <p:sp>
          <p:nvSpPr>
            <p:cNvPr id="1756" name="Google Shape;1756;p29"/>
            <p:cNvSpPr/>
            <p:nvPr/>
          </p:nvSpPr>
          <p:spPr>
            <a:xfrm>
              <a:off x="-174750" y="1319800"/>
              <a:ext cx="154075" cy="242525"/>
            </a:xfrm>
            <a:custGeom>
              <a:avLst/>
              <a:gdLst/>
              <a:ahLst/>
              <a:cxnLst/>
              <a:rect l="l" t="t" r="r" b="b"/>
              <a:pathLst>
                <a:path w="6163" h="9701" extrusionOk="0">
                  <a:moveTo>
                    <a:pt x="3482" y="1"/>
                  </a:moveTo>
                  <a:cubicBezTo>
                    <a:pt x="3360" y="1"/>
                    <a:pt x="3233" y="9"/>
                    <a:pt x="3103" y="27"/>
                  </a:cubicBezTo>
                  <a:cubicBezTo>
                    <a:pt x="1935" y="193"/>
                    <a:pt x="1035" y="761"/>
                    <a:pt x="467" y="1761"/>
                  </a:cubicBezTo>
                  <a:cubicBezTo>
                    <a:pt x="401" y="1895"/>
                    <a:pt x="34" y="2729"/>
                    <a:pt x="0" y="2862"/>
                  </a:cubicBezTo>
                  <a:cubicBezTo>
                    <a:pt x="234" y="2195"/>
                    <a:pt x="868" y="1628"/>
                    <a:pt x="1201" y="1528"/>
                  </a:cubicBezTo>
                  <a:cubicBezTo>
                    <a:pt x="1235" y="1494"/>
                    <a:pt x="1268" y="1494"/>
                    <a:pt x="1301" y="1494"/>
                  </a:cubicBezTo>
                  <a:cubicBezTo>
                    <a:pt x="1446" y="1459"/>
                    <a:pt x="1577" y="1443"/>
                    <a:pt x="1694" y="1443"/>
                  </a:cubicBezTo>
                  <a:cubicBezTo>
                    <a:pt x="3256" y="1443"/>
                    <a:pt x="2526" y="4336"/>
                    <a:pt x="2402" y="4863"/>
                  </a:cubicBezTo>
                  <a:cubicBezTo>
                    <a:pt x="2002" y="6465"/>
                    <a:pt x="1335" y="7999"/>
                    <a:pt x="401" y="9367"/>
                  </a:cubicBezTo>
                  <a:cubicBezTo>
                    <a:pt x="734" y="9433"/>
                    <a:pt x="1035" y="9567"/>
                    <a:pt x="1301" y="9700"/>
                  </a:cubicBezTo>
                  <a:cubicBezTo>
                    <a:pt x="3937" y="8366"/>
                    <a:pt x="5738" y="5931"/>
                    <a:pt x="6038" y="2962"/>
                  </a:cubicBezTo>
                  <a:cubicBezTo>
                    <a:pt x="6163" y="1715"/>
                    <a:pt x="5238" y="1"/>
                    <a:pt x="3482" y="1"/>
                  </a:cubicBezTo>
                  <a:close/>
                </a:path>
              </a:pathLst>
            </a:custGeom>
            <a:solidFill>
              <a:srgbClr val="C034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29"/>
            <p:cNvSpPr/>
            <p:nvPr/>
          </p:nvSpPr>
          <p:spPr>
            <a:xfrm>
              <a:off x="-175575" y="1317775"/>
              <a:ext cx="155000" cy="244550"/>
            </a:xfrm>
            <a:custGeom>
              <a:avLst/>
              <a:gdLst/>
              <a:ahLst/>
              <a:cxnLst/>
              <a:rect l="l" t="t" r="r" b="b"/>
              <a:pathLst>
                <a:path w="6200" h="9782" extrusionOk="0">
                  <a:moveTo>
                    <a:pt x="3237" y="1"/>
                  </a:moveTo>
                  <a:cubicBezTo>
                    <a:pt x="3171" y="1"/>
                    <a:pt x="3104" y="3"/>
                    <a:pt x="3036" y="8"/>
                  </a:cubicBezTo>
                  <a:cubicBezTo>
                    <a:pt x="1801" y="108"/>
                    <a:pt x="901" y="475"/>
                    <a:pt x="467" y="1542"/>
                  </a:cubicBezTo>
                  <a:cubicBezTo>
                    <a:pt x="100" y="2376"/>
                    <a:pt x="33" y="3010"/>
                    <a:pt x="0" y="3143"/>
                  </a:cubicBezTo>
                  <a:cubicBezTo>
                    <a:pt x="234" y="2276"/>
                    <a:pt x="901" y="1709"/>
                    <a:pt x="1234" y="1575"/>
                  </a:cubicBezTo>
                  <a:lnTo>
                    <a:pt x="1334" y="1575"/>
                  </a:lnTo>
                  <a:cubicBezTo>
                    <a:pt x="1479" y="1540"/>
                    <a:pt x="1610" y="1524"/>
                    <a:pt x="1727" y="1524"/>
                  </a:cubicBezTo>
                  <a:cubicBezTo>
                    <a:pt x="3289" y="1524"/>
                    <a:pt x="2559" y="4417"/>
                    <a:pt x="2435" y="4944"/>
                  </a:cubicBezTo>
                  <a:cubicBezTo>
                    <a:pt x="2035" y="6546"/>
                    <a:pt x="1368" y="8080"/>
                    <a:pt x="434" y="9448"/>
                  </a:cubicBezTo>
                  <a:cubicBezTo>
                    <a:pt x="767" y="9514"/>
                    <a:pt x="1068" y="9648"/>
                    <a:pt x="1334" y="9781"/>
                  </a:cubicBezTo>
                  <a:cubicBezTo>
                    <a:pt x="3970" y="8447"/>
                    <a:pt x="5771" y="6012"/>
                    <a:pt x="6071" y="3043"/>
                  </a:cubicBezTo>
                  <a:cubicBezTo>
                    <a:pt x="6200" y="1755"/>
                    <a:pt x="5085" y="1"/>
                    <a:pt x="32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29"/>
            <p:cNvSpPr/>
            <p:nvPr/>
          </p:nvSpPr>
          <p:spPr>
            <a:xfrm>
              <a:off x="-243975" y="1551425"/>
              <a:ext cx="138475" cy="115625"/>
            </a:xfrm>
            <a:custGeom>
              <a:avLst/>
              <a:gdLst/>
              <a:ahLst/>
              <a:cxnLst/>
              <a:rect l="l" t="t" r="r" b="b"/>
              <a:pathLst>
                <a:path w="5539" h="4625" extrusionOk="0">
                  <a:moveTo>
                    <a:pt x="2413" y="0"/>
                  </a:moveTo>
                  <a:cubicBezTo>
                    <a:pt x="2271" y="0"/>
                    <a:pt x="2132" y="11"/>
                    <a:pt x="2002" y="35"/>
                  </a:cubicBezTo>
                  <a:lnTo>
                    <a:pt x="1969" y="35"/>
                  </a:lnTo>
                  <a:cubicBezTo>
                    <a:pt x="1402" y="135"/>
                    <a:pt x="868" y="435"/>
                    <a:pt x="434" y="969"/>
                  </a:cubicBezTo>
                  <a:cubicBezTo>
                    <a:pt x="1" y="1503"/>
                    <a:pt x="168" y="2970"/>
                    <a:pt x="501" y="3471"/>
                  </a:cubicBezTo>
                  <a:cubicBezTo>
                    <a:pt x="957" y="4230"/>
                    <a:pt x="1932" y="4625"/>
                    <a:pt x="2871" y="4625"/>
                  </a:cubicBezTo>
                  <a:cubicBezTo>
                    <a:pt x="3169" y="4625"/>
                    <a:pt x="3464" y="4585"/>
                    <a:pt x="3737" y="4505"/>
                  </a:cubicBezTo>
                  <a:cubicBezTo>
                    <a:pt x="3837" y="4505"/>
                    <a:pt x="3904" y="4471"/>
                    <a:pt x="3970" y="4438"/>
                  </a:cubicBezTo>
                  <a:cubicBezTo>
                    <a:pt x="5138" y="3938"/>
                    <a:pt x="5538" y="2637"/>
                    <a:pt x="5104" y="1569"/>
                  </a:cubicBezTo>
                  <a:cubicBezTo>
                    <a:pt x="4938" y="1236"/>
                    <a:pt x="4704" y="902"/>
                    <a:pt x="4371" y="669"/>
                  </a:cubicBezTo>
                  <a:cubicBezTo>
                    <a:pt x="4271" y="602"/>
                    <a:pt x="4170" y="502"/>
                    <a:pt x="4070" y="469"/>
                  </a:cubicBezTo>
                  <a:cubicBezTo>
                    <a:pt x="3804" y="302"/>
                    <a:pt x="3503" y="168"/>
                    <a:pt x="3203" y="102"/>
                  </a:cubicBezTo>
                  <a:cubicBezTo>
                    <a:pt x="2945" y="37"/>
                    <a:pt x="2672" y="0"/>
                    <a:pt x="2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29"/>
            <p:cNvSpPr/>
            <p:nvPr/>
          </p:nvSpPr>
          <p:spPr>
            <a:xfrm>
              <a:off x="-195937" y="1357150"/>
              <a:ext cx="102275" cy="198125"/>
            </a:xfrm>
            <a:custGeom>
              <a:avLst/>
              <a:gdLst/>
              <a:ahLst/>
              <a:cxnLst/>
              <a:rect l="l" t="t" r="r" b="b"/>
              <a:pathLst>
                <a:path w="4091" h="7925" extrusionOk="0">
                  <a:moveTo>
                    <a:pt x="2528" y="1"/>
                  </a:moveTo>
                  <a:cubicBezTo>
                    <a:pt x="2411" y="1"/>
                    <a:pt x="2280" y="17"/>
                    <a:pt x="2135" y="52"/>
                  </a:cubicBezTo>
                  <a:lnTo>
                    <a:pt x="2035" y="52"/>
                  </a:lnTo>
                  <a:cubicBezTo>
                    <a:pt x="1768" y="152"/>
                    <a:pt x="1535" y="319"/>
                    <a:pt x="1368" y="519"/>
                  </a:cubicBezTo>
                  <a:cubicBezTo>
                    <a:pt x="1101" y="853"/>
                    <a:pt x="868" y="1187"/>
                    <a:pt x="768" y="1587"/>
                  </a:cubicBezTo>
                  <a:cubicBezTo>
                    <a:pt x="367" y="2788"/>
                    <a:pt x="134" y="4889"/>
                    <a:pt x="67" y="6190"/>
                  </a:cubicBezTo>
                  <a:cubicBezTo>
                    <a:pt x="67" y="6324"/>
                    <a:pt x="1" y="7858"/>
                    <a:pt x="34" y="7858"/>
                  </a:cubicBezTo>
                  <a:lnTo>
                    <a:pt x="67" y="7858"/>
                  </a:lnTo>
                  <a:cubicBezTo>
                    <a:pt x="197" y="7834"/>
                    <a:pt x="336" y="7823"/>
                    <a:pt x="478" y="7823"/>
                  </a:cubicBezTo>
                  <a:cubicBezTo>
                    <a:pt x="737" y="7823"/>
                    <a:pt x="1010" y="7860"/>
                    <a:pt x="1268" y="7925"/>
                  </a:cubicBezTo>
                  <a:cubicBezTo>
                    <a:pt x="1568" y="7558"/>
                    <a:pt x="1969" y="6757"/>
                    <a:pt x="2169" y="6357"/>
                  </a:cubicBezTo>
                  <a:cubicBezTo>
                    <a:pt x="2602" y="5423"/>
                    <a:pt x="2969" y="4422"/>
                    <a:pt x="3236" y="3421"/>
                  </a:cubicBezTo>
                  <a:cubicBezTo>
                    <a:pt x="3360" y="2894"/>
                    <a:pt x="4090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29"/>
            <p:cNvSpPr/>
            <p:nvPr/>
          </p:nvSpPr>
          <p:spPr>
            <a:xfrm>
              <a:off x="-116375" y="1589150"/>
              <a:ext cx="211850" cy="139125"/>
            </a:xfrm>
            <a:custGeom>
              <a:avLst/>
              <a:gdLst/>
              <a:ahLst/>
              <a:cxnLst/>
              <a:rect l="l" t="t" r="r" b="b"/>
              <a:pathLst>
                <a:path w="8474" h="5565" extrusionOk="0">
                  <a:moveTo>
                    <a:pt x="1394" y="0"/>
                  </a:moveTo>
                  <a:cubicBezTo>
                    <a:pt x="926" y="0"/>
                    <a:pt x="459" y="23"/>
                    <a:pt x="0" y="60"/>
                  </a:cubicBezTo>
                  <a:cubicBezTo>
                    <a:pt x="201" y="594"/>
                    <a:pt x="201" y="1228"/>
                    <a:pt x="0" y="1728"/>
                  </a:cubicBezTo>
                  <a:cubicBezTo>
                    <a:pt x="1135" y="1928"/>
                    <a:pt x="2302" y="2028"/>
                    <a:pt x="3403" y="2429"/>
                  </a:cubicBezTo>
                  <a:cubicBezTo>
                    <a:pt x="6972" y="3804"/>
                    <a:pt x="5206" y="5533"/>
                    <a:pt x="4508" y="5533"/>
                  </a:cubicBezTo>
                  <a:cubicBezTo>
                    <a:pt x="4495" y="5533"/>
                    <a:pt x="4483" y="5532"/>
                    <a:pt x="4470" y="5531"/>
                  </a:cubicBezTo>
                  <a:cubicBezTo>
                    <a:pt x="4370" y="5531"/>
                    <a:pt x="4270" y="5564"/>
                    <a:pt x="4170" y="5564"/>
                  </a:cubicBezTo>
                  <a:cubicBezTo>
                    <a:pt x="4504" y="5564"/>
                    <a:pt x="4871" y="5531"/>
                    <a:pt x="5238" y="5464"/>
                  </a:cubicBezTo>
                  <a:cubicBezTo>
                    <a:pt x="7072" y="5131"/>
                    <a:pt x="8473" y="3329"/>
                    <a:pt x="6872" y="1795"/>
                  </a:cubicBezTo>
                  <a:cubicBezTo>
                    <a:pt x="5437" y="414"/>
                    <a:pt x="3409" y="0"/>
                    <a:pt x="13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29"/>
            <p:cNvSpPr/>
            <p:nvPr/>
          </p:nvSpPr>
          <p:spPr>
            <a:xfrm>
              <a:off x="-149557" y="1631700"/>
              <a:ext cx="175975" cy="95675"/>
            </a:xfrm>
            <a:custGeom>
              <a:avLst/>
              <a:gdLst/>
              <a:ahLst/>
              <a:cxnLst/>
              <a:rect l="l" t="t" r="r" b="b"/>
              <a:pathLst>
                <a:path w="7039" h="3827" extrusionOk="0">
                  <a:moveTo>
                    <a:pt x="1334" y="0"/>
                  </a:moveTo>
                  <a:cubicBezTo>
                    <a:pt x="1234" y="300"/>
                    <a:pt x="1068" y="567"/>
                    <a:pt x="834" y="801"/>
                  </a:cubicBezTo>
                  <a:cubicBezTo>
                    <a:pt x="740" y="832"/>
                    <a:pt x="148" y="1274"/>
                    <a:pt x="19" y="1274"/>
                  </a:cubicBezTo>
                  <a:cubicBezTo>
                    <a:pt x="11" y="1274"/>
                    <a:pt x="4" y="1272"/>
                    <a:pt x="0" y="1268"/>
                  </a:cubicBezTo>
                  <a:lnTo>
                    <a:pt x="0" y="1268"/>
                  </a:lnTo>
                  <a:cubicBezTo>
                    <a:pt x="200" y="1468"/>
                    <a:pt x="467" y="1601"/>
                    <a:pt x="701" y="1768"/>
                  </a:cubicBezTo>
                  <a:cubicBezTo>
                    <a:pt x="1468" y="2302"/>
                    <a:pt x="2302" y="2836"/>
                    <a:pt x="3202" y="3236"/>
                  </a:cubicBezTo>
                  <a:cubicBezTo>
                    <a:pt x="3820" y="3531"/>
                    <a:pt x="4717" y="3826"/>
                    <a:pt x="5496" y="3826"/>
                  </a:cubicBezTo>
                  <a:cubicBezTo>
                    <a:pt x="5686" y="3826"/>
                    <a:pt x="5868" y="3809"/>
                    <a:pt x="6038" y="3770"/>
                  </a:cubicBezTo>
                  <a:cubicBezTo>
                    <a:pt x="6271" y="3736"/>
                    <a:pt x="6338" y="3670"/>
                    <a:pt x="6538" y="3536"/>
                  </a:cubicBezTo>
                  <a:cubicBezTo>
                    <a:pt x="7039" y="3236"/>
                    <a:pt x="7005" y="2669"/>
                    <a:pt x="6805" y="2202"/>
                  </a:cubicBezTo>
                  <a:cubicBezTo>
                    <a:pt x="6438" y="1401"/>
                    <a:pt x="5504" y="1001"/>
                    <a:pt x="4737" y="701"/>
                  </a:cubicBezTo>
                  <a:cubicBezTo>
                    <a:pt x="3636" y="300"/>
                    <a:pt x="2502" y="234"/>
                    <a:pt x="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29"/>
            <p:cNvSpPr/>
            <p:nvPr/>
          </p:nvSpPr>
          <p:spPr>
            <a:xfrm>
              <a:off x="-1184650" y="1571800"/>
              <a:ext cx="1053300" cy="169225"/>
            </a:xfrm>
            <a:custGeom>
              <a:avLst/>
              <a:gdLst/>
              <a:ahLst/>
              <a:cxnLst/>
              <a:rect l="l" t="t" r="r" b="b"/>
              <a:pathLst>
                <a:path w="42132" h="6769" extrusionOk="0">
                  <a:moveTo>
                    <a:pt x="18885" y="0"/>
                  </a:moveTo>
                  <a:cubicBezTo>
                    <a:pt x="14846" y="0"/>
                    <a:pt x="5768" y="216"/>
                    <a:pt x="1936" y="2055"/>
                  </a:cubicBezTo>
                  <a:cubicBezTo>
                    <a:pt x="835" y="2589"/>
                    <a:pt x="201" y="3223"/>
                    <a:pt x="168" y="4023"/>
                  </a:cubicBezTo>
                  <a:cubicBezTo>
                    <a:pt x="168" y="4023"/>
                    <a:pt x="1" y="4657"/>
                    <a:pt x="435" y="4991"/>
                  </a:cubicBezTo>
                  <a:cubicBezTo>
                    <a:pt x="594" y="5150"/>
                    <a:pt x="861" y="5262"/>
                    <a:pt x="1271" y="5262"/>
                  </a:cubicBezTo>
                  <a:cubicBezTo>
                    <a:pt x="1546" y="5262"/>
                    <a:pt x="1887" y="5212"/>
                    <a:pt x="2303" y="5091"/>
                  </a:cubicBezTo>
                  <a:cubicBezTo>
                    <a:pt x="2536" y="5024"/>
                    <a:pt x="2770" y="4924"/>
                    <a:pt x="3036" y="4824"/>
                  </a:cubicBezTo>
                  <a:cubicBezTo>
                    <a:pt x="4204" y="4590"/>
                    <a:pt x="5338" y="4357"/>
                    <a:pt x="6472" y="4157"/>
                  </a:cubicBezTo>
                  <a:cubicBezTo>
                    <a:pt x="10319" y="3518"/>
                    <a:pt x="14206" y="3193"/>
                    <a:pt x="18094" y="3193"/>
                  </a:cubicBezTo>
                  <a:cubicBezTo>
                    <a:pt x="22128" y="3193"/>
                    <a:pt x="26164" y="3543"/>
                    <a:pt x="30156" y="4257"/>
                  </a:cubicBezTo>
                  <a:cubicBezTo>
                    <a:pt x="31023" y="4390"/>
                    <a:pt x="31924" y="4590"/>
                    <a:pt x="32824" y="4791"/>
                  </a:cubicBezTo>
                  <a:cubicBezTo>
                    <a:pt x="34626" y="5191"/>
                    <a:pt x="36427" y="5691"/>
                    <a:pt x="38128" y="6192"/>
                  </a:cubicBezTo>
                  <a:cubicBezTo>
                    <a:pt x="38849" y="6405"/>
                    <a:pt x="39697" y="6768"/>
                    <a:pt x="40503" y="6768"/>
                  </a:cubicBezTo>
                  <a:cubicBezTo>
                    <a:pt x="40705" y="6768"/>
                    <a:pt x="40904" y="6745"/>
                    <a:pt x="41097" y="6692"/>
                  </a:cubicBezTo>
                  <a:lnTo>
                    <a:pt x="41197" y="6659"/>
                  </a:lnTo>
                  <a:cubicBezTo>
                    <a:pt x="42131" y="6325"/>
                    <a:pt x="41931" y="5024"/>
                    <a:pt x="41497" y="4490"/>
                  </a:cubicBezTo>
                  <a:cubicBezTo>
                    <a:pt x="40964" y="3757"/>
                    <a:pt x="39729" y="3256"/>
                    <a:pt x="38395" y="2856"/>
                  </a:cubicBezTo>
                  <a:cubicBezTo>
                    <a:pt x="37628" y="2622"/>
                    <a:pt x="36827" y="2422"/>
                    <a:pt x="36127" y="2255"/>
                  </a:cubicBezTo>
                  <a:cubicBezTo>
                    <a:pt x="31190" y="1055"/>
                    <a:pt x="25953" y="254"/>
                    <a:pt x="20883" y="21"/>
                  </a:cubicBezTo>
                  <a:cubicBezTo>
                    <a:pt x="20883" y="21"/>
                    <a:pt x="20119" y="0"/>
                    <a:pt x="188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29"/>
            <p:cNvSpPr/>
            <p:nvPr/>
          </p:nvSpPr>
          <p:spPr>
            <a:xfrm>
              <a:off x="-1136443" y="1251725"/>
              <a:ext cx="911525" cy="392125"/>
            </a:xfrm>
            <a:custGeom>
              <a:avLst/>
              <a:gdLst/>
              <a:ahLst/>
              <a:cxnLst/>
              <a:rect l="l" t="t" r="r" b="b"/>
              <a:pathLst>
                <a:path w="36461" h="15685" extrusionOk="0">
                  <a:moveTo>
                    <a:pt x="18402" y="1"/>
                  </a:moveTo>
                  <a:cubicBezTo>
                    <a:pt x="18172" y="1"/>
                    <a:pt x="18047" y="7"/>
                    <a:pt x="18047" y="7"/>
                  </a:cubicBezTo>
                  <a:cubicBezTo>
                    <a:pt x="4304" y="607"/>
                    <a:pt x="768" y="11415"/>
                    <a:pt x="1" y="14918"/>
                  </a:cubicBezTo>
                  <a:cubicBezTo>
                    <a:pt x="3833" y="13078"/>
                    <a:pt x="12911" y="12863"/>
                    <a:pt x="16950" y="12863"/>
                  </a:cubicBezTo>
                  <a:cubicBezTo>
                    <a:pt x="18184" y="12863"/>
                    <a:pt x="18948" y="12883"/>
                    <a:pt x="18948" y="12883"/>
                  </a:cubicBezTo>
                  <a:cubicBezTo>
                    <a:pt x="24018" y="13083"/>
                    <a:pt x="29255" y="13884"/>
                    <a:pt x="34192" y="15084"/>
                  </a:cubicBezTo>
                  <a:cubicBezTo>
                    <a:pt x="34892" y="15285"/>
                    <a:pt x="35693" y="15451"/>
                    <a:pt x="36460" y="15685"/>
                  </a:cubicBezTo>
                  <a:cubicBezTo>
                    <a:pt x="34210" y="666"/>
                    <a:pt x="20765" y="1"/>
                    <a:pt x="184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29"/>
            <p:cNvSpPr/>
            <p:nvPr/>
          </p:nvSpPr>
          <p:spPr>
            <a:xfrm>
              <a:off x="-800200" y="1446750"/>
              <a:ext cx="508725" cy="120675"/>
            </a:xfrm>
            <a:custGeom>
              <a:avLst/>
              <a:gdLst/>
              <a:ahLst/>
              <a:cxnLst/>
              <a:rect l="l" t="t" r="r" b="b"/>
              <a:pathLst>
                <a:path w="20349" h="4827" extrusionOk="0">
                  <a:moveTo>
                    <a:pt x="4684" y="0"/>
                  </a:moveTo>
                  <a:cubicBezTo>
                    <a:pt x="4116" y="0"/>
                    <a:pt x="3587" y="19"/>
                    <a:pt x="3103" y="52"/>
                  </a:cubicBezTo>
                  <a:cubicBezTo>
                    <a:pt x="2636" y="86"/>
                    <a:pt x="2169" y="152"/>
                    <a:pt x="1802" y="186"/>
                  </a:cubicBezTo>
                  <a:cubicBezTo>
                    <a:pt x="1435" y="219"/>
                    <a:pt x="1101" y="286"/>
                    <a:pt x="835" y="353"/>
                  </a:cubicBezTo>
                  <a:cubicBezTo>
                    <a:pt x="301" y="453"/>
                    <a:pt x="1" y="519"/>
                    <a:pt x="34" y="553"/>
                  </a:cubicBezTo>
                  <a:cubicBezTo>
                    <a:pt x="34" y="569"/>
                    <a:pt x="109" y="578"/>
                    <a:pt x="251" y="578"/>
                  </a:cubicBezTo>
                  <a:cubicBezTo>
                    <a:pt x="393" y="578"/>
                    <a:pt x="601" y="569"/>
                    <a:pt x="868" y="553"/>
                  </a:cubicBezTo>
                  <a:cubicBezTo>
                    <a:pt x="1135" y="553"/>
                    <a:pt x="1435" y="519"/>
                    <a:pt x="1835" y="519"/>
                  </a:cubicBezTo>
                  <a:cubicBezTo>
                    <a:pt x="2202" y="519"/>
                    <a:pt x="2636" y="486"/>
                    <a:pt x="3103" y="486"/>
                  </a:cubicBezTo>
                  <a:cubicBezTo>
                    <a:pt x="3255" y="483"/>
                    <a:pt x="3412" y="482"/>
                    <a:pt x="3574" y="482"/>
                  </a:cubicBezTo>
                  <a:cubicBezTo>
                    <a:pt x="5428" y="482"/>
                    <a:pt x="7867" y="665"/>
                    <a:pt x="10475" y="1186"/>
                  </a:cubicBezTo>
                  <a:cubicBezTo>
                    <a:pt x="11876" y="1487"/>
                    <a:pt x="13210" y="1854"/>
                    <a:pt x="14411" y="2254"/>
                  </a:cubicBezTo>
                  <a:cubicBezTo>
                    <a:pt x="15612" y="2654"/>
                    <a:pt x="16646" y="3054"/>
                    <a:pt x="17513" y="3455"/>
                  </a:cubicBezTo>
                  <a:cubicBezTo>
                    <a:pt x="19167" y="4186"/>
                    <a:pt x="20154" y="4827"/>
                    <a:pt x="20271" y="4827"/>
                  </a:cubicBezTo>
                  <a:cubicBezTo>
                    <a:pt x="20277" y="4827"/>
                    <a:pt x="20280" y="4825"/>
                    <a:pt x="20282" y="4822"/>
                  </a:cubicBezTo>
                  <a:cubicBezTo>
                    <a:pt x="20348" y="4756"/>
                    <a:pt x="19448" y="3955"/>
                    <a:pt x="17713" y="3054"/>
                  </a:cubicBezTo>
                  <a:cubicBezTo>
                    <a:pt x="16846" y="2621"/>
                    <a:pt x="15812" y="2154"/>
                    <a:pt x="14611" y="1720"/>
                  </a:cubicBezTo>
                  <a:cubicBezTo>
                    <a:pt x="13410" y="1287"/>
                    <a:pt x="12043" y="920"/>
                    <a:pt x="10608" y="619"/>
                  </a:cubicBezTo>
                  <a:cubicBezTo>
                    <a:pt x="8432" y="169"/>
                    <a:pt x="6386" y="0"/>
                    <a:pt x="468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29"/>
            <p:cNvSpPr/>
            <p:nvPr/>
          </p:nvSpPr>
          <p:spPr>
            <a:xfrm>
              <a:off x="-1067900" y="1527300"/>
              <a:ext cx="710550" cy="66200"/>
            </a:xfrm>
            <a:custGeom>
              <a:avLst/>
              <a:gdLst/>
              <a:ahLst/>
              <a:cxnLst/>
              <a:rect l="l" t="t" r="r" b="b"/>
              <a:pathLst>
                <a:path w="28422" h="2648" extrusionOk="0">
                  <a:moveTo>
                    <a:pt x="12355" y="0"/>
                  </a:moveTo>
                  <a:cubicBezTo>
                    <a:pt x="9152" y="0"/>
                    <a:pt x="6278" y="265"/>
                    <a:pt x="4104" y="600"/>
                  </a:cubicBezTo>
                  <a:cubicBezTo>
                    <a:pt x="2836" y="833"/>
                    <a:pt x="1802" y="1067"/>
                    <a:pt x="1102" y="1233"/>
                  </a:cubicBezTo>
                  <a:cubicBezTo>
                    <a:pt x="368" y="1434"/>
                    <a:pt x="1" y="1567"/>
                    <a:pt x="1" y="1600"/>
                  </a:cubicBezTo>
                  <a:cubicBezTo>
                    <a:pt x="5" y="1612"/>
                    <a:pt x="29" y="1617"/>
                    <a:pt x="72" y="1617"/>
                  </a:cubicBezTo>
                  <a:cubicBezTo>
                    <a:pt x="407" y="1617"/>
                    <a:pt x="1897" y="1299"/>
                    <a:pt x="4171" y="1033"/>
                  </a:cubicBezTo>
                  <a:cubicBezTo>
                    <a:pt x="6272" y="788"/>
                    <a:pt x="9044" y="564"/>
                    <a:pt x="12138" y="564"/>
                  </a:cubicBezTo>
                  <a:cubicBezTo>
                    <a:pt x="12825" y="564"/>
                    <a:pt x="13529" y="575"/>
                    <a:pt x="14244" y="600"/>
                  </a:cubicBezTo>
                  <a:cubicBezTo>
                    <a:pt x="18214" y="700"/>
                    <a:pt x="21750" y="1200"/>
                    <a:pt x="24285" y="1700"/>
                  </a:cubicBezTo>
                  <a:cubicBezTo>
                    <a:pt x="26600" y="2188"/>
                    <a:pt x="28080" y="2647"/>
                    <a:pt x="28346" y="2647"/>
                  </a:cubicBezTo>
                  <a:cubicBezTo>
                    <a:pt x="28371" y="2647"/>
                    <a:pt x="28385" y="2643"/>
                    <a:pt x="28388" y="2634"/>
                  </a:cubicBezTo>
                  <a:cubicBezTo>
                    <a:pt x="28421" y="2601"/>
                    <a:pt x="28021" y="2434"/>
                    <a:pt x="27354" y="2167"/>
                  </a:cubicBezTo>
                  <a:cubicBezTo>
                    <a:pt x="27020" y="2067"/>
                    <a:pt x="26587" y="1901"/>
                    <a:pt x="26086" y="1767"/>
                  </a:cubicBezTo>
                  <a:cubicBezTo>
                    <a:pt x="25586" y="1634"/>
                    <a:pt x="25019" y="1434"/>
                    <a:pt x="24385" y="1300"/>
                  </a:cubicBezTo>
                  <a:cubicBezTo>
                    <a:pt x="21850" y="666"/>
                    <a:pt x="18281" y="133"/>
                    <a:pt x="14278" y="33"/>
                  </a:cubicBezTo>
                  <a:cubicBezTo>
                    <a:pt x="13626" y="11"/>
                    <a:pt x="12984" y="0"/>
                    <a:pt x="1235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29"/>
            <p:cNvSpPr/>
            <p:nvPr/>
          </p:nvSpPr>
          <p:spPr>
            <a:xfrm>
              <a:off x="-1045375" y="1485625"/>
              <a:ext cx="318600" cy="35075"/>
            </a:xfrm>
            <a:custGeom>
              <a:avLst/>
              <a:gdLst/>
              <a:ahLst/>
              <a:cxnLst/>
              <a:rect l="l" t="t" r="r" b="b"/>
              <a:pathLst>
                <a:path w="12744" h="1403" extrusionOk="0">
                  <a:moveTo>
                    <a:pt x="9232" y="1"/>
                  </a:moveTo>
                  <a:cubicBezTo>
                    <a:pt x="8352" y="1"/>
                    <a:pt x="7357" y="29"/>
                    <a:pt x="6305" y="98"/>
                  </a:cubicBezTo>
                  <a:cubicBezTo>
                    <a:pt x="4537" y="199"/>
                    <a:pt x="2936" y="399"/>
                    <a:pt x="1769" y="699"/>
                  </a:cubicBezTo>
                  <a:cubicBezTo>
                    <a:pt x="1201" y="832"/>
                    <a:pt x="768" y="966"/>
                    <a:pt x="468" y="1099"/>
                  </a:cubicBezTo>
                  <a:cubicBezTo>
                    <a:pt x="167" y="1233"/>
                    <a:pt x="1" y="1333"/>
                    <a:pt x="1" y="1366"/>
                  </a:cubicBezTo>
                  <a:cubicBezTo>
                    <a:pt x="13" y="1392"/>
                    <a:pt x="46" y="1402"/>
                    <a:pt x="99" y="1402"/>
                  </a:cubicBezTo>
                  <a:cubicBezTo>
                    <a:pt x="186" y="1402"/>
                    <a:pt x="328" y="1374"/>
                    <a:pt x="534" y="1333"/>
                  </a:cubicBezTo>
                  <a:cubicBezTo>
                    <a:pt x="835" y="1266"/>
                    <a:pt x="1302" y="1166"/>
                    <a:pt x="1869" y="1099"/>
                  </a:cubicBezTo>
                  <a:cubicBezTo>
                    <a:pt x="3003" y="932"/>
                    <a:pt x="4604" y="799"/>
                    <a:pt x="6338" y="699"/>
                  </a:cubicBezTo>
                  <a:cubicBezTo>
                    <a:pt x="9874" y="465"/>
                    <a:pt x="12710" y="432"/>
                    <a:pt x="12743" y="299"/>
                  </a:cubicBezTo>
                  <a:cubicBezTo>
                    <a:pt x="12743" y="158"/>
                    <a:pt x="11310" y="1"/>
                    <a:pt x="923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29"/>
            <p:cNvSpPr/>
            <p:nvPr/>
          </p:nvSpPr>
          <p:spPr>
            <a:xfrm>
              <a:off x="-563350" y="1505150"/>
              <a:ext cx="260200" cy="84100"/>
            </a:xfrm>
            <a:custGeom>
              <a:avLst/>
              <a:gdLst/>
              <a:ahLst/>
              <a:cxnLst/>
              <a:rect l="l" t="t" r="r" b="b"/>
              <a:pathLst>
                <a:path w="10408" h="3364" extrusionOk="0">
                  <a:moveTo>
                    <a:pt x="309" y="1"/>
                  </a:moveTo>
                  <a:cubicBezTo>
                    <a:pt x="131" y="1"/>
                    <a:pt x="33" y="18"/>
                    <a:pt x="33" y="51"/>
                  </a:cubicBezTo>
                  <a:cubicBezTo>
                    <a:pt x="0" y="218"/>
                    <a:pt x="2402" y="685"/>
                    <a:pt x="5270" y="1519"/>
                  </a:cubicBezTo>
                  <a:cubicBezTo>
                    <a:pt x="6705" y="1919"/>
                    <a:pt x="8006" y="2353"/>
                    <a:pt x="8906" y="2753"/>
                  </a:cubicBezTo>
                  <a:cubicBezTo>
                    <a:pt x="9722" y="3085"/>
                    <a:pt x="10209" y="3363"/>
                    <a:pt x="10344" y="3363"/>
                  </a:cubicBezTo>
                  <a:cubicBezTo>
                    <a:pt x="10358" y="3363"/>
                    <a:pt x="10368" y="3360"/>
                    <a:pt x="10374" y="3354"/>
                  </a:cubicBezTo>
                  <a:cubicBezTo>
                    <a:pt x="10407" y="3287"/>
                    <a:pt x="9974" y="2853"/>
                    <a:pt x="9073" y="2353"/>
                  </a:cubicBezTo>
                  <a:cubicBezTo>
                    <a:pt x="8206" y="1886"/>
                    <a:pt x="6905" y="1352"/>
                    <a:pt x="5437" y="952"/>
                  </a:cubicBezTo>
                  <a:cubicBezTo>
                    <a:pt x="3084" y="284"/>
                    <a:pt x="1032" y="1"/>
                    <a:pt x="30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29"/>
            <p:cNvSpPr/>
            <p:nvPr/>
          </p:nvSpPr>
          <p:spPr>
            <a:xfrm>
              <a:off x="-1184650" y="1571800"/>
              <a:ext cx="1053300" cy="169225"/>
            </a:xfrm>
            <a:custGeom>
              <a:avLst/>
              <a:gdLst/>
              <a:ahLst/>
              <a:cxnLst/>
              <a:rect l="l" t="t" r="r" b="b"/>
              <a:pathLst>
                <a:path w="42132" h="6769" extrusionOk="0">
                  <a:moveTo>
                    <a:pt x="18885" y="0"/>
                  </a:moveTo>
                  <a:cubicBezTo>
                    <a:pt x="14846" y="0"/>
                    <a:pt x="5768" y="216"/>
                    <a:pt x="1936" y="2055"/>
                  </a:cubicBezTo>
                  <a:cubicBezTo>
                    <a:pt x="835" y="2589"/>
                    <a:pt x="201" y="3223"/>
                    <a:pt x="168" y="4023"/>
                  </a:cubicBezTo>
                  <a:cubicBezTo>
                    <a:pt x="168" y="4023"/>
                    <a:pt x="1" y="4657"/>
                    <a:pt x="435" y="4991"/>
                  </a:cubicBezTo>
                  <a:cubicBezTo>
                    <a:pt x="594" y="5150"/>
                    <a:pt x="861" y="5262"/>
                    <a:pt x="1271" y="5262"/>
                  </a:cubicBezTo>
                  <a:cubicBezTo>
                    <a:pt x="1546" y="5262"/>
                    <a:pt x="1887" y="5212"/>
                    <a:pt x="2303" y="5091"/>
                  </a:cubicBezTo>
                  <a:cubicBezTo>
                    <a:pt x="2536" y="5024"/>
                    <a:pt x="2770" y="4924"/>
                    <a:pt x="3036" y="4824"/>
                  </a:cubicBezTo>
                  <a:cubicBezTo>
                    <a:pt x="4204" y="4590"/>
                    <a:pt x="5338" y="4357"/>
                    <a:pt x="6472" y="4157"/>
                  </a:cubicBezTo>
                  <a:cubicBezTo>
                    <a:pt x="10319" y="3518"/>
                    <a:pt x="14206" y="3193"/>
                    <a:pt x="18094" y="3193"/>
                  </a:cubicBezTo>
                  <a:cubicBezTo>
                    <a:pt x="22128" y="3193"/>
                    <a:pt x="26164" y="3543"/>
                    <a:pt x="30156" y="4257"/>
                  </a:cubicBezTo>
                  <a:cubicBezTo>
                    <a:pt x="31023" y="4390"/>
                    <a:pt x="31924" y="4590"/>
                    <a:pt x="32824" y="4791"/>
                  </a:cubicBezTo>
                  <a:cubicBezTo>
                    <a:pt x="34626" y="5191"/>
                    <a:pt x="36427" y="5691"/>
                    <a:pt x="38128" y="6192"/>
                  </a:cubicBezTo>
                  <a:cubicBezTo>
                    <a:pt x="38849" y="6405"/>
                    <a:pt x="39697" y="6768"/>
                    <a:pt x="40503" y="6768"/>
                  </a:cubicBezTo>
                  <a:cubicBezTo>
                    <a:pt x="40705" y="6768"/>
                    <a:pt x="40904" y="6745"/>
                    <a:pt x="41097" y="6692"/>
                  </a:cubicBezTo>
                  <a:lnTo>
                    <a:pt x="41197" y="6659"/>
                  </a:lnTo>
                  <a:cubicBezTo>
                    <a:pt x="42131" y="6325"/>
                    <a:pt x="41931" y="5024"/>
                    <a:pt x="41497" y="4490"/>
                  </a:cubicBezTo>
                  <a:cubicBezTo>
                    <a:pt x="40964" y="3757"/>
                    <a:pt x="39729" y="3256"/>
                    <a:pt x="38395" y="2856"/>
                  </a:cubicBezTo>
                  <a:cubicBezTo>
                    <a:pt x="37628" y="2622"/>
                    <a:pt x="36827" y="2422"/>
                    <a:pt x="36127" y="2255"/>
                  </a:cubicBezTo>
                  <a:cubicBezTo>
                    <a:pt x="31190" y="1055"/>
                    <a:pt x="25953" y="254"/>
                    <a:pt x="20883" y="21"/>
                  </a:cubicBezTo>
                  <a:cubicBezTo>
                    <a:pt x="20883" y="21"/>
                    <a:pt x="20119" y="0"/>
                    <a:pt x="18885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29"/>
            <p:cNvSpPr/>
            <p:nvPr/>
          </p:nvSpPr>
          <p:spPr>
            <a:xfrm>
              <a:off x="-175912" y="1319075"/>
              <a:ext cx="155000" cy="244550"/>
            </a:xfrm>
            <a:custGeom>
              <a:avLst/>
              <a:gdLst/>
              <a:ahLst/>
              <a:cxnLst/>
              <a:rect l="l" t="t" r="r" b="b"/>
              <a:pathLst>
                <a:path w="6200" h="9782" extrusionOk="0">
                  <a:moveTo>
                    <a:pt x="3237" y="1"/>
                  </a:moveTo>
                  <a:cubicBezTo>
                    <a:pt x="3171" y="1"/>
                    <a:pt x="3104" y="3"/>
                    <a:pt x="3036" y="8"/>
                  </a:cubicBezTo>
                  <a:cubicBezTo>
                    <a:pt x="1801" y="108"/>
                    <a:pt x="901" y="475"/>
                    <a:pt x="467" y="1542"/>
                  </a:cubicBezTo>
                  <a:cubicBezTo>
                    <a:pt x="100" y="2376"/>
                    <a:pt x="33" y="3010"/>
                    <a:pt x="0" y="3143"/>
                  </a:cubicBezTo>
                  <a:cubicBezTo>
                    <a:pt x="234" y="2276"/>
                    <a:pt x="901" y="1709"/>
                    <a:pt x="1234" y="1575"/>
                  </a:cubicBezTo>
                  <a:lnTo>
                    <a:pt x="1334" y="1575"/>
                  </a:lnTo>
                  <a:cubicBezTo>
                    <a:pt x="1479" y="1540"/>
                    <a:pt x="1610" y="1524"/>
                    <a:pt x="1727" y="1524"/>
                  </a:cubicBezTo>
                  <a:cubicBezTo>
                    <a:pt x="3289" y="1524"/>
                    <a:pt x="2559" y="4417"/>
                    <a:pt x="2435" y="4944"/>
                  </a:cubicBezTo>
                  <a:cubicBezTo>
                    <a:pt x="2035" y="6546"/>
                    <a:pt x="1368" y="8080"/>
                    <a:pt x="434" y="9448"/>
                  </a:cubicBezTo>
                  <a:cubicBezTo>
                    <a:pt x="767" y="9514"/>
                    <a:pt x="1068" y="9648"/>
                    <a:pt x="1334" y="9781"/>
                  </a:cubicBezTo>
                  <a:cubicBezTo>
                    <a:pt x="3970" y="8447"/>
                    <a:pt x="5771" y="6012"/>
                    <a:pt x="6071" y="3043"/>
                  </a:cubicBezTo>
                  <a:cubicBezTo>
                    <a:pt x="6200" y="1755"/>
                    <a:pt x="5085" y="1"/>
                    <a:pt x="323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29"/>
            <p:cNvSpPr/>
            <p:nvPr/>
          </p:nvSpPr>
          <p:spPr>
            <a:xfrm>
              <a:off x="-116375" y="1589150"/>
              <a:ext cx="211850" cy="139125"/>
            </a:xfrm>
            <a:custGeom>
              <a:avLst/>
              <a:gdLst/>
              <a:ahLst/>
              <a:cxnLst/>
              <a:rect l="l" t="t" r="r" b="b"/>
              <a:pathLst>
                <a:path w="8474" h="5565" extrusionOk="0">
                  <a:moveTo>
                    <a:pt x="1394" y="0"/>
                  </a:moveTo>
                  <a:cubicBezTo>
                    <a:pt x="926" y="0"/>
                    <a:pt x="459" y="23"/>
                    <a:pt x="0" y="60"/>
                  </a:cubicBezTo>
                  <a:cubicBezTo>
                    <a:pt x="201" y="594"/>
                    <a:pt x="201" y="1228"/>
                    <a:pt x="0" y="1728"/>
                  </a:cubicBezTo>
                  <a:cubicBezTo>
                    <a:pt x="1135" y="1928"/>
                    <a:pt x="2302" y="2028"/>
                    <a:pt x="3403" y="2429"/>
                  </a:cubicBezTo>
                  <a:cubicBezTo>
                    <a:pt x="6972" y="3804"/>
                    <a:pt x="5206" y="5533"/>
                    <a:pt x="4508" y="5533"/>
                  </a:cubicBezTo>
                  <a:cubicBezTo>
                    <a:pt x="4495" y="5533"/>
                    <a:pt x="4483" y="5532"/>
                    <a:pt x="4470" y="5531"/>
                  </a:cubicBezTo>
                  <a:cubicBezTo>
                    <a:pt x="4370" y="5531"/>
                    <a:pt x="4270" y="5564"/>
                    <a:pt x="4170" y="5564"/>
                  </a:cubicBezTo>
                  <a:cubicBezTo>
                    <a:pt x="4504" y="5564"/>
                    <a:pt x="4871" y="5531"/>
                    <a:pt x="5238" y="5464"/>
                  </a:cubicBezTo>
                  <a:cubicBezTo>
                    <a:pt x="7072" y="5131"/>
                    <a:pt x="8473" y="3329"/>
                    <a:pt x="6872" y="1795"/>
                  </a:cubicBezTo>
                  <a:cubicBezTo>
                    <a:pt x="5437" y="414"/>
                    <a:pt x="3409" y="0"/>
                    <a:pt x="139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1" name="Google Shape;1771;p29"/>
          <p:cNvGrpSpPr/>
          <p:nvPr/>
        </p:nvGrpSpPr>
        <p:grpSpPr>
          <a:xfrm>
            <a:off x="1265078" y="2133438"/>
            <a:ext cx="2168031" cy="2211782"/>
            <a:chOff x="1265078" y="2133438"/>
            <a:chExt cx="2168031" cy="2211782"/>
          </a:xfrm>
        </p:grpSpPr>
        <p:grpSp>
          <p:nvGrpSpPr>
            <p:cNvPr id="1772" name="Google Shape;1772;p29"/>
            <p:cNvGrpSpPr/>
            <p:nvPr/>
          </p:nvGrpSpPr>
          <p:grpSpPr>
            <a:xfrm>
              <a:off x="1265078" y="2133438"/>
              <a:ext cx="2168031" cy="2211782"/>
              <a:chOff x="6922925" y="1343037"/>
              <a:chExt cx="2233241" cy="2278309"/>
            </a:xfrm>
          </p:grpSpPr>
          <p:sp>
            <p:nvSpPr>
              <p:cNvPr id="1773" name="Google Shape;1773;p29"/>
              <p:cNvSpPr/>
              <p:nvPr/>
            </p:nvSpPr>
            <p:spPr>
              <a:xfrm>
                <a:off x="6922925" y="2181328"/>
                <a:ext cx="820431" cy="1322306"/>
              </a:xfrm>
              <a:custGeom>
                <a:avLst/>
                <a:gdLst/>
                <a:ahLst/>
                <a:cxnLst/>
                <a:rect l="l" t="t" r="r" b="b"/>
                <a:pathLst>
                  <a:path w="24485" h="39463" extrusionOk="0">
                    <a:moveTo>
                      <a:pt x="16980" y="0"/>
                    </a:moveTo>
                    <a:cubicBezTo>
                      <a:pt x="16980" y="0"/>
                      <a:pt x="16946" y="34"/>
                      <a:pt x="16880" y="101"/>
                    </a:cubicBezTo>
                    <a:cubicBezTo>
                      <a:pt x="16846" y="134"/>
                      <a:pt x="16846" y="167"/>
                      <a:pt x="16779" y="234"/>
                    </a:cubicBezTo>
                    <a:cubicBezTo>
                      <a:pt x="16146" y="934"/>
                      <a:pt x="14111" y="3403"/>
                      <a:pt x="12310" y="6772"/>
                    </a:cubicBezTo>
                    <a:cubicBezTo>
                      <a:pt x="11943" y="7472"/>
                      <a:pt x="11542" y="8240"/>
                      <a:pt x="11209" y="9007"/>
                    </a:cubicBezTo>
                    <a:cubicBezTo>
                      <a:pt x="10942" y="9641"/>
                      <a:pt x="10675" y="10274"/>
                      <a:pt x="10442" y="10942"/>
                    </a:cubicBezTo>
                    <a:cubicBezTo>
                      <a:pt x="10041" y="12042"/>
                      <a:pt x="9708" y="13177"/>
                      <a:pt x="9508" y="14377"/>
                    </a:cubicBezTo>
                    <a:cubicBezTo>
                      <a:pt x="9241" y="15712"/>
                      <a:pt x="9107" y="17079"/>
                      <a:pt x="9174" y="18447"/>
                    </a:cubicBezTo>
                    <a:cubicBezTo>
                      <a:pt x="9174" y="18447"/>
                      <a:pt x="3370" y="19848"/>
                      <a:pt x="2269" y="26653"/>
                    </a:cubicBezTo>
                    <a:cubicBezTo>
                      <a:pt x="1168" y="33458"/>
                      <a:pt x="3870" y="35759"/>
                      <a:pt x="3870" y="35759"/>
                    </a:cubicBezTo>
                    <a:cubicBezTo>
                      <a:pt x="3870" y="35759"/>
                      <a:pt x="1" y="37527"/>
                      <a:pt x="68" y="39062"/>
                    </a:cubicBezTo>
                    <a:cubicBezTo>
                      <a:pt x="101" y="39362"/>
                      <a:pt x="301" y="39462"/>
                      <a:pt x="601" y="39462"/>
                    </a:cubicBezTo>
                    <a:cubicBezTo>
                      <a:pt x="1969" y="39429"/>
                      <a:pt x="5405" y="37761"/>
                      <a:pt x="6939" y="37027"/>
                    </a:cubicBezTo>
                    <a:cubicBezTo>
                      <a:pt x="8640" y="36193"/>
                      <a:pt x="9708" y="33291"/>
                      <a:pt x="9708" y="33291"/>
                    </a:cubicBezTo>
                    <a:lnTo>
                      <a:pt x="9741" y="33324"/>
                    </a:lnTo>
                    <a:cubicBezTo>
                      <a:pt x="9941" y="33524"/>
                      <a:pt x="10809" y="34258"/>
                      <a:pt x="12410" y="34292"/>
                    </a:cubicBezTo>
                    <a:lnTo>
                      <a:pt x="12643" y="34292"/>
                    </a:lnTo>
                    <a:cubicBezTo>
                      <a:pt x="13977" y="34258"/>
                      <a:pt x="15779" y="33725"/>
                      <a:pt x="18047" y="32023"/>
                    </a:cubicBezTo>
                    <a:cubicBezTo>
                      <a:pt x="22817" y="28387"/>
                      <a:pt x="24485" y="8406"/>
                      <a:pt x="19915" y="1969"/>
                    </a:cubicBezTo>
                    <a:cubicBezTo>
                      <a:pt x="19815" y="1868"/>
                      <a:pt x="19748" y="1735"/>
                      <a:pt x="19648" y="1635"/>
                    </a:cubicBezTo>
                    <a:cubicBezTo>
                      <a:pt x="19515" y="1468"/>
                      <a:pt x="19381" y="1335"/>
                      <a:pt x="19248" y="1201"/>
                    </a:cubicBezTo>
                    <a:cubicBezTo>
                      <a:pt x="19215" y="1135"/>
                      <a:pt x="19148" y="1101"/>
                      <a:pt x="19114" y="1035"/>
                    </a:cubicBezTo>
                    <a:cubicBezTo>
                      <a:pt x="18914" y="868"/>
                      <a:pt x="18714" y="701"/>
                      <a:pt x="18481" y="568"/>
                    </a:cubicBezTo>
                    <a:cubicBezTo>
                      <a:pt x="18447" y="534"/>
                      <a:pt x="18414" y="501"/>
                      <a:pt x="18347" y="467"/>
                    </a:cubicBezTo>
                    <a:cubicBezTo>
                      <a:pt x="18247" y="401"/>
                      <a:pt x="18114" y="334"/>
                      <a:pt x="18014" y="301"/>
                    </a:cubicBezTo>
                    <a:cubicBezTo>
                      <a:pt x="17914" y="267"/>
                      <a:pt x="17847" y="234"/>
                      <a:pt x="17747" y="201"/>
                    </a:cubicBezTo>
                    <a:cubicBezTo>
                      <a:pt x="17480" y="101"/>
                      <a:pt x="17246" y="34"/>
                      <a:pt x="16980" y="0"/>
                    </a:cubicBezTo>
                    <a:close/>
                  </a:path>
                </a:pathLst>
              </a:custGeom>
              <a:solidFill>
                <a:srgbClr val="F09C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4" name="Google Shape;1774;p29"/>
              <p:cNvSpPr/>
              <p:nvPr/>
            </p:nvSpPr>
            <p:spPr>
              <a:xfrm>
                <a:off x="6924064" y="2181328"/>
                <a:ext cx="834940" cy="1323714"/>
              </a:xfrm>
              <a:custGeom>
                <a:avLst/>
                <a:gdLst/>
                <a:ahLst/>
                <a:cxnLst/>
                <a:rect l="l" t="t" r="r" b="b"/>
                <a:pathLst>
                  <a:path w="24918" h="39505" extrusionOk="0">
                    <a:moveTo>
                      <a:pt x="16946" y="0"/>
                    </a:moveTo>
                    <a:cubicBezTo>
                      <a:pt x="16946" y="0"/>
                      <a:pt x="8840" y="8873"/>
                      <a:pt x="9173" y="18447"/>
                    </a:cubicBezTo>
                    <a:cubicBezTo>
                      <a:pt x="9173" y="18447"/>
                      <a:pt x="3369" y="19848"/>
                      <a:pt x="2268" y="26653"/>
                    </a:cubicBezTo>
                    <a:cubicBezTo>
                      <a:pt x="1168" y="33458"/>
                      <a:pt x="3903" y="35726"/>
                      <a:pt x="3903" y="35726"/>
                    </a:cubicBezTo>
                    <a:cubicBezTo>
                      <a:pt x="3903" y="35726"/>
                      <a:pt x="0" y="37527"/>
                      <a:pt x="67" y="39062"/>
                    </a:cubicBezTo>
                    <a:cubicBezTo>
                      <a:pt x="88" y="39375"/>
                      <a:pt x="318" y="39504"/>
                      <a:pt x="687" y="39504"/>
                    </a:cubicBezTo>
                    <a:cubicBezTo>
                      <a:pt x="2084" y="39504"/>
                      <a:pt x="5461" y="37660"/>
                      <a:pt x="6938" y="37027"/>
                    </a:cubicBezTo>
                    <a:cubicBezTo>
                      <a:pt x="8673" y="36260"/>
                      <a:pt x="9707" y="33291"/>
                      <a:pt x="9707" y="33291"/>
                    </a:cubicBezTo>
                    <a:cubicBezTo>
                      <a:pt x="9707" y="33291"/>
                      <a:pt x="10650" y="34302"/>
                      <a:pt x="12543" y="34302"/>
                    </a:cubicBezTo>
                    <a:cubicBezTo>
                      <a:pt x="13893" y="34302"/>
                      <a:pt x="15727" y="33787"/>
                      <a:pt x="18046" y="32023"/>
                    </a:cubicBezTo>
                    <a:cubicBezTo>
                      <a:pt x="23650" y="27787"/>
                      <a:pt x="24918" y="1035"/>
                      <a:pt x="169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5" name="Google Shape;1775;p29"/>
              <p:cNvSpPr/>
              <p:nvPr/>
            </p:nvSpPr>
            <p:spPr>
              <a:xfrm>
                <a:off x="6995603" y="3444360"/>
                <a:ext cx="25734" cy="43627"/>
              </a:xfrm>
              <a:custGeom>
                <a:avLst/>
                <a:gdLst/>
                <a:ahLst/>
                <a:cxnLst/>
                <a:rect l="l" t="t" r="r" b="b"/>
                <a:pathLst>
                  <a:path w="768" h="1302" extrusionOk="0">
                    <a:moveTo>
                      <a:pt x="767" y="0"/>
                    </a:moveTo>
                    <a:cubicBezTo>
                      <a:pt x="634" y="0"/>
                      <a:pt x="500" y="67"/>
                      <a:pt x="400" y="167"/>
                    </a:cubicBezTo>
                    <a:cubicBezTo>
                      <a:pt x="300" y="234"/>
                      <a:pt x="200" y="367"/>
                      <a:pt x="133" y="500"/>
                    </a:cubicBezTo>
                    <a:cubicBezTo>
                      <a:pt x="67" y="601"/>
                      <a:pt x="33" y="734"/>
                      <a:pt x="33" y="901"/>
                    </a:cubicBezTo>
                    <a:cubicBezTo>
                      <a:pt x="0" y="1034"/>
                      <a:pt x="0" y="1168"/>
                      <a:pt x="33" y="1301"/>
                    </a:cubicBezTo>
                    <a:cubicBezTo>
                      <a:pt x="133" y="1034"/>
                      <a:pt x="234" y="801"/>
                      <a:pt x="334" y="567"/>
                    </a:cubicBezTo>
                    <a:cubicBezTo>
                      <a:pt x="367" y="467"/>
                      <a:pt x="434" y="367"/>
                      <a:pt x="500" y="267"/>
                    </a:cubicBezTo>
                    <a:cubicBezTo>
                      <a:pt x="600" y="167"/>
                      <a:pt x="667" y="100"/>
                      <a:pt x="7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6" name="Google Shape;1776;p29"/>
              <p:cNvSpPr/>
              <p:nvPr/>
            </p:nvSpPr>
            <p:spPr>
              <a:xfrm>
                <a:off x="7138646" y="2922380"/>
                <a:ext cx="154302" cy="97272"/>
              </a:xfrm>
              <a:custGeom>
                <a:avLst/>
                <a:gdLst/>
                <a:ahLst/>
                <a:cxnLst/>
                <a:rect l="l" t="t" r="r" b="b"/>
                <a:pathLst>
                  <a:path w="4605" h="2903" extrusionOk="0">
                    <a:moveTo>
                      <a:pt x="2903" y="0"/>
                    </a:moveTo>
                    <a:lnTo>
                      <a:pt x="2869" y="434"/>
                    </a:lnTo>
                    <a:cubicBezTo>
                      <a:pt x="2836" y="734"/>
                      <a:pt x="2769" y="1068"/>
                      <a:pt x="2703" y="1368"/>
                    </a:cubicBezTo>
                    <a:cubicBezTo>
                      <a:pt x="2636" y="1668"/>
                      <a:pt x="2536" y="2002"/>
                      <a:pt x="2402" y="2269"/>
                    </a:cubicBezTo>
                    <a:cubicBezTo>
                      <a:pt x="2302" y="2369"/>
                      <a:pt x="2202" y="2502"/>
                      <a:pt x="2102" y="2502"/>
                    </a:cubicBezTo>
                    <a:cubicBezTo>
                      <a:pt x="2093" y="2506"/>
                      <a:pt x="2084" y="2509"/>
                      <a:pt x="2073" y="2509"/>
                    </a:cubicBezTo>
                    <a:cubicBezTo>
                      <a:pt x="2001" y="2509"/>
                      <a:pt x="1889" y="2418"/>
                      <a:pt x="1802" y="2302"/>
                    </a:cubicBezTo>
                    <a:cubicBezTo>
                      <a:pt x="1635" y="2035"/>
                      <a:pt x="1502" y="1735"/>
                      <a:pt x="1402" y="1468"/>
                    </a:cubicBezTo>
                    <a:lnTo>
                      <a:pt x="1302" y="1201"/>
                    </a:lnTo>
                    <a:lnTo>
                      <a:pt x="1202" y="1468"/>
                    </a:lnTo>
                    <a:cubicBezTo>
                      <a:pt x="1135" y="1768"/>
                      <a:pt x="1035" y="2068"/>
                      <a:pt x="901" y="2335"/>
                    </a:cubicBezTo>
                    <a:cubicBezTo>
                      <a:pt x="835" y="2469"/>
                      <a:pt x="768" y="2602"/>
                      <a:pt x="668" y="2702"/>
                    </a:cubicBezTo>
                    <a:cubicBezTo>
                      <a:pt x="601" y="2769"/>
                      <a:pt x="568" y="2802"/>
                      <a:pt x="501" y="2802"/>
                    </a:cubicBezTo>
                    <a:cubicBezTo>
                      <a:pt x="434" y="2802"/>
                      <a:pt x="401" y="2769"/>
                      <a:pt x="334" y="2702"/>
                    </a:cubicBezTo>
                    <a:cubicBezTo>
                      <a:pt x="134" y="2502"/>
                      <a:pt x="101" y="2135"/>
                      <a:pt x="101" y="1835"/>
                    </a:cubicBezTo>
                    <a:cubicBezTo>
                      <a:pt x="101" y="1535"/>
                      <a:pt x="134" y="1201"/>
                      <a:pt x="168" y="901"/>
                    </a:cubicBezTo>
                    <a:lnTo>
                      <a:pt x="168" y="901"/>
                    </a:lnTo>
                    <a:cubicBezTo>
                      <a:pt x="101" y="1201"/>
                      <a:pt x="34" y="1535"/>
                      <a:pt x="34" y="1835"/>
                    </a:cubicBezTo>
                    <a:cubicBezTo>
                      <a:pt x="1" y="2135"/>
                      <a:pt x="1" y="2502"/>
                      <a:pt x="234" y="2769"/>
                    </a:cubicBezTo>
                    <a:cubicBezTo>
                      <a:pt x="301" y="2836"/>
                      <a:pt x="368" y="2902"/>
                      <a:pt x="501" y="2902"/>
                    </a:cubicBezTo>
                    <a:cubicBezTo>
                      <a:pt x="601" y="2902"/>
                      <a:pt x="668" y="2869"/>
                      <a:pt x="735" y="2802"/>
                    </a:cubicBezTo>
                    <a:cubicBezTo>
                      <a:pt x="868" y="2669"/>
                      <a:pt x="968" y="2535"/>
                      <a:pt x="1035" y="2402"/>
                    </a:cubicBezTo>
                    <a:cubicBezTo>
                      <a:pt x="1153" y="2190"/>
                      <a:pt x="1237" y="1978"/>
                      <a:pt x="1312" y="1766"/>
                    </a:cubicBezTo>
                    <a:lnTo>
                      <a:pt x="1312" y="1766"/>
                    </a:lnTo>
                    <a:cubicBezTo>
                      <a:pt x="1401" y="1988"/>
                      <a:pt x="1493" y="2212"/>
                      <a:pt x="1635" y="2402"/>
                    </a:cubicBezTo>
                    <a:cubicBezTo>
                      <a:pt x="1702" y="2469"/>
                      <a:pt x="1735" y="2535"/>
                      <a:pt x="1835" y="2602"/>
                    </a:cubicBezTo>
                    <a:cubicBezTo>
                      <a:pt x="1902" y="2669"/>
                      <a:pt x="2002" y="2702"/>
                      <a:pt x="2136" y="2702"/>
                    </a:cubicBezTo>
                    <a:cubicBezTo>
                      <a:pt x="2336" y="2669"/>
                      <a:pt x="2469" y="2502"/>
                      <a:pt x="2569" y="2335"/>
                    </a:cubicBezTo>
                    <a:cubicBezTo>
                      <a:pt x="2736" y="2035"/>
                      <a:pt x="2803" y="1735"/>
                      <a:pt x="2903" y="1401"/>
                    </a:cubicBezTo>
                    <a:cubicBezTo>
                      <a:pt x="2947" y="1181"/>
                      <a:pt x="2976" y="975"/>
                      <a:pt x="3001" y="764"/>
                    </a:cubicBezTo>
                    <a:lnTo>
                      <a:pt x="3001" y="764"/>
                    </a:lnTo>
                    <a:cubicBezTo>
                      <a:pt x="3082" y="934"/>
                      <a:pt x="3180" y="1090"/>
                      <a:pt x="3303" y="1234"/>
                    </a:cubicBezTo>
                    <a:cubicBezTo>
                      <a:pt x="3437" y="1335"/>
                      <a:pt x="3537" y="1468"/>
                      <a:pt x="3670" y="1535"/>
                    </a:cubicBezTo>
                    <a:cubicBezTo>
                      <a:pt x="3737" y="1601"/>
                      <a:pt x="3803" y="1635"/>
                      <a:pt x="3870" y="1668"/>
                    </a:cubicBezTo>
                    <a:cubicBezTo>
                      <a:pt x="3937" y="1701"/>
                      <a:pt x="4004" y="1735"/>
                      <a:pt x="4070" y="1735"/>
                    </a:cubicBezTo>
                    <a:cubicBezTo>
                      <a:pt x="4097" y="1744"/>
                      <a:pt x="4124" y="1748"/>
                      <a:pt x="4150" y="1748"/>
                    </a:cubicBezTo>
                    <a:cubicBezTo>
                      <a:pt x="4222" y="1748"/>
                      <a:pt x="4288" y="1717"/>
                      <a:pt x="4337" y="1668"/>
                    </a:cubicBezTo>
                    <a:cubicBezTo>
                      <a:pt x="4404" y="1601"/>
                      <a:pt x="4437" y="1535"/>
                      <a:pt x="4471" y="1468"/>
                    </a:cubicBezTo>
                    <a:cubicBezTo>
                      <a:pt x="4537" y="1335"/>
                      <a:pt x="4537" y="1168"/>
                      <a:pt x="4571" y="1034"/>
                    </a:cubicBezTo>
                    <a:cubicBezTo>
                      <a:pt x="4604" y="734"/>
                      <a:pt x="4571" y="434"/>
                      <a:pt x="4537" y="134"/>
                    </a:cubicBezTo>
                    <a:lnTo>
                      <a:pt x="4537" y="134"/>
                    </a:lnTo>
                    <a:cubicBezTo>
                      <a:pt x="4571" y="434"/>
                      <a:pt x="4537" y="734"/>
                      <a:pt x="4504" y="1034"/>
                    </a:cubicBezTo>
                    <a:cubicBezTo>
                      <a:pt x="4471" y="1168"/>
                      <a:pt x="4437" y="1301"/>
                      <a:pt x="4371" y="1435"/>
                    </a:cubicBezTo>
                    <a:cubicBezTo>
                      <a:pt x="4342" y="1551"/>
                      <a:pt x="4262" y="1641"/>
                      <a:pt x="4155" y="1641"/>
                    </a:cubicBezTo>
                    <a:cubicBezTo>
                      <a:pt x="4138" y="1641"/>
                      <a:pt x="4121" y="1639"/>
                      <a:pt x="4104" y="1635"/>
                    </a:cubicBezTo>
                    <a:cubicBezTo>
                      <a:pt x="4037" y="1635"/>
                      <a:pt x="3970" y="1601"/>
                      <a:pt x="3937" y="1568"/>
                    </a:cubicBezTo>
                    <a:cubicBezTo>
                      <a:pt x="3870" y="1535"/>
                      <a:pt x="3803" y="1468"/>
                      <a:pt x="3737" y="1435"/>
                    </a:cubicBezTo>
                    <a:cubicBezTo>
                      <a:pt x="3637" y="1368"/>
                      <a:pt x="3537" y="1268"/>
                      <a:pt x="3437" y="1134"/>
                    </a:cubicBezTo>
                    <a:cubicBezTo>
                      <a:pt x="3270" y="934"/>
                      <a:pt x="3136" y="667"/>
                      <a:pt x="3036" y="401"/>
                    </a:cubicBezTo>
                    <a:lnTo>
                      <a:pt x="29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7" name="Google Shape;1777;p29"/>
              <p:cNvSpPr/>
              <p:nvPr/>
            </p:nvSpPr>
            <p:spPr>
              <a:xfrm>
                <a:off x="7332018" y="1494223"/>
                <a:ext cx="1135636" cy="771778"/>
              </a:xfrm>
              <a:custGeom>
                <a:avLst/>
                <a:gdLst/>
                <a:ahLst/>
                <a:cxnLst/>
                <a:rect l="l" t="t" r="r" b="b"/>
                <a:pathLst>
                  <a:path w="33892" h="23033" extrusionOk="0">
                    <a:moveTo>
                      <a:pt x="19498" y="0"/>
                    </a:moveTo>
                    <a:cubicBezTo>
                      <a:pt x="19114" y="0"/>
                      <a:pt x="18731" y="8"/>
                      <a:pt x="18347" y="25"/>
                    </a:cubicBezTo>
                    <a:cubicBezTo>
                      <a:pt x="18047" y="58"/>
                      <a:pt x="17713" y="58"/>
                      <a:pt x="17380" y="92"/>
                    </a:cubicBezTo>
                    <a:cubicBezTo>
                      <a:pt x="15945" y="159"/>
                      <a:pt x="14478" y="325"/>
                      <a:pt x="13043" y="592"/>
                    </a:cubicBezTo>
                    <a:cubicBezTo>
                      <a:pt x="12676" y="659"/>
                      <a:pt x="12309" y="726"/>
                      <a:pt x="11942" y="792"/>
                    </a:cubicBezTo>
                    <a:cubicBezTo>
                      <a:pt x="10975" y="992"/>
                      <a:pt x="10041" y="1193"/>
                      <a:pt x="9174" y="1493"/>
                    </a:cubicBezTo>
                    <a:cubicBezTo>
                      <a:pt x="6072" y="2393"/>
                      <a:pt x="3470" y="3794"/>
                      <a:pt x="2002" y="5729"/>
                    </a:cubicBezTo>
                    <a:cubicBezTo>
                      <a:pt x="1168" y="6863"/>
                      <a:pt x="568" y="8231"/>
                      <a:pt x="267" y="9732"/>
                    </a:cubicBezTo>
                    <a:cubicBezTo>
                      <a:pt x="67" y="10633"/>
                      <a:pt x="1" y="11567"/>
                      <a:pt x="34" y="12501"/>
                    </a:cubicBezTo>
                    <a:cubicBezTo>
                      <a:pt x="34" y="12801"/>
                      <a:pt x="67" y="13101"/>
                      <a:pt x="101" y="13368"/>
                    </a:cubicBezTo>
                    <a:cubicBezTo>
                      <a:pt x="234" y="14502"/>
                      <a:pt x="501" y="15603"/>
                      <a:pt x="1001" y="16637"/>
                    </a:cubicBezTo>
                    <a:cubicBezTo>
                      <a:pt x="1101" y="16837"/>
                      <a:pt x="1201" y="17071"/>
                      <a:pt x="1301" y="17271"/>
                    </a:cubicBezTo>
                    <a:cubicBezTo>
                      <a:pt x="1702" y="18005"/>
                      <a:pt x="2202" y="18672"/>
                      <a:pt x="2803" y="19306"/>
                    </a:cubicBezTo>
                    <a:cubicBezTo>
                      <a:pt x="4270" y="20873"/>
                      <a:pt x="6372" y="22074"/>
                      <a:pt x="9207" y="22641"/>
                    </a:cubicBezTo>
                    <a:cubicBezTo>
                      <a:pt x="10592" y="22915"/>
                      <a:pt x="11986" y="23032"/>
                      <a:pt x="13360" y="23032"/>
                    </a:cubicBezTo>
                    <a:cubicBezTo>
                      <a:pt x="21887" y="23032"/>
                      <a:pt x="29655" y="18505"/>
                      <a:pt x="29655" y="18505"/>
                    </a:cubicBezTo>
                    <a:cubicBezTo>
                      <a:pt x="29655" y="18505"/>
                      <a:pt x="32757" y="17438"/>
                      <a:pt x="33658" y="13301"/>
                    </a:cubicBezTo>
                    <a:cubicBezTo>
                      <a:pt x="33758" y="12801"/>
                      <a:pt x="33858" y="12234"/>
                      <a:pt x="33891" y="11600"/>
                    </a:cubicBezTo>
                    <a:cubicBezTo>
                      <a:pt x="33891" y="11367"/>
                      <a:pt x="33891" y="11166"/>
                      <a:pt x="33891" y="10933"/>
                    </a:cubicBezTo>
                    <a:cubicBezTo>
                      <a:pt x="33891" y="10633"/>
                      <a:pt x="33891" y="10332"/>
                      <a:pt x="33858" y="10032"/>
                    </a:cubicBezTo>
                    <a:cubicBezTo>
                      <a:pt x="33758" y="8831"/>
                      <a:pt x="33491" y="7664"/>
                      <a:pt x="33057" y="6596"/>
                    </a:cubicBezTo>
                    <a:cubicBezTo>
                      <a:pt x="32991" y="6430"/>
                      <a:pt x="32924" y="6263"/>
                      <a:pt x="32824" y="6129"/>
                    </a:cubicBezTo>
                    <a:cubicBezTo>
                      <a:pt x="32524" y="5429"/>
                      <a:pt x="32090" y="4795"/>
                      <a:pt x="31623" y="4195"/>
                    </a:cubicBezTo>
                    <a:cubicBezTo>
                      <a:pt x="29955" y="2127"/>
                      <a:pt x="27387" y="692"/>
                      <a:pt x="23984" y="259"/>
                    </a:cubicBezTo>
                    <a:cubicBezTo>
                      <a:pt x="22950" y="125"/>
                      <a:pt x="21816" y="25"/>
                      <a:pt x="20649" y="25"/>
                    </a:cubicBezTo>
                    <a:cubicBezTo>
                      <a:pt x="20265" y="8"/>
                      <a:pt x="19881" y="0"/>
                      <a:pt x="194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8" name="Google Shape;1778;p29"/>
              <p:cNvSpPr/>
              <p:nvPr/>
            </p:nvSpPr>
            <p:spPr>
              <a:xfrm>
                <a:off x="8156906" y="2568876"/>
                <a:ext cx="999261" cy="1052471"/>
              </a:xfrm>
              <a:custGeom>
                <a:avLst/>
                <a:gdLst/>
                <a:ahLst/>
                <a:cxnLst/>
                <a:rect l="l" t="t" r="r" b="b"/>
                <a:pathLst>
                  <a:path w="29822" h="31410" extrusionOk="0">
                    <a:moveTo>
                      <a:pt x="12718" y="0"/>
                    </a:moveTo>
                    <a:cubicBezTo>
                      <a:pt x="12089" y="0"/>
                      <a:pt x="11708" y="76"/>
                      <a:pt x="11708" y="76"/>
                    </a:cubicBezTo>
                    <a:cubicBezTo>
                      <a:pt x="11708" y="76"/>
                      <a:pt x="0" y="18456"/>
                      <a:pt x="6371" y="20958"/>
                    </a:cubicBezTo>
                    <a:cubicBezTo>
                      <a:pt x="8553" y="21815"/>
                      <a:pt x="10559" y="22096"/>
                      <a:pt x="12254" y="22096"/>
                    </a:cubicBezTo>
                    <a:cubicBezTo>
                      <a:pt x="15507" y="22096"/>
                      <a:pt x="17613" y="21058"/>
                      <a:pt x="17613" y="21058"/>
                    </a:cubicBezTo>
                    <a:cubicBezTo>
                      <a:pt x="17613" y="21058"/>
                      <a:pt x="19214" y="24460"/>
                      <a:pt x="21716" y="25361"/>
                    </a:cubicBezTo>
                    <a:cubicBezTo>
                      <a:pt x="24184" y="26262"/>
                      <a:pt x="25118" y="29964"/>
                      <a:pt x="26119" y="30965"/>
                    </a:cubicBezTo>
                    <a:cubicBezTo>
                      <a:pt x="26452" y="31298"/>
                      <a:pt x="26853" y="31410"/>
                      <a:pt x="27238" y="31410"/>
                    </a:cubicBezTo>
                    <a:cubicBezTo>
                      <a:pt x="28009" y="31410"/>
                      <a:pt x="28721" y="30965"/>
                      <a:pt x="28721" y="30965"/>
                    </a:cubicBezTo>
                    <a:cubicBezTo>
                      <a:pt x="29821" y="28563"/>
                      <a:pt x="23317" y="20758"/>
                      <a:pt x="23317" y="20758"/>
                    </a:cubicBezTo>
                    <a:cubicBezTo>
                      <a:pt x="23317" y="20758"/>
                      <a:pt x="24284" y="18823"/>
                      <a:pt x="23984" y="14987"/>
                    </a:cubicBezTo>
                    <a:cubicBezTo>
                      <a:pt x="23917" y="14153"/>
                      <a:pt x="23784" y="13252"/>
                      <a:pt x="23584" y="12218"/>
                    </a:cubicBezTo>
                    <a:cubicBezTo>
                      <a:pt x="23417" y="11484"/>
                      <a:pt x="23250" y="10717"/>
                      <a:pt x="22983" y="9883"/>
                    </a:cubicBezTo>
                    <a:cubicBezTo>
                      <a:pt x="22883" y="9516"/>
                      <a:pt x="22750" y="9149"/>
                      <a:pt x="22616" y="8749"/>
                    </a:cubicBezTo>
                    <a:cubicBezTo>
                      <a:pt x="22383" y="7982"/>
                      <a:pt x="22083" y="7281"/>
                      <a:pt x="21782" y="6647"/>
                    </a:cubicBezTo>
                    <a:cubicBezTo>
                      <a:pt x="18985" y="724"/>
                      <a:pt x="14663" y="0"/>
                      <a:pt x="12718" y="0"/>
                    </a:cubicBezTo>
                    <a:close/>
                  </a:path>
                </a:pathLst>
              </a:custGeom>
              <a:solidFill>
                <a:srgbClr val="F09C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9" name="Google Shape;1779;p29"/>
              <p:cNvSpPr/>
              <p:nvPr/>
            </p:nvSpPr>
            <p:spPr>
              <a:xfrm>
                <a:off x="8156906" y="2568876"/>
                <a:ext cx="999261" cy="1052471"/>
              </a:xfrm>
              <a:custGeom>
                <a:avLst/>
                <a:gdLst/>
                <a:ahLst/>
                <a:cxnLst/>
                <a:rect l="l" t="t" r="r" b="b"/>
                <a:pathLst>
                  <a:path w="29822" h="31410" extrusionOk="0">
                    <a:moveTo>
                      <a:pt x="12718" y="0"/>
                    </a:moveTo>
                    <a:cubicBezTo>
                      <a:pt x="12089" y="0"/>
                      <a:pt x="11708" y="76"/>
                      <a:pt x="11708" y="76"/>
                    </a:cubicBezTo>
                    <a:cubicBezTo>
                      <a:pt x="11708" y="76"/>
                      <a:pt x="0" y="18456"/>
                      <a:pt x="6371" y="20958"/>
                    </a:cubicBezTo>
                    <a:cubicBezTo>
                      <a:pt x="8553" y="21815"/>
                      <a:pt x="10559" y="22096"/>
                      <a:pt x="12254" y="22096"/>
                    </a:cubicBezTo>
                    <a:cubicBezTo>
                      <a:pt x="15507" y="22096"/>
                      <a:pt x="17613" y="21058"/>
                      <a:pt x="17613" y="21058"/>
                    </a:cubicBezTo>
                    <a:cubicBezTo>
                      <a:pt x="17613" y="21058"/>
                      <a:pt x="19214" y="24460"/>
                      <a:pt x="21716" y="25361"/>
                    </a:cubicBezTo>
                    <a:cubicBezTo>
                      <a:pt x="24184" y="26262"/>
                      <a:pt x="25118" y="29964"/>
                      <a:pt x="26119" y="30965"/>
                    </a:cubicBezTo>
                    <a:cubicBezTo>
                      <a:pt x="26452" y="31298"/>
                      <a:pt x="26853" y="31410"/>
                      <a:pt x="27238" y="31410"/>
                    </a:cubicBezTo>
                    <a:cubicBezTo>
                      <a:pt x="28009" y="31410"/>
                      <a:pt x="28721" y="30965"/>
                      <a:pt x="28721" y="30965"/>
                    </a:cubicBezTo>
                    <a:cubicBezTo>
                      <a:pt x="29821" y="28563"/>
                      <a:pt x="23317" y="20758"/>
                      <a:pt x="23317" y="20758"/>
                    </a:cubicBezTo>
                    <a:cubicBezTo>
                      <a:pt x="23317" y="20758"/>
                      <a:pt x="24284" y="18823"/>
                      <a:pt x="23984" y="14987"/>
                    </a:cubicBezTo>
                    <a:cubicBezTo>
                      <a:pt x="23917" y="14153"/>
                      <a:pt x="23784" y="13252"/>
                      <a:pt x="23584" y="12218"/>
                    </a:cubicBezTo>
                    <a:cubicBezTo>
                      <a:pt x="23417" y="11484"/>
                      <a:pt x="23250" y="10717"/>
                      <a:pt x="22983" y="9883"/>
                    </a:cubicBezTo>
                    <a:cubicBezTo>
                      <a:pt x="22883" y="9516"/>
                      <a:pt x="22750" y="9149"/>
                      <a:pt x="22616" y="8749"/>
                    </a:cubicBezTo>
                    <a:cubicBezTo>
                      <a:pt x="22383" y="7982"/>
                      <a:pt x="22083" y="7281"/>
                      <a:pt x="21782" y="6647"/>
                    </a:cubicBezTo>
                    <a:cubicBezTo>
                      <a:pt x="18985" y="724"/>
                      <a:pt x="14663" y="0"/>
                      <a:pt x="1271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0" name="Google Shape;1780;p29"/>
              <p:cNvSpPr/>
              <p:nvPr/>
            </p:nvSpPr>
            <p:spPr>
              <a:xfrm>
                <a:off x="8522372" y="1721438"/>
                <a:ext cx="408021" cy="1021242"/>
              </a:xfrm>
              <a:custGeom>
                <a:avLst/>
                <a:gdLst/>
                <a:ahLst/>
                <a:cxnLst/>
                <a:rect l="l" t="t" r="r" b="b"/>
                <a:pathLst>
                  <a:path w="12177" h="30478" extrusionOk="0">
                    <a:moveTo>
                      <a:pt x="8155" y="0"/>
                    </a:moveTo>
                    <a:cubicBezTo>
                      <a:pt x="7339" y="0"/>
                      <a:pt x="6078" y="618"/>
                      <a:pt x="4571" y="2351"/>
                    </a:cubicBezTo>
                    <a:cubicBezTo>
                      <a:pt x="1" y="7588"/>
                      <a:pt x="8007" y="17028"/>
                      <a:pt x="9408" y="21364"/>
                    </a:cubicBezTo>
                    <a:cubicBezTo>
                      <a:pt x="10775" y="25701"/>
                      <a:pt x="7039" y="28669"/>
                      <a:pt x="7039" y="28669"/>
                    </a:cubicBezTo>
                    <a:cubicBezTo>
                      <a:pt x="7039" y="28669"/>
                      <a:pt x="6490" y="30477"/>
                      <a:pt x="7481" y="30477"/>
                    </a:cubicBezTo>
                    <a:cubicBezTo>
                      <a:pt x="7915" y="30477"/>
                      <a:pt x="8643" y="30131"/>
                      <a:pt x="9841" y="29136"/>
                    </a:cubicBezTo>
                    <a:cubicBezTo>
                      <a:pt x="11376" y="27869"/>
                      <a:pt x="12176" y="25701"/>
                      <a:pt x="11943" y="23232"/>
                    </a:cubicBezTo>
                    <a:cubicBezTo>
                      <a:pt x="11576" y="19363"/>
                      <a:pt x="8574" y="14826"/>
                      <a:pt x="7206" y="12324"/>
                    </a:cubicBezTo>
                    <a:cubicBezTo>
                      <a:pt x="5004" y="8222"/>
                      <a:pt x="6439" y="5420"/>
                      <a:pt x="8273" y="3451"/>
                    </a:cubicBezTo>
                    <a:cubicBezTo>
                      <a:pt x="9274" y="2317"/>
                      <a:pt x="9641" y="850"/>
                      <a:pt x="8807" y="182"/>
                    </a:cubicBezTo>
                    <a:cubicBezTo>
                      <a:pt x="8642" y="67"/>
                      <a:pt x="8422" y="0"/>
                      <a:pt x="8155" y="0"/>
                    </a:cubicBezTo>
                    <a:close/>
                  </a:path>
                </a:pathLst>
              </a:custGeom>
              <a:solidFill>
                <a:srgbClr val="F09C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1" name="Google Shape;1781;p29"/>
              <p:cNvSpPr/>
              <p:nvPr/>
            </p:nvSpPr>
            <p:spPr>
              <a:xfrm>
                <a:off x="8621856" y="1721438"/>
                <a:ext cx="309643" cy="1021242"/>
              </a:xfrm>
              <a:custGeom>
                <a:avLst/>
                <a:gdLst/>
                <a:ahLst/>
                <a:cxnLst/>
                <a:rect l="l" t="t" r="r" b="b"/>
                <a:pathLst>
                  <a:path w="9241" h="30478" extrusionOk="0">
                    <a:moveTo>
                      <a:pt x="5200" y="0"/>
                    </a:moveTo>
                    <a:cubicBezTo>
                      <a:pt x="4391" y="0"/>
                      <a:pt x="3117" y="618"/>
                      <a:pt x="1635" y="2351"/>
                    </a:cubicBezTo>
                    <a:cubicBezTo>
                      <a:pt x="1302" y="2684"/>
                      <a:pt x="1068" y="3051"/>
                      <a:pt x="868" y="3451"/>
                    </a:cubicBezTo>
                    <a:cubicBezTo>
                      <a:pt x="1" y="5119"/>
                      <a:pt x="101" y="7121"/>
                      <a:pt x="668" y="9189"/>
                    </a:cubicBezTo>
                    <a:cubicBezTo>
                      <a:pt x="868" y="9889"/>
                      <a:pt x="1101" y="10590"/>
                      <a:pt x="1402" y="11257"/>
                    </a:cubicBezTo>
                    <a:cubicBezTo>
                      <a:pt x="2969" y="15160"/>
                      <a:pt x="5671" y="19029"/>
                      <a:pt x="6439" y="21364"/>
                    </a:cubicBezTo>
                    <a:cubicBezTo>
                      <a:pt x="6605" y="21965"/>
                      <a:pt x="6705" y="22532"/>
                      <a:pt x="6739" y="23099"/>
                    </a:cubicBezTo>
                    <a:cubicBezTo>
                      <a:pt x="6772" y="23966"/>
                      <a:pt x="6605" y="24767"/>
                      <a:pt x="6339" y="25501"/>
                    </a:cubicBezTo>
                    <a:cubicBezTo>
                      <a:pt x="5571" y="27469"/>
                      <a:pt x="4070" y="28669"/>
                      <a:pt x="4070" y="28669"/>
                    </a:cubicBezTo>
                    <a:cubicBezTo>
                      <a:pt x="4070" y="28669"/>
                      <a:pt x="3521" y="30477"/>
                      <a:pt x="4524" y="30477"/>
                    </a:cubicBezTo>
                    <a:cubicBezTo>
                      <a:pt x="4962" y="30477"/>
                      <a:pt x="5698" y="30131"/>
                      <a:pt x="6906" y="29136"/>
                    </a:cubicBezTo>
                    <a:cubicBezTo>
                      <a:pt x="8407" y="27869"/>
                      <a:pt x="9241" y="25667"/>
                      <a:pt x="8974" y="23232"/>
                    </a:cubicBezTo>
                    <a:cubicBezTo>
                      <a:pt x="8840" y="21765"/>
                      <a:pt x="8307" y="20197"/>
                      <a:pt x="7639" y="18662"/>
                    </a:cubicBezTo>
                    <a:cubicBezTo>
                      <a:pt x="7172" y="17628"/>
                      <a:pt x="6639" y="16594"/>
                      <a:pt x="6138" y="15660"/>
                    </a:cubicBezTo>
                    <a:cubicBezTo>
                      <a:pt x="5438" y="14359"/>
                      <a:pt x="4737" y="13225"/>
                      <a:pt x="4237" y="12324"/>
                    </a:cubicBezTo>
                    <a:cubicBezTo>
                      <a:pt x="2069" y="8255"/>
                      <a:pt x="3436" y="5486"/>
                      <a:pt x="5238" y="3518"/>
                    </a:cubicBezTo>
                    <a:cubicBezTo>
                      <a:pt x="5238" y="3485"/>
                      <a:pt x="5271" y="3451"/>
                      <a:pt x="5304" y="3451"/>
                    </a:cubicBezTo>
                    <a:cubicBezTo>
                      <a:pt x="6305" y="2317"/>
                      <a:pt x="6672" y="850"/>
                      <a:pt x="5838" y="182"/>
                    </a:cubicBezTo>
                    <a:cubicBezTo>
                      <a:pt x="5682" y="67"/>
                      <a:pt x="5466" y="0"/>
                      <a:pt x="52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2" name="Google Shape;1782;p29"/>
              <p:cNvSpPr/>
              <p:nvPr/>
            </p:nvSpPr>
            <p:spPr>
              <a:xfrm>
                <a:off x="8650907" y="1721907"/>
                <a:ext cx="194545" cy="123341"/>
              </a:xfrm>
              <a:custGeom>
                <a:avLst/>
                <a:gdLst/>
                <a:ahLst/>
                <a:cxnLst/>
                <a:rect l="l" t="t" r="r" b="b"/>
                <a:pathLst>
                  <a:path w="5806" h="3681" extrusionOk="0">
                    <a:moveTo>
                      <a:pt x="4306" y="0"/>
                    </a:moveTo>
                    <a:cubicBezTo>
                      <a:pt x="3495" y="0"/>
                      <a:pt x="2233" y="623"/>
                      <a:pt x="768" y="2337"/>
                    </a:cubicBezTo>
                    <a:cubicBezTo>
                      <a:pt x="435" y="2670"/>
                      <a:pt x="201" y="3037"/>
                      <a:pt x="1" y="3437"/>
                    </a:cubicBezTo>
                    <a:cubicBezTo>
                      <a:pt x="330" y="3563"/>
                      <a:pt x="777" y="3681"/>
                      <a:pt x="1321" y="3681"/>
                    </a:cubicBezTo>
                    <a:cubicBezTo>
                      <a:pt x="1935" y="3681"/>
                      <a:pt x="2672" y="3530"/>
                      <a:pt x="3503" y="3070"/>
                    </a:cubicBezTo>
                    <a:lnTo>
                      <a:pt x="3503" y="3070"/>
                    </a:lnTo>
                    <a:cubicBezTo>
                      <a:pt x="3503" y="3071"/>
                      <a:pt x="3461" y="3638"/>
                      <a:pt x="3912" y="3638"/>
                    </a:cubicBezTo>
                    <a:cubicBezTo>
                      <a:pt x="4029" y="3638"/>
                      <a:pt x="4178" y="3600"/>
                      <a:pt x="4371" y="3504"/>
                    </a:cubicBezTo>
                    <a:cubicBezTo>
                      <a:pt x="4371" y="3471"/>
                      <a:pt x="4404" y="3471"/>
                      <a:pt x="4437" y="3437"/>
                    </a:cubicBezTo>
                    <a:cubicBezTo>
                      <a:pt x="5438" y="2337"/>
                      <a:pt x="5805" y="836"/>
                      <a:pt x="4971" y="202"/>
                    </a:cubicBezTo>
                    <a:cubicBezTo>
                      <a:pt x="4809" y="74"/>
                      <a:pt x="4584" y="0"/>
                      <a:pt x="430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3" name="Google Shape;1783;p29"/>
              <p:cNvSpPr/>
              <p:nvPr/>
            </p:nvSpPr>
            <p:spPr>
              <a:xfrm>
                <a:off x="8833121" y="2495394"/>
                <a:ext cx="53679" cy="80519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2403" extrusionOk="0">
                    <a:moveTo>
                      <a:pt x="434" y="1"/>
                    </a:moveTo>
                    <a:cubicBezTo>
                      <a:pt x="434" y="868"/>
                      <a:pt x="267" y="1669"/>
                      <a:pt x="0" y="2403"/>
                    </a:cubicBezTo>
                    <a:cubicBezTo>
                      <a:pt x="801" y="2369"/>
                      <a:pt x="1601" y="1969"/>
                      <a:pt x="1501" y="1235"/>
                    </a:cubicBezTo>
                    <a:cubicBezTo>
                      <a:pt x="1401" y="635"/>
                      <a:pt x="867" y="201"/>
                      <a:pt x="4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4" name="Google Shape;1784;p29"/>
              <p:cNvSpPr/>
              <p:nvPr/>
            </p:nvSpPr>
            <p:spPr>
              <a:xfrm>
                <a:off x="8798474" y="2246165"/>
                <a:ext cx="79379" cy="102332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054" extrusionOk="0">
                    <a:moveTo>
                      <a:pt x="867" y="0"/>
                    </a:moveTo>
                    <a:cubicBezTo>
                      <a:pt x="500" y="501"/>
                      <a:pt x="0" y="1435"/>
                      <a:pt x="500" y="2302"/>
                    </a:cubicBezTo>
                    <a:cubicBezTo>
                      <a:pt x="837" y="2902"/>
                      <a:pt x="1363" y="3053"/>
                      <a:pt x="1843" y="3053"/>
                    </a:cubicBezTo>
                    <a:cubicBezTo>
                      <a:pt x="2030" y="3053"/>
                      <a:pt x="2210" y="3030"/>
                      <a:pt x="2368" y="3002"/>
                    </a:cubicBezTo>
                    <a:cubicBezTo>
                      <a:pt x="1901" y="1968"/>
                      <a:pt x="1368" y="934"/>
                      <a:pt x="8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5" name="Google Shape;1785;p29"/>
              <p:cNvSpPr/>
              <p:nvPr/>
            </p:nvSpPr>
            <p:spPr>
              <a:xfrm>
                <a:off x="8644205" y="2015566"/>
                <a:ext cx="65976" cy="83099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2480" extrusionOk="0">
                    <a:moveTo>
                      <a:pt x="1020" y="1"/>
                    </a:moveTo>
                    <a:cubicBezTo>
                      <a:pt x="685" y="1"/>
                      <a:pt x="309" y="197"/>
                      <a:pt x="1" y="411"/>
                    </a:cubicBezTo>
                    <a:cubicBezTo>
                      <a:pt x="201" y="1111"/>
                      <a:pt x="434" y="1812"/>
                      <a:pt x="735" y="2479"/>
                    </a:cubicBezTo>
                    <a:cubicBezTo>
                      <a:pt x="1235" y="1745"/>
                      <a:pt x="1969" y="478"/>
                      <a:pt x="1402" y="111"/>
                    </a:cubicBezTo>
                    <a:cubicBezTo>
                      <a:pt x="1286" y="33"/>
                      <a:pt x="1156" y="1"/>
                      <a:pt x="10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6" name="Google Shape;1786;p29"/>
              <p:cNvSpPr/>
              <p:nvPr/>
            </p:nvSpPr>
            <p:spPr>
              <a:xfrm>
                <a:off x="8066368" y="1343037"/>
                <a:ext cx="304047" cy="295302"/>
              </a:xfrm>
              <a:custGeom>
                <a:avLst/>
                <a:gdLst/>
                <a:ahLst/>
                <a:cxnLst/>
                <a:rect l="l" t="t" r="r" b="b"/>
                <a:pathLst>
                  <a:path w="9074" h="8813" extrusionOk="0">
                    <a:moveTo>
                      <a:pt x="6905" y="1"/>
                    </a:moveTo>
                    <a:cubicBezTo>
                      <a:pt x="5804" y="34"/>
                      <a:pt x="4537" y="1101"/>
                      <a:pt x="3469" y="2602"/>
                    </a:cubicBezTo>
                    <a:cubicBezTo>
                      <a:pt x="2302" y="4237"/>
                      <a:pt x="0" y="4737"/>
                      <a:pt x="0" y="4737"/>
                    </a:cubicBezTo>
                    <a:cubicBezTo>
                      <a:pt x="0" y="4737"/>
                      <a:pt x="1992" y="8812"/>
                      <a:pt x="4559" y="8812"/>
                    </a:cubicBezTo>
                    <a:cubicBezTo>
                      <a:pt x="5108" y="8812"/>
                      <a:pt x="5684" y="8626"/>
                      <a:pt x="6271" y="8173"/>
                    </a:cubicBezTo>
                    <a:cubicBezTo>
                      <a:pt x="6772" y="7806"/>
                      <a:pt x="7172" y="7372"/>
                      <a:pt x="7472" y="6905"/>
                    </a:cubicBezTo>
                    <a:cubicBezTo>
                      <a:pt x="7639" y="6639"/>
                      <a:pt x="7772" y="6405"/>
                      <a:pt x="7872" y="6138"/>
                    </a:cubicBezTo>
                    <a:cubicBezTo>
                      <a:pt x="9073" y="3503"/>
                      <a:pt x="8139" y="201"/>
                      <a:pt x="7239" y="34"/>
                    </a:cubicBezTo>
                    <a:cubicBezTo>
                      <a:pt x="7105" y="1"/>
                      <a:pt x="7005" y="1"/>
                      <a:pt x="6905" y="1"/>
                    </a:cubicBezTo>
                    <a:close/>
                  </a:path>
                </a:pathLst>
              </a:custGeom>
              <a:solidFill>
                <a:srgbClr val="F09C4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7" name="Google Shape;1787;p29"/>
              <p:cNvSpPr/>
              <p:nvPr/>
            </p:nvSpPr>
            <p:spPr>
              <a:xfrm>
                <a:off x="7405802" y="1990905"/>
                <a:ext cx="1372568" cy="1470979"/>
              </a:xfrm>
              <a:custGeom>
                <a:avLst/>
                <a:gdLst/>
                <a:ahLst/>
                <a:cxnLst/>
                <a:rect l="l" t="t" r="r" b="b"/>
                <a:pathLst>
                  <a:path w="40963" h="43900" extrusionOk="0">
                    <a:moveTo>
                      <a:pt x="20421" y="0"/>
                    </a:moveTo>
                    <a:cubicBezTo>
                      <a:pt x="11301" y="0"/>
                      <a:pt x="2569" y="5683"/>
                      <a:pt x="2569" y="5683"/>
                    </a:cubicBezTo>
                    <a:cubicBezTo>
                      <a:pt x="2569" y="5683"/>
                      <a:pt x="0" y="9019"/>
                      <a:pt x="801" y="20994"/>
                    </a:cubicBezTo>
                    <a:cubicBezTo>
                      <a:pt x="1401" y="30334"/>
                      <a:pt x="5404" y="42677"/>
                      <a:pt x="8606" y="43877"/>
                    </a:cubicBezTo>
                    <a:cubicBezTo>
                      <a:pt x="8647" y="43893"/>
                      <a:pt x="8686" y="43900"/>
                      <a:pt x="8722" y="43900"/>
                    </a:cubicBezTo>
                    <a:cubicBezTo>
                      <a:pt x="9371" y="43900"/>
                      <a:pt x="9357" y="41595"/>
                      <a:pt x="10133" y="41595"/>
                    </a:cubicBezTo>
                    <a:cubicBezTo>
                      <a:pt x="10168" y="41595"/>
                      <a:pt x="10203" y="41600"/>
                      <a:pt x="10241" y="41609"/>
                    </a:cubicBezTo>
                    <a:cubicBezTo>
                      <a:pt x="13377" y="42453"/>
                      <a:pt x="16810" y="42871"/>
                      <a:pt x="20184" y="42871"/>
                    </a:cubicBezTo>
                    <a:cubicBezTo>
                      <a:pt x="23878" y="42871"/>
                      <a:pt x="27502" y="42370"/>
                      <a:pt x="30589" y="41376"/>
                    </a:cubicBezTo>
                    <a:cubicBezTo>
                      <a:pt x="33124" y="40575"/>
                      <a:pt x="35292" y="39408"/>
                      <a:pt x="36826" y="37907"/>
                    </a:cubicBezTo>
                    <a:cubicBezTo>
                      <a:pt x="40963" y="33904"/>
                      <a:pt x="40229" y="16424"/>
                      <a:pt x="33858" y="6884"/>
                    </a:cubicBezTo>
                    <a:cubicBezTo>
                      <a:pt x="33190" y="5917"/>
                      <a:pt x="32490" y="5050"/>
                      <a:pt x="31723" y="4249"/>
                    </a:cubicBezTo>
                    <a:cubicBezTo>
                      <a:pt x="30722" y="3248"/>
                      <a:pt x="29655" y="2414"/>
                      <a:pt x="28454" y="1814"/>
                    </a:cubicBezTo>
                    <a:cubicBezTo>
                      <a:pt x="25889" y="505"/>
                      <a:pt x="23138" y="0"/>
                      <a:pt x="204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8" name="Google Shape;1788;p29"/>
              <p:cNvSpPr/>
              <p:nvPr/>
            </p:nvSpPr>
            <p:spPr>
              <a:xfrm>
                <a:off x="8179255" y="1343037"/>
                <a:ext cx="191160" cy="259683"/>
              </a:xfrm>
              <a:custGeom>
                <a:avLst/>
                <a:gdLst/>
                <a:ahLst/>
                <a:cxnLst/>
                <a:rect l="l" t="t" r="r" b="b"/>
                <a:pathLst>
                  <a:path w="5705" h="7750" extrusionOk="0">
                    <a:moveTo>
                      <a:pt x="3536" y="1"/>
                    </a:moveTo>
                    <a:cubicBezTo>
                      <a:pt x="3936" y="668"/>
                      <a:pt x="3903" y="1402"/>
                      <a:pt x="3670" y="2169"/>
                    </a:cubicBezTo>
                    <a:cubicBezTo>
                      <a:pt x="2869" y="4437"/>
                      <a:pt x="0" y="6872"/>
                      <a:pt x="1501" y="7606"/>
                    </a:cubicBezTo>
                    <a:cubicBezTo>
                      <a:pt x="1726" y="7706"/>
                      <a:pt x="1969" y="7750"/>
                      <a:pt x="2214" y="7750"/>
                    </a:cubicBezTo>
                    <a:cubicBezTo>
                      <a:pt x="2623" y="7750"/>
                      <a:pt x="3035" y="7627"/>
                      <a:pt x="3369" y="7439"/>
                    </a:cubicBezTo>
                    <a:cubicBezTo>
                      <a:pt x="3703" y="7306"/>
                      <a:pt x="3936" y="7106"/>
                      <a:pt x="4103" y="6905"/>
                    </a:cubicBezTo>
                    <a:cubicBezTo>
                      <a:pt x="4370" y="6539"/>
                      <a:pt x="4503" y="6205"/>
                      <a:pt x="4503" y="6138"/>
                    </a:cubicBezTo>
                    <a:cubicBezTo>
                      <a:pt x="5704" y="3503"/>
                      <a:pt x="4770" y="201"/>
                      <a:pt x="3870" y="34"/>
                    </a:cubicBezTo>
                    <a:cubicBezTo>
                      <a:pt x="3736" y="1"/>
                      <a:pt x="3636" y="1"/>
                      <a:pt x="35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9" name="Google Shape;1789;p29"/>
              <p:cNvSpPr/>
              <p:nvPr/>
            </p:nvSpPr>
            <p:spPr>
              <a:xfrm>
                <a:off x="8179255" y="1415682"/>
                <a:ext cx="147198" cy="187039"/>
              </a:xfrm>
              <a:custGeom>
                <a:avLst/>
                <a:gdLst/>
                <a:ahLst/>
                <a:cxnLst/>
                <a:rect l="l" t="t" r="r" b="b"/>
                <a:pathLst>
                  <a:path w="4393" h="5582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2869" y="2269"/>
                      <a:pt x="0" y="4704"/>
                      <a:pt x="1501" y="5438"/>
                    </a:cubicBezTo>
                    <a:cubicBezTo>
                      <a:pt x="1726" y="5538"/>
                      <a:pt x="1969" y="5582"/>
                      <a:pt x="2216" y="5582"/>
                    </a:cubicBezTo>
                    <a:cubicBezTo>
                      <a:pt x="2628" y="5582"/>
                      <a:pt x="3048" y="5459"/>
                      <a:pt x="3403" y="5271"/>
                    </a:cubicBezTo>
                    <a:cubicBezTo>
                      <a:pt x="3636" y="4437"/>
                      <a:pt x="3136" y="3570"/>
                      <a:pt x="3136" y="3570"/>
                    </a:cubicBezTo>
                    <a:cubicBezTo>
                      <a:pt x="3136" y="3570"/>
                      <a:pt x="4170" y="3236"/>
                      <a:pt x="4070" y="3036"/>
                    </a:cubicBezTo>
                    <a:cubicBezTo>
                      <a:pt x="4034" y="2953"/>
                      <a:pt x="3947" y="2925"/>
                      <a:pt x="3848" y="2925"/>
                    </a:cubicBezTo>
                    <a:cubicBezTo>
                      <a:pt x="3700" y="2925"/>
                      <a:pt x="3525" y="2988"/>
                      <a:pt x="3460" y="3021"/>
                    </a:cubicBezTo>
                    <a:lnTo>
                      <a:pt x="3460" y="3021"/>
                    </a:lnTo>
                    <a:cubicBezTo>
                      <a:pt x="3618" y="2916"/>
                      <a:pt x="4392" y="2325"/>
                      <a:pt x="4237" y="2169"/>
                    </a:cubicBezTo>
                    <a:cubicBezTo>
                      <a:pt x="4219" y="2151"/>
                      <a:pt x="4189" y="2143"/>
                      <a:pt x="4151" y="2143"/>
                    </a:cubicBezTo>
                    <a:cubicBezTo>
                      <a:pt x="3904" y="2143"/>
                      <a:pt x="3303" y="2469"/>
                      <a:pt x="3303" y="2469"/>
                    </a:cubicBezTo>
                    <a:cubicBezTo>
                      <a:pt x="3803" y="1569"/>
                      <a:pt x="3770" y="601"/>
                      <a:pt x="36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0" name="Google Shape;1790;p29"/>
              <p:cNvSpPr/>
              <p:nvPr/>
            </p:nvSpPr>
            <p:spPr>
              <a:xfrm>
                <a:off x="7769056" y="1496167"/>
                <a:ext cx="173267" cy="191227"/>
              </a:xfrm>
              <a:custGeom>
                <a:avLst/>
                <a:gdLst/>
                <a:ahLst/>
                <a:cxnLst/>
                <a:rect l="l" t="t" r="r" b="b"/>
                <a:pathLst>
                  <a:path w="5171" h="5707" extrusionOk="0">
                    <a:moveTo>
                      <a:pt x="4337" y="0"/>
                    </a:moveTo>
                    <a:cubicBezTo>
                      <a:pt x="2902" y="101"/>
                      <a:pt x="1435" y="267"/>
                      <a:pt x="0" y="501"/>
                    </a:cubicBezTo>
                    <a:lnTo>
                      <a:pt x="67" y="601"/>
                    </a:lnTo>
                    <a:cubicBezTo>
                      <a:pt x="567" y="1068"/>
                      <a:pt x="968" y="1635"/>
                      <a:pt x="1301" y="2235"/>
                    </a:cubicBezTo>
                    <a:cubicBezTo>
                      <a:pt x="1801" y="3103"/>
                      <a:pt x="2202" y="4003"/>
                      <a:pt x="2735" y="4804"/>
                    </a:cubicBezTo>
                    <a:cubicBezTo>
                      <a:pt x="3058" y="5255"/>
                      <a:pt x="3473" y="5706"/>
                      <a:pt x="4013" y="5706"/>
                    </a:cubicBezTo>
                    <a:cubicBezTo>
                      <a:pt x="4031" y="5706"/>
                      <a:pt x="4051" y="5706"/>
                      <a:pt x="4070" y="5705"/>
                    </a:cubicBezTo>
                    <a:cubicBezTo>
                      <a:pt x="4503" y="5671"/>
                      <a:pt x="4837" y="5371"/>
                      <a:pt x="5004" y="4971"/>
                    </a:cubicBezTo>
                    <a:cubicBezTo>
                      <a:pt x="5171" y="4604"/>
                      <a:pt x="5171" y="4170"/>
                      <a:pt x="5171" y="3736"/>
                    </a:cubicBezTo>
                    <a:cubicBezTo>
                      <a:pt x="5104" y="2469"/>
                      <a:pt x="4837" y="1201"/>
                      <a:pt x="43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29"/>
              <p:cNvSpPr/>
              <p:nvPr/>
            </p:nvSpPr>
            <p:spPr>
              <a:xfrm>
                <a:off x="7946747" y="1493922"/>
                <a:ext cx="77168" cy="75593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256" extrusionOk="0">
                    <a:moveTo>
                      <a:pt x="2303" y="1"/>
                    </a:moveTo>
                    <a:cubicBezTo>
                      <a:pt x="1569" y="1"/>
                      <a:pt x="802" y="1"/>
                      <a:pt x="1" y="34"/>
                    </a:cubicBezTo>
                    <a:cubicBezTo>
                      <a:pt x="34" y="67"/>
                      <a:pt x="34" y="101"/>
                      <a:pt x="68" y="134"/>
                    </a:cubicBezTo>
                    <a:cubicBezTo>
                      <a:pt x="268" y="534"/>
                      <a:pt x="435" y="968"/>
                      <a:pt x="568" y="1402"/>
                    </a:cubicBezTo>
                    <a:cubicBezTo>
                      <a:pt x="668" y="1702"/>
                      <a:pt x="768" y="2036"/>
                      <a:pt x="1035" y="2202"/>
                    </a:cubicBezTo>
                    <a:cubicBezTo>
                      <a:pt x="1117" y="2239"/>
                      <a:pt x="1202" y="2255"/>
                      <a:pt x="1286" y="2255"/>
                    </a:cubicBezTo>
                    <a:cubicBezTo>
                      <a:pt x="1510" y="2255"/>
                      <a:pt x="1733" y="2139"/>
                      <a:pt x="1902" y="1969"/>
                    </a:cubicBezTo>
                    <a:cubicBezTo>
                      <a:pt x="2102" y="1735"/>
                      <a:pt x="2169" y="1435"/>
                      <a:pt x="2236" y="1102"/>
                    </a:cubicBezTo>
                    <a:cubicBezTo>
                      <a:pt x="2303" y="735"/>
                      <a:pt x="2303" y="368"/>
                      <a:pt x="23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2" name="Google Shape;1792;p29"/>
              <p:cNvSpPr/>
              <p:nvPr/>
            </p:nvSpPr>
            <p:spPr>
              <a:xfrm>
                <a:off x="7639382" y="1520761"/>
                <a:ext cx="103974" cy="90671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2706" extrusionOk="0">
                    <a:moveTo>
                      <a:pt x="2769" y="0"/>
                    </a:moveTo>
                    <a:cubicBezTo>
                      <a:pt x="1802" y="167"/>
                      <a:pt x="868" y="401"/>
                      <a:pt x="1" y="667"/>
                    </a:cubicBezTo>
                    <a:cubicBezTo>
                      <a:pt x="468" y="1401"/>
                      <a:pt x="1368" y="2068"/>
                      <a:pt x="2002" y="2502"/>
                    </a:cubicBezTo>
                    <a:cubicBezTo>
                      <a:pt x="2136" y="2602"/>
                      <a:pt x="2236" y="2669"/>
                      <a:pt x="2369" y="2702"/>
                    </a:cubicBezTo>
                    <a:cubicBezTo>
                      <a:pt x="2389" y="2704"/>
                      <a:pt x="2408" y="2705"/>
                      <a:pt x="2426" y="2705"/>
                    </a:cubicBezTo>
                    <a:cubicBezTo>
                      <a:pt x="2699" y="2705"/>
                      <a:pt x="2909" y="2487"/>
                      <a:pt x="3003" y="2269"/>
                    </a:cubicBezTo>
                    <a:cubicBezTo>
                      <a:pt x="3103" y="2002"/>
                      <a:pt x="3103" y="1702"/>
                      <a:pt x="3070" y="1435"/>
                    </a:cubicBezTo>
                    <a:cubicBezTo>
                      <a:pt x="3003" y="934"/>
                      <a:pt x="2903" y="467"/>
                      <a:pt x="27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3" name="Google Shape;1793;p29"/>
              <p:cNvSpPr/>
              <p:nvPr/>
            </p:nvSpPr>
            <p:spPr>
              <a:xfrm>
                <a:off x="8326789" y="1714133"/>
                <a:ext cx="139760" cy="144250"/>
              </a:xfrm>
              <a:custGeom>
                <a:avLst/>
                <a:gdLst/>
                <a:ahLst/>
                <a:cxnLst/>
                <a:rect l="l" t="t" r="r" b="b"/>
                <a:pathLst>
                  <a:path w="4171" h="4305" extrusionOk="0">
                    <a:moveTo>
                      <a:pt x="3369" y="0"/>
                    </a:moveTo>
                    <a:cubicBezTo>
                      <a:pt x="3269" y="167"/>
                      <a:pt x="3203" y="367"/>
                      <a:pt x="3069" y="500"/>
                    </a:cubicBezTo>
                    <a:cubicBezTo>
                      <a:pt x="2702" y="901"/>
                      <a:pt x="2235" y="1168"/>
                      <a:pt x="1768" y="1434"/>
                    </a:cubicBezTo>
                    <a:cubicBezTo>
                      <a:pt x="1301" y="1668"/>
                      <a:pt x="868" y="1901"/>
                      <a:pt x="534" y="2268"/>
                    </a:cubicBezTo>
                    <a:cubicBezTo>
                      <a:pt x="201" y="2635"/>
                      <a:pt x="0" y="3169"/>
                      <a:pt x="234" y="3636"/>
                    </a:cubicBezTo>
                    <a:cubicBezTo>
                      <a:pt x="334" y="3836"/>
                      <a:pt x="501" y="4003"/>
                      <a:pt x="701" y="4136"/>
                    </a:cubicBezTo>
                    <a:cubicBezTo>
                      <a:pt x="932" y="4258"/>
                      <a:pt x="1181" y="4304"/>
                      <a:pt x="1437" y="4304"/>
                    </a:cubicBezTo>
                    <a:cubicBezTo>
                      <a:pt x="1885" y="4304"/>
                      <a:pt x="2357" y="4164"/>
                      <a:pt x="2802" y="4036"/>
                    </a:cubicBezTo>
                    <a:cubicBezTo>
                      <a:pt x="3269" y="3870"/>
                      <a:pt x="3736" y="3669"/>
                      <a:pt x="4170" y="3469"/>
                    </a:cubicBezTo>
                    <a:cubicBezTo>
                      <a:pt x="4103" y="2235"/>
                      <a:pt x="3803" y="1101"/>
                      <a:pt x="33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29"/>
              <p:cNvSpPr/>
              <p:nvPr/>
            </p:nvSpPr>
            <p:spPr>
              <a:xfrm>
                <a:off x="8348032" y="1633648"/>
                <a:ext cx="84975" cy="81993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2447" extrusionOk="0">
                    <a:moveTo>
                      <a:pt x="1301" y="0"/>
                    </a:moveTo>
                    <a:cubicBezTo>
                      <a:pt x="1234" y="100"/>
                      <a:pt x="1201" y="167"/>
                      <a:pt x="1168" y="201"/>
                    </a:cubicBezTo>
                    <a:cubicBezTo>
                      <a:pt x="801" y="668"/>
                      <a:pt x="167" y="968"/>
                      <a:pt x="34" y="1568"/>
                    </a:cubicBezTo>
                    <a:cubicBezTo>
                      <a:pt x="0" y="1702"/>
                      <a:pt x="0" y="1868"/>
                      <a:pt x="67" y="2002"/>
                    </a:cubicBezTo>
                    <a:cubicBezTo>
                      <a:pt x="223" y="2358"/>
                      <a:pt x="556" y="2447"/>
                      <a:pt x="909" y="2447"/>
                    </a:cubicBezTo>
                    <a:cubicBezTo>
                      <a:pt x="1086" y="2447"/>
                      <a:pt x="1268" y="2424"/>
                      <a:pt x="1435" y="2402"/>
                    </a:cubicBezTo>
                    <a:cubicBezTo>
                      <a:pt x="1835" y="2335"/>
                      <a:pt x="2202" y="2169"/>
                      <a:pt x="2535" y="1935"/>
                    </a:cubicBezTo>
                    <a:cubicBezTo>
                      <a:pt x="2202" y="1268"/>
                      <a:pt x="1768" y="601"/>
                      <a:pt x="1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5" name="Google Shape;1795;p29"/>
              <p:cNvSpPr/>
              <p:nvPr/>
            </p:nvSpPr>
            <p:spPr>
              <a:xfrm>
                <a:off x="8391626" y="1860527"/>
                <a:ext cx="76029" cy="79413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370" extrusionOk="0">
                    <a:moveTo>
                      <a:pt x="2268" y="1"/>
                    </a:moveTo>
                    <a:cubicBezTo>
                      <a:pt x="2235" y="34"/>
                      <a:pt x="2168" y="101"/>
                      <a:pt x="2102" y="134"/>
                    </a:cubicBezTo>
                    <a:cubicBezTo>
                      <a:pt x="1668" y="401"/>
                      <a:pt x="1201" y="601"/>
                      <a:pt x="701" y="668"/>
                    </a:cubicBezTo>
                    <a:cubicBezTo>
                      <a:pt x="534" y="701"/>
                      <a:pt x="400" y="701"/>
                      <a:pt x="267" y="768"/>
                    </a:cubicBezTo>
                    <a:cubicBezTo>
                      <a:pt x="33" y="935"/>
                      <a:pt x="0" y="1269"/>
                      <a:pt x="134" y="1535"/>
                    </a:cubicBezTo>
                    <a:cubicBezTo>
                      <a:pt x="267" y="1769"/>
                      <a:pt x="534" y="1936"/>
                      <a:pt x="767" y="2069"/>
                    </a:cubicBezTo>
                    <a:cubicBezTo>
                      <a:pt x="1168" y="2236"/>
                      <a:pt x="1601" y="2336"/>
                      <a:pt x="2035" y="2369"/>
                    </a:cubicBezTo>
                    <a:cubicBezTo>
                      <a:pt x="2135" y="1836"/>
                      <a:pt x="2235" y="1269"/>
                      <a:pt x="2268" y="668"/>
                    </a:cubicBezTo>
                    <a:cubicBezTo>
                      <a:pt x="2268" y="435"/>
                      <a:pt x="2268" y="201"/>
                      <a:pt x="22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6" name="Google Shape;1796;p29"/>
              <p:cNvSpPr/>
              <p:nvPr/>
            </p:nvSpPr>
            <p:spPr>
              <a:xfrm>
                <a:off x="8076421" y="1811338"/>
                <a:ext cx="270506" cy="262598"/>
              </a:xfrm>
              <a:custGeom>
                <a:avLst/>
                <a:gdLst/>
                <a:ahLst/>
                <a:cxnLst/>
                <a:rect l="l" t="t" r="r" b="b"/>
                <a:pathLst>
                  <a:path w="8073" h="7837" extrusionOk="0">
                    <a:moveTo>
                      <a:pt x="4226" y="0"/>
                    </a:moveTo>
                    <a:cubicBezTo>
                      <a:pt x="3329" y="0"/>
                      <a:pt x="2406" y="297"/>
                      <a:pt x="1702" y="735"/>
                    </a:cubicBezTo>
                    <a:cubicBezTo>
                      <a:pt x="634" y="1402"/>
                      <a:pt x="0" y="2570"/>
                      <a:pt x="34" y="3837"/>
                    </a:cubicBezTo>
                    <a:cubicBezTo>
                      <a:pt x="67" y="3871"/>
                      <a:pt x="67" y="3904"/>
                      <a:pt x="67" y="3904"/>
                    </a:cubicBezTo>
                    <a:cubicBezTo>
                      <a:pt x="134" y="5138"/>
                      <a:pt x="768" y="6539"/>
                      <a:pt x="1802" y="7273"/>
                    </a:cubicBezTo>
                    <a:cubicBezTo>
                      <a:pt x="2035" y="7440"/>
                      <a:pt x="2269" y="7573"/>
                      <a:pt x="2569" y="7673"/>
                    </a:cubicBezTo>
                    <a:cubicBezTo>
                      <a:pt x="2921" y="7785"/>
                      <a:pt x="3306" y="7836"/>
                      <a:pt x="3702" y="7836"/>
                    </a:cubicBezTo>
                    <a:cubicBezTo>
                      <a:pt x="4732" y="7836"/>
                      <a:pt x="5834" y="7484"/>
                      <a:pt x="6605" y="6906"/>
                    </a:cubicBezTo>
                    <a:cubicBezTo>
                      <a:pt x="8006" y="5805"/>
                      <a:pt x="8073" y="3671"/>
                      <a:pt x="7272" y="2069"/>
                    </a:cubicBezTo>
                    <a:cubicBezTo>
                      <a:pt x="7005" y="1436"/>
                      <a:pt x="6572" y="935"/>
                      <a:pt x="6105" y="568"/>
                    </a:cubicBezTo>
                    <a:cubicBezTo>
                      <a:pt x="5561" y="168"/>
                      <a:pt x="4901" y="0"/>
                      <a:pt x="42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7" name="Google Shape;1797;p29"/>
              <p:cNvSpPr/>
              <p:nvPr/>
            </p:nvSpPr>
            <p:spPr>
              <a:xfrm>
                <a:off x="8069719" y="1805474"/>
                <a:ext cx="269400" cy="269032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8029" extrusionOk="0">
                    <a:moveTo>
                      <a:pt x="4394" y="0"/>
                    </a:moveTo>
                    <a:cubicBezTo>
                      <a:pt x="3969" y="0"/>
                      <a:pt x="3545" y="66"/>
                      <a:pt x="3136" y="176"/>
                    </a:cubicBezTo>
                    <a:cubicBezTo>
                      <a:pt x="2702" y="276"/>
                      <a:pt x="2302" y="443"/>
                      <a:pt x="1902" y="677"/>
                    </a:cubicBezTo>
                    <a:cubicBezTo>
                      <a:pt x="1501" y="910"/>
                      <a:pt x="1168" y="1210"/>
                      <a:pt x="868" y="1544"/>
                    </a:cubicBezTo>
                    <a:cubicBezTo>
                      <a:pt x="300" y="2278"/>
                      <a:pt x="0" y="3178"/>
                      <a:pt x="100" y="4112"/>
                    </a:cubicBezTo>
                    <a:cubicBezTo>
                      <a:pt x="167" y="4880"/>
                      <a:pt x="434" y="5613"/>
                      <a:pt x="834" y="6281"/>
                    </a:cubicBezTo>
                    <a:cubicBezTo>
                      <a:pt x="1034" y="6614"/>
                      <a:pt x="1268" y="6914"/>
                      <a:pt x="1535" y="7181"/>
                    </a:cubicBezTo>
                    <a:cubicBezTo>
                      <a:pt x="1835" y="7448"/>
                      <a:pt x="2135" y="7682"/>
                      <a:pt x="2502" y="7815"/>
                    </a:cubicBezTo>
                    <a:cubicBezTo>
                      <a:pt x="2869" y="7948"/>
                      <a:pt x="3236" y="8015"/>
                      <a:pt x="3603" y="8015"/>
                    </a:cubicBezTo>
                    <a:cubicBezTo>
                      <a:pt x="3710" y="8024"/>
                      <a:pt x="3815" y="8028"/>
                      <a:pt x="3918" y="8028"/>
                    </a:cubicBezTo>
                    <a:cubicBezTo>
                      <a:pt x="4200" y="8028"/>
                      <a:pt x="4468" y="7997"/>
                      <a:pt x="4737" y="7948"/>
                    </a:cubicBezTo>
                    <a:cubicBezTo>
                      <a:pt x="5471" y="7815"/>
                      <a:pt x="6205" y="7548"/>
                      <a:pt x="6805" y="7081"/>
                    </a:cubicBezTo>
                    <a:lnTo>
                      <a:pt x="6805" y="7081"/>
                    </a:lnTo>
                    <a:cubicBezTo>
                      <a:pt x="6205" y="7515"/>
                      <a:pt x="5471" y="7815"/>
                      <a:pt x="4737" y="7915"/>
                    </a:cubicBezTo>
                    <a:cubicBezTo>
                      <a:pt x="4500" y="7947"/>
                      <a:pt x="4256" y="7966"/>
                      <a:pt x="4012" y="7966"/>
                    </a:cubicBezTo>
                    <a:cubicBezTo>
                      <a:pt x="3500" y="7966"/>
                      <a:pt x="2987" y="7885"/>
                      <a:pt x="2535" y="7682"/>
                    </a:cubicBezTo>
                    <a:cubicBezTo>
                      <a:pt x="2202" y="7548"/>
                      <a:pt x="1902" y="7315"/>
                      <a:pt x="1668" y="7048"/>
                    </a:cubicBezTo>
                    <a:cubicBezTo>
                      <a:pt x="1401" y="6781"/>
                      <a:pt x="1201" y="6481"/>
                      <a:pt x="1001" y="6147"/>
                    </a:cubicBezTo>
                    <a:cubicBezTo>
                      <a:pt x="667" y="5513"/>
                      <a:pt x="467" y="4813"/>
                      <a:pt x="401" y="4079"/>
                    </a:cubicBezTo>
                    <a:cubicBezTo>
                      <a:pt x="401" y="3979"/>
                      <a:pt x="401" y="3879"/>
                      <a:pt x="401" y="3779"/>
                    </a:cubicBezTo>
                    <a:cubicBezTo>
                      <a:pt x="434" y="3679"/>
                      <a:pt x="434" y="3579"/>
                      <a:pt x="434" y="3479"/>
                    </a:cubicBezTo>
                    <a:cubicBezTo>
                      <a:pt x="467" y="3278"/>
                      <a:pt x="501" y="3078"/>
                      <a:pt x="567" y="2878"/>
                    </a:cubicBezTo>
                    <a:cubicBezTo>
                      <a:pt x="701" y="2478"/>
                      <a:pt x="901" y="2111"/>
                      <a:pt x="1168" y="1811"/>
                    </a:cubicBezTo>
                    <a:cubicBezTo>
                      <a:pt x="1668" y="1177"/>
                      <a:pt x="2435" y="777"/>
                      <a:pt x="3236" y="543"/>
                    </a:cubicBezTo>
                    <a:cubicBezTo>
                      <a:pt x="3661" y="419"/>
                      <a:pt x="4105" y="342"/>
                      <a:pt x="4542" y="342"/>
                    </a:cubicBezTo>
                    <a:cubicBezTo>
                      <a:pt x="4929" y="342"/>
                      <a:pt x="5311" y="402"/>
                      <a:pt x="5671" y="543"/>
                    </a:cubicBezTo>
                    <a:cubicBezTo>
                      <a:pt x="6038" y="677"/>
                      <a:pt x="6371" y="943"/>
                      <a:pt x="6672" y="1244"/>
                    </a:cubicBezTo>
                    <a:cubicBezTo>
                      <a:pt x="6972" y="1544"/>
                      <a:pt x="7205" y="1877"/>
                      <a:pt x="7406" y="2278"/>
                    </a:cubicBezTo>
                    <a:cubicBezTo>
                      <a:pt x="7606" y="2645"/>
                      <a:pt x="7739" y="3078"/>
                      <a:pt x="7839" y="3479"/>
                    </a:cubicBezTo>
                    <a:cubicBezTo>
                      <a:pt x="7939" y="3912"/>
                      <a:pt x="7973" y="4346"/>
                      <a:pt x="7939" y="4780"/>
                    </a:cubicBezTo>
                    <a:cubicBezTo>
                      <a:pt x="7906" y="5247"/>
                      <a:pt x="7806" y="5680"/>
                      <a:pt x="7606" y="6047"/>
                    </a:cubicBezTo>
                    <a:cubicBezTo>
                      <a:pt x="7439" y="6447"/>
                      <a:pt x="7139" y="6814"/>
                      <a:pt x="6805" y="7081"/>
                    </a:cubicBezTo>
                    <a:cubicBezTo>
                      <a:pt x="7139" y="6814"/>
                      <a:pt x="7439" y="6447"/>
                      <a:pt x="7639" y="6047"/>
                    </a:cubicBezTo>
                    <a:cubicBezTo>
                      <a:pt x="7839" y="5680"/>
                      <a:pt x="7939" y="5247"/>
                      <a:pt x="8006" y="4780"/>
                    </a:cubicBezTo>
                    <a:cubicBezTo>
                      <a:pt x="8039" y="4346"/>
                      <a:pt x="8039" y="3912"/>
                      <a:pt x="7939" y="3479"/>
                    </a:cubicBezTo>
                    <a:cubicBezTo>
                      <a:pt x="7873" y="3045"/>
                      <a:pt x="7739" y="2611"/>
                      <a:pt x="7572" y="2178"/>
                    </a:cubicBezTo>
                    <a:cubicBezTo>
                      <a:pt x="7372" y="1777"/>
                      <a:pt x="7139" y="1410"/>
                      <a:pt x="6872" y="1077"/>
                    </a:cubicBezTo>
                    <a:cubicBezTo>
                      <a:pt x="6572" y="743"/>
                      <a:pt x="6205" y="443"/>
                      <a:pt x="5804" y="276"/>
                    </a:cubicBezTo>
                    <a:cubicBezTo>
                      <a:pt x="5346" y="83"/>
                      <a:pt x="4870" y="0"/>
                      <a:pt x="439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29"/>
              <p:cNvSpPr/>
              <p:nvPr/>
            </p:nvSpPr>
            <p:spPr>
              <a:xfrm>
                <a:off x="8090963" y="1848565"/>
                <a:ext cx="229158" cy="189786"/>
              </a:xfrm>
              <a:custGeom>
                <a:avLst/>
                <a:gdLst/>
                <a:ahLst/>
                <a:cxnLst/>
                <a:rect l="l" t="t" r="r" b="b"/>
                <a:pathLst>
                  <a:path w="6839" h="5664" extrusionOk="0">
                    <a:moveTo>
                      <a:pt x="3472" y="0"/>
                    </a:moveTo>
                    <a:cubicBezTo>
                      <a:pt x="2968" y="0"/>
                      <a:pt x="2460" y="117"/>
                      <a:pt x="2035" y="358"/>
                    </a:cubicBezTo>
                    <a:cubicBezTo>
                      <a:pt x="0" y="1559"/>
                      <a:pt x="667" y="4761"/>
                      <a:pt x="2735" y="5528"/>
                    </a:cubicBezTo>
                    <a:cubicBezTo>
                      <a:pt x="3002" y="5628"/>
                      <a:pt x="3269" y="5662"/>
                      <a:pt x="3569" y="5662"/>
                    </a:cubicBezTo>
                    <a:cubicBezTo>
                      <a:pt x="3599" y="5663"/>
                      <a:pt x="3628" y="5663"/>
                      <a:pt x="3658" y="5663"/>
                    </a:cubicBezTo>
                    <a:cubicBezTo>
                      <a:pt x="4631" y="5663"/>
                      <a:pt x="5618" y="5135"/>
                      <a:pt x="6071" y="4261"/>
                    </a:cubicBezTo>
                    <a:cubicBezTo>
                      <a:pt x="6838" y="2826"/>
                      <a:pt x="6138" y="825"/>
                      <a:pt x="4637" y="225"/>
                    </a:cubicBezTo>
                    <a:cubicBezTo>
                      <a:pt x="4280" y="76"/>
                      <a:pt x="3877" y="0"/>
                      <a:pt x="34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29"/>
              <p:cNvSpPr/>
              <p:nvPr/>
            </p:nvSpPr>
            <p:spPr>
              <a:xfrm>
                <a:off x="8076421" y="1810635"/>
                <a:ext cx="243700" cy="131550"/>
              </a:xfrm>
              <a:custGeom>
                <a:avLst/>
                <a:gdLst/>
                <a:ahLst/>
                <a:cxnLst/>
                <a:rect l="l" t="t" r="r" b="b"/>
                <a:pathLst>
                  <a:path w="7273" h="3926" extrusionOk="0">
                    <a:moveTo>
                      <a:pt x="4268" y="1"/>
                    </a:moveTo>
                    <a:cubicBezTo>
                      <a:pt x="3358" y="1"/>
                      <a:pt x="2417" y="311"/>
                      <a:pt x="1702" y="756"/>
                    </a:cubicBezTo>
                    <a:cubicBezTo>
                      <a:pt x="634" y="1423"/>
                      <a:pt x="0" y="2591"/>
                      <a:pt x="34" y="3858"/>
                    </a:cubicBezTo>
                    <a:cubicBezTo>
                      <a:pt x="67" y="3858"/>
                      <a:pt x="67" y="3892"/>
                      <a:pt x="67" y="3925"/>
                    </a:cubicBezTo>
                    <a:cubicBezTo>
                      <a:pt x="281" y="3631"/>
                      <a:pt x="1806" y="1682"/>
                      <a:pt x="4795" y="1682"/>
                    </a:cubicBezTo>
                    <a:cubicBezTo>
                      <a:pt x="5531" y="1682"/>
                      <a:pt x="6356" y="1800"/>
                      <a:pt x="7272" y="2090"/>
                    </a:cubicBezTo>
                    <a:cubicBezTo>
                      <a:pt x="7005" y="1457"/>
                      <a:pt x="6572" y="956"/>
                      <a:pt x="6105" y="556"/>
                    </a:cubicBezTo>
                    <a:cubicBezTo>
                      <a:pt x="5572" y="164"/>
                      <a:pt x="4928" y="1"/>
                      <a:pt x="42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29"/>
              <p:cNvSpPr/>
              <p:nvPr/>
            </p:nvSpPr>
            <p:spPr>
              <a:xfrm>
                <a:off x="7554441" y="1932133"/>
                <a:ext cx="270540" cy="262699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7840" extrusionOk="0">
                    <a:moveTo>
                      <a:pt x="4242" y="0"/>
                    </a:moveTo>
                    <a:cubicBezTo>
                      <a:pt x="3340" y="0"/>
                      <a:pt x="2411" y="306"/>
                      <a:pt x="1702" y="766"/>
                    </a:cubicBezTo>
                    <a:cubicBezTo>
                      <a:pt x="634" y="1400"/>
                      <a:pt x="1" y="2601"/>
                      <a:pt x="34" y="3835"/>
                    </a:cubicBezTo>
                    <a:cubicBezTo>
                      <a:pt x="67" y="3868"/>
                      <a:pt x="67" y="3902"/>
                      <a:pt x="67" y="3935"/>
                    </a:cubicBezTo>
                    <a:cubicBezTo>
                      <a:pt x="134" y="5169"/>
                      <a:pt x="768" y="6537"/>
                      <a:pt x="1802" y="7271"/>
                    </a:cubicBezTo>
                    <a:cubicBezTo>
                      <a:pt x="2035" y="7437"/>
                      <a:pt x="2269" y="7571"/>
                      <a:pt x="2569" y="7671"/>
                    </a:cubicBezTo>
                    <a:cubicBezTo>
                      <a:pt x="2931" y="7785"/>
                      <a:pt x="3329" y="7840"/>
                      <a:pt x="3737" y="7840"/>
                    </a:cubicBezTo>
                    <a:cubicBezTo>
                      <a:pt x="4757" y="7840"/>
                      <a:pt x="5843" y="7499"/>
                      <a:pt x="6605" y="6904"/>
                    </a:cubicBezTo>
                    <a:cubicBezTo>
                      <a:pt x="8006" y="5836"/>
                      <a:pt x="8073" y="3668"/>
                      <a:pt x="7272" y="2067"/>
                    </a:cubicBezTo>
                    <a:cubicBezTo>
                      <a:pt x="7006" y="1467"/>
                      <a:pt x="6572" y="933"/>
                      <a:pt x="6105" y="566"/>
                    </a:cubicBezTo>
                    <a:cubicBezTo>
                      <a:pt x="5565" y="168"/>
                      <a:pt x="4911" y="0"/>
                      <a:pt x="42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29"/>
              <p:cNvSpPr/>
              <p:nvPr/>
            </p:nvSpPr>
            <p:spPr>
              <a:xfrm>
                <a:off x="7547739" y="1926168"/>
                <a:ext cx="269400" cy="269735"/>
              </a:xfrm>
              <a:custGeom>
                <a:avLst/>
                <a:gdLst/>
                <a:ahLst/>
                <a:cxnLst/>
                <a:rect l="l" t="t" r="r" b="b"/>
                <a:pathLst>
                  <a:path w="8040" h="8050" extrusionOk="0">
                    <a:moveTo>
                      <a:pt x="4395" y="1"/>
                    </a:moveTo>
                    <a:cubicBezTo>
                      <a:pt x="3970" y="1"/>
                      <a:pt x="3545" y="67"/>
                      <a:pt x="3136" y="177"/>
                    </a:cubicBezTo>
                    <a:cubicBezTo>
                      <a:pt x="2702" y="277"/>
                      <a:pt x="2302" y="444"/>
                      <a:pt x="1902" y="677"/>
                    </a:cubicBezTo>
                    <a:cubicBezTo>
                      <a:pt x="1502" y="911"/>
                      <a:pt x="1168" y="1211"/>
                      <a:pt x="868" y="1578"/>
                    </a:cubicBezTo>
                    <a:cubicBezTo>
                      <a:pt x="301" y="2278"/>
                      <a:pt x="0" y="3179"/>
                      <a:pt x="101" y="4113"/>
                    </a:cubicBezTo>
                    <a:cubicBezTo>
                      <a:pt x="167" y="4880"/>
                      <a:pt x="434" y="5647"/>
                      <a:pt x="834" y="6281"/>
                    </a:cubicBezTo>
                    <a:cubicBezTo>
                      <a:pt x="1035" y="6615"/>
                      <a:pt x="1268" y="6915"/>
                      <a:pt x="1535" y="7182"/>
                    </a:cubicBezTo>
                    <a:cubicBezTo>
                      <a:pt x="1835" y="7449"/>
                      <a:pt x="2135" y="7682"/>
                      <a:pt x="2502" y="7816"/>
                    </a:cubicBezTo>
                    <a:cubicBezTo>
                      <a:pt x="2869" y="7949"/>
                      <a:pt x="3236" y="8016"/>
                      <a:pt x="3603" y="8049"/>
                    </a:cubicBezTo>
                    <a:cubicBezTo>
                      <a:pt x="4003" y="8049"/>
                      <a:pt x="4370" y="8016"/>
                      <a:pt x="4737" y="7949"/>
                    </a:cubicBezTo>
                    <a:cubicBezTo>
                      <a:pt x="5465" y="7817"/>
                      <a:pt x="6194" y="7553"/>
                      <a:pt x="6792" y="7092"/>
                    </a:cubicBezTo>
                    <a:lnTo>
                      <a:pt x="6792" y="7092"/>
                    </a:lnTo>
                    <a:cubicBezTo>
                      <a:pt x="6194" y="7553"/>
                      <a:pt x="5465" y="7816"/>
                      <a:pt x="4737" y="7916"/>
                    </a:cubicBezTo>
                    <a:cubicBezTo>
                      <a:pt x="4493" y="7960"/>
                      <a:pt x="4241" y="7982"/>
                      <a:pt x="3989" y="7982"/>
                    </a:cubicBezTo>
                    <a:cubicBezTo>
                      <a:pt x="3484" y="7982"/>
                      <a:pt x="2980" y="7893"/>
                      <a:pt x="2536" y="7716"/>
                    </a:cubicBezTo>
                    <a:cubicBezTo>
                      <a:pt x="2202" y="7549"/>
                      <a:pt x="1902" y="7315"/>
                      <a:pt x="1668" y="7048"/>
                    </a:cubicBezTo>
                    <a:cubicBezTo>
                      <a:pt x="1401" y="6782"/>
                      <a:pt x="1201" y="6481"/>
                      <a:pt x="1001" y="6181"/>
                    </a:cubicBezTo>
                    <a:cubicBezTo>
                      <a:pt x="668" y="5514"/>
                      <a:pt x="467" y="4813"/>
                      <a:pt x="434" y="4080"/>
                    </a:cubicBezTo>
                    <a:cubicBezTo>
                      <a:pt x="401" y="3980"/>
                      <a:pt x="401" y="3879"/>
                      <a:pt x="401" y="3779"/>
                    </a:cubicBezTo>
                    <a:cubicBezTo>
                      <a:pt x="434" y="3679"/>
                      <a:pt x="434" y="3579"/>
                      <a:pt x="434" y="3479"/>
                    </a:cubicBezTo>
                    <a:cubicBezTo>
                      <a:pt x="467" y="3279"/>
                      <a:pt x="534" y="3079"/>
                      <a:pt x="568" y="2879"/>
                    </a:cubicBezTo>
                    <a:cubicBezTo>
                      <a:pt x="701" y="2512"/>
                      <a:pt x="901" y="2145"/>
                      <a:pt x="1168" y="1811"/>
                    </a:cubicBezTo>
                    <a:cubicBezTo>
                      <a:pt x="1702" y="1178"/>
                      <a:pt x="2436" y="777"/>
                      <a:pt x="3236" y="544"/>
                    </a:cubicBezTo>
                    <a:cubicBezTo>
                      <a:pt x="3650" y="423"/>
                      <a:pt x="4081" y="356"/>
                      <a:pt x="4507" y="356"/>
                    </a:cubicBezTo>
                    <a:cubicBezTo>
                      <a:pt x="4906" y="356"/>
                      <a:pt x="5300" y="415"/>
                      <a:pt x="5671" y="544"/>
                    </a:cubicBezTo>
                    <a:cubicBezTo>
                      <a:pt x="6038" y="711"/>
                      <a:pt x="6372" y="944"/>
                      <a:pt x="6672" y="1244"/>
                    </a:cubicBezTo>
                    <a:cubicBezTo>
                      <a:pt x="6972" y="1544"/>
                      <a:pt x="7206" y="1878"/>
                      <a:pt x="7406" y="2278"/>
                    </a:cubicBezTo>
                    <a:cubicBezTo>
                      <a:pt x="7606" y="2645"/>
                      <a:pt x="7739" y="3079"/>
                      <a:pt x="7839" y="3479"/>
                    </a:cubicBezTo>
                    <a:cubicBezTo>
                      <a:pt x="7939" y="3913"/>
                      <a:pt x="7973" y="4346"/>
                      <a:pt x="7939" y="4813"/>
                    </a:cubicBezTo>
                    <a:cubicBezTo>
                      <a:pt x="7906" y="5247"/>
                      <a:pt x="7806" y="5681"/>
                      <a:pt x="7606" y="6081"/>
                    </a:cubicBezTo>
                    <a:cubicBezTo>
                      <a:pt x="7439" y="6481"/>
                      <a:pt x="7139" y="6815"/>
                      <a:pt x="6805" y="7082"/>
                    </a:cubicBezTo>
                    <a:cubicBezTo>
                      <a:pt x="7139" y="6815"/>
                      <a:pt x="7439" y="6481"/>
                      <a:pt x="7639" y="6081"/>
                    </a:cubicBezTo>
                    <a:cubicBezTo>
                      <a:pt x="7839" y="5681"/>
                      <a:pt x="7939" y="5247"/>
                      <a:pt x="8006" y="4813"/>
                    </a:cubicBezTo>
                    <a:cubicBezTo>
                      <a:pt x="8040" y="4346"/>
                      <a:pt x="8006" y="3913"/>
                      <a:pt x="7939" y="3479"/>
                    </a:cubicBezTo>
                    <a:cubicBezTo>
                      <a:pt x="7873" y="3046"/>
                      <a:pt x="7739" y="2612"/>
                      <a:pt x="7573" y="2212"/>
                    </a:cubicBezTo>
                    <a:lnTo>
                      <a:pt x="7539" y="2145"/>
                    </a:lnTo>
                    <a:lnTo>
                      <a:pt x="7539" y="2145"/>
                    </a:lnTo>
                    <a:cubicBezTo>
                      <a:pt x="7346" y="1767"/>
                      <a:pt x="7124" y="1392"/>
                      <a:pt x="6872" y="1077"/>
                    </a:cubicBezTo>
                    <a:cubicBezTo>
                      <a:pt x="6572" y="744"/>
                      <a:pt x="6205" y="477"/>
                      <a:pt x="5805" y="277"/>
                    </a:cubicBezTo>
                    <a:cubicBezTo>
                      <a:pt x="5347" y="83"/>
                      <a:pt x="4870" y="1"/>
                      <a:pt x="439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29"/>
              <p:cNvSpPr/>
              <p:nvPr/>
            </p:nvSpPr>
            <p:spPr>
              <a:xfrm>
                <a:off x="7568983" y="1969360"/>
                <a:ext cx="229158" cy="190758"/>
              </a:xfrm>
              <a:custGeom>
                <a:avLst/>
                <a:gdLst/>
                <a:ahLst/>
                <a:cxnLst/>
                <a:rect l="l" t="t" r="r" b="b"/>
                <a:pathLst>
                  <a:path w="6839" h="5693" extrusionOk="0">
                    <a:moveTo>
                      <a:pt x="3495" y="1"/>
                    </a:moveTo>
                    <a:cubicBezTo>
                      <a:pt x="2983" y="1"/>
                      <a:pt x="2467" y="126"/>
                      <a:pt x="2035" y="389"/>
                    </a:cubicBezTo>
                    <a:cubicBezTo>
                      <a:pt x="0" y="1556"/>
                      <a:pt x="667" y="4792"/>
                      <a:pt x="2736" y="5559"/>
                    </a:cubicBezTo>
                    <a:cubicBezTo>
                      <a:pt x="3002" y="5626"/>
                      <a:pt x="3269" y="5693"/>
                      <a:pt x="3569" y="5693"/>
                    </a:cubicBezTo>
                    <a:cubicBezTo>
                      <a:pt x="4570" y="5693"/>
                      <a:pt x="5604" y="5159"/>
                      <a:pt x="6071" y="4258"/>
                    </a:cubicBezTo>
                    <a:cubicBezTo>
                      <a:pt x="6838" y="2824"/>
                      <a:pt x="6138" y="856"/>
                      <a:pt x="4637" y="222"/>
                    </a:cubicBezTo>
                    <a:cubicBezTo>
                      <a:pt x="4287" y="76"/>
                      <a:pt x="3892" y="1"/>
                      <a:pt x="349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29"/>
              <p:cNvSpPr/>
              <p:nvPr/>
            </p:nvSpPr>
            <p:spPr>
              <a:xfrm>
                <a:off x="7554441" y="1932133"/>
                <a:ext cx="243700" cy="131852"/>
              </a:xfrm>
              <a:custGeom>
                <a:avLst/>
                <a:gdLst/>
                <a:ahLst/>
                <a:cxnLst/>
                <a:rect l="l" t="t" r="r" b="b"/>
                <a:pathLst>
                  <a:path w="7273" h="3935" extrusionOk="0">
                    <a:moveTo>
                      <a:pt x="4242" y="0"/>
                    </a:moveTo>
                    <a:cubicBezTo>
                      <a:pt x="3340" y="0"/>
                      <a:pt x="2411" y="306"/>
                      <a:pt x="1702" y="766"/>
                    </a:cubicBezTo>
                    <a:cubicBezTo>
                      <a:pt x="634" y="1400"/>
                      <a:pt x="1" y="2601"/>
                      <a:pt x="34" y="3835"/>
                    </a:cubicBezTo>
                    <a:cubicBezTo>
                      <a:pt x="67" y="3868"/>
                      <a:pt x="67" y="3902"/>
                      <a:pt x="67" y="3935"/>
                    </a:cubicBezTo>
                    <a:cubicBezTo>
                      <a:pt x="282" y="3613"/>
                      <a:pt x="1814" y="1672"/>
                      <a:pt x="4818" y="1672"/>
                    </a:cubicBezTo>
                    <a:cubicBezTo>
                      <a:pt x="5549" y="1672"/>
                      <a:pt x="6366" y="1786"/>
                      <a:pt x="7272" y="2067"/>
                    </a:cubicBezTo>
                    <a:cubicBezTo>
                      <a:pt x="7006" y="1467"/>
                      <a:pt x="6605" y="933"/>
                      <a:pt x="6105" y="566"/>
                    </a:cubicBezTo>
                    <a:cubicBezTo>
                      <a:pt x="5565" y="168"/>
                      <a:pt x="4911" y="0"/>
                      <a:pt x="42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29"/>
              <p:cNvSpPr/>
              <p:nvPr/>
            </p:nvSpPr>
            <p:spPr>
              <a:xfrm>
                <a:off x="7833860" y="1951735"/>
                <a:ext cx="220245" cy="184928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5519" extrusionOk="0">
                    <a:moveTo>
                      <a:pt x="4011" y="0"/>
                    </a:moveTo>
                    <a:cubicBezTo>
                      <a:pt x="3594" y="0"/>
                      <a:pt x="3181" y="88"/>
                      <a:pt x="2836" y="214"/>
                    </a:cubicBezTo>
                    <a:cubicBezTo>
                      <a:pt x="2269" y="415"/>
                      <a:pt x="1602" y="581"/>
                      <a:pt x="1068" y="915"/>
                    </a:cubicBezTo>
                    <a:cubicBezTo>
                      <a:pt x="601" y="1215"/>
                      <a:pt x="234" y="1782"/>
                      <a:pt x="134" y="2449"/>
                    </a:cubicBezTo>
                    <a:cubicBezTo>
                      <a:pt x="1" y="3417"/>
                      <a:pt x="234" y="4517"/>
                      <a:pt x="1035" y="5085"/>
                    </a:cubicBezTo>
                    <a:cubicBezTo>
                      <a:pt x="1535" y="5451"/>
                      <a:pt x="2102" y="5518"/>
                      <a:pt x="2636" y="5518"/>
                    </a:cubicBezTo>
                    <a:cubicBezTo>
                      <a:pt x="3637" y="5518"/>
                      <a:pt x="4671" y="5418"/>
                      <a:pt x="5505" y="4784"/>
                    </a:cubicBezTo>
                    <a:cubicBezTo>
                      <a:pt x="5805" y="4551"/>
                      <a:pt x="6072" y="4284"/>
                      <a:pt x="6272" y="3884"/>
                    </a:cubicBezTo>
                    <a:cubicBezTo>
                      <a:pt x="6539" y="3317"/>
                      <a:pt x="6572" y="2516"/>
                      <a:pt x="6339" y="1816"/>
                    </a:cubicBezTo>
                    <a:cubicBezTo>
                      <a:pt x="6105" y="1082"/>
                      <a:pt x="5605" y="481"/>
                      <a:pt x="5038" y="214"/>
                    </a:cubicBezTo>
                    <a:cubicBezTo>
                      <a:pt x="4718" y="62"/>
                      <a:pt x="4363" y="0"/>
                      <a:pt x="40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29"/>
              <p:cNvSpPr/>
              <p:nvPr/>
            </p:nvSpPr>
            <p:spPr>
              <a:xfrm>
                <a:off x="8209412" y="2059327"/>
                <a:ext cx="150951" cy="88393"/>
              </a:xfrm>
              <a:custGeom>
                <a:avLst/>
                <a:gdLst/>
                <a:ahLst/>
                <a:cxnLst/>
                <a:rect l="l" t="t" r="r" b="b"/>
                <a:pathLst>
                  <a:path w="4505" h="2638" extrusionOk="0">
                    <a:moveTo>
                      <a:pt x="3012" y="0"/>
                    </a:moveTo>
                    <a:cubicBezTo>
                      <a:pt x="2449" y="0"/>
                      <a:pt x="1915" y="133"/>
                      <a:pt x="1435" y="372"/>
                    </a:cubicBezTo>
                    <a:cubicBezTo>
                      <a:pt x="1168" y="473"/>
                      <a:pt x="768" y="673"/>
                      <a:pt x="501" y="940"/>
                    </a:cubicBezTo>
                    <a:cubicBezTo>
                      <a:pt x="1" y="1407"/>
                      <a:pt x="68" y="2207"/>
                      <a:pt x="768" y="2474"/>
                    </a:cubicBezTo>
                    <a:cubicBezTo>
                      <a:pt x="1027" y="2585"/>
                      <a:pt x="1338" y="2637"/>
                      <a:pt x="1665" y="2637"/>
                    </a:cubicBezTo>
                    <a:cubicBezTo>
                      <a:pt x="2517" y="2637"/>
                      <a:pt x="3479" y="2285"/>
                      <a:pt x="3937" y="1707"/>
                    </a:cubicBezTo>
                    <a:cubicBezTo>
                      <a:pt x="4504" y="1040"/>
                      <a:pt x="3937" y="72"/>
                      <a:pt x="3203" y="6"/>
                    </a:cubicBezTo>
                    <a:cubicBezTo>
                      <a:pt x="3139" y="2"/>
                      <a:pt x="3075" y="0"/>
                      <a:pt x="301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29"/>
              <p:cNvSpPr/>
              <p:nvPr/>
            </p:nvSpPr>
            <p:spPr>
              <a:xfrm>
                <a:off x="7619278" y="2194295"/>
                <a:ext cx="153163" cy="82160"/>
              </a:xfrm>
              <a:custGeom>
                <a:avLst/>
                <a:gdLst/>
                <a:ahLst/>
                <a:cxnLst/>
                <a:rect l="l" t="t" r="r" b="b"/>
                <a:pathLst>
                  <a:path w="4571" h="2452" extrusionOk="0">
                    <a:moveTo>
                      <a:pt x="2636" y="1"/>
                    </a:moveTo>
                    <a:cubicBezTo>
                      <a:pt x="2311" y="1"/>
                      <a:pt x="1985" y="43"/>
                      <a:pt x="1668" y="114"/>
                    </a:cubicBezTo>
                    <a:cubicBezTo>
                      <a:pt x="1401" y="181"/>
                      <a:pt x="1001" y="281"/>
                      <a:pt x="667" y="514"/>
                    </a:cubicBezTo>
                    <a:cubicBezTo>
                      <a:pt x="100" y="881"/>
                      <a:pt x="0" y="1648"/>
                      <a:pt x="634" y="2082"/>
                    </a:cubicBezTo>
                    <a:cubicBezTo>
                      <a:pt x="1032" y="2326"/>
                      <a:pt x="1590" y="2452"/>
                      <a:pt x="2152" y="2452"/>
                    </a:cubicBezTo>
                    <a:cubicBezTo>
                      <a:pt x="2817" y="2452"/>
                      <a:pt x="3487" y="2277"/>
                      <a:pt x="3903" y="1915"/>
                    </a:cubicBezTo>
                    <a:cubicBezTo>
                      <a:pt x="4570" y="1348"/>
                      <a:pt x="4203" y="314"/>
                      <a:pt x="3503" y="114"/>
                    </a:cubicBezTo>
                    <a:cubicBezTo>
                      <a:pt x="3219" y="35"/>
                      <a:pt x="2928" y="1"/>
                      <a:pt x="26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29"/>
              <p:cNvSpPr/>
              <p:nvPr/>
            </p:nvSpPr>
            <p:spPr>
              <a:xfrm>
                <a:off x="7335369" y="1942151"/>
                <a:ext cx="149812" cy="109570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327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34" y="1101"/>
                      <a:pt x="401" y="2235"/>
                      <a:pt x="901" y="3269"/>
                    </a:cubicBezTo>
                    <a:cubicBezTo>
                      <a:pt x="1568" y="3236"/>
                      <a:pt x="2202" y="3136"/>
                      <a:pt x="2836" y="2969"/>
                    </a:cubicBezTo>
                    <a:cubicBezTo>
                      <a:pt x="3270" y="2869"/>
                      <a:pt x="3703" y="2735"/>
                      <a:pt x="4003" y="2435"/>
                    </a:cubicBezTo>
                    <a:cubicBezTo>
                      <a:pt x="4304" y="2135"/>
                      <a:pt x="4470" y="1635"/>
                      <a:pt x="4237" y="1268"/>
                    </a:cubicBezTo>
                    <a:cubicBezTo>
                      <a:pt x="4037" y="934"/>
                      <a:pt x="3637" y="801"/>
                      <a:pt x="3270" y="734"/>
                    </a:cubicBezTo>
                    <a:cubicBezTo>
                      <a:pt x="2202" y="534"/>
                      <a:pt x="1068" y="467"/>
                      <a:pt x="67" y="33"/>
                    </a:cubicBezTo>
                    <a:cubicBezTo>
                      <a:pt x="34" y="33"/>
                      <a:pt x="34" y="33"/>
                      <a:pt x="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29"/>
              <p:cNvSpPr/>
              <p:nvPr/>
            </p:nvSpPr>
            <p:spPr>
              <a:xfrm>
                <a:off x="7375611" y="2061438"/>
                <a:ext cx="95027" cy="79681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378" extrusionOk="0">
                    <a:moveTo>
                      <a:pt x="2085" y="1"/>
                    </a:moveTo>
                    <a:cubicBezTo>
                      <a:pt x="2046" y="1"/>
                      <a:pt x="2007" y="4"/>
                      <a:pt x="1969" y="9"/>
                    </a:cubicBezTo>
                    <a:cubicBezTo>
                      <a:pt x="1702" y="9"/>
                      <a:pt x="1502" y="109"/>
                      <a:pt x="1268" y="176"/>
                    </a:cubicBezTo>
                    <a:cubicBezTo>
                      <a:pt x="834" y="276"/>
                      <a:pt x="434" y="309"/>
                      <a:pt x="0" y="343"/>
                    </a:cubicBezTo>
                    <a:cubicBezTo>
                      <a:pt x="401" y="1077"/>
                      <a:pt x="901" y="1744"/>
                      <a:pt x="1502" y="2378"/>
                    </a:cubicBezTo>
                    <a:cubicBezTo>
                      <a:pt x="1502" y="2378"/>
                      <a:pt x="1535" y="2378"/>
                      <a:pt x="1535" y="2344"/>
                    </a:cubicBezTo>
                    <a:cubicBezTo>
                      <a:pt x="2035" y="2077"/>
                      <a:pt x="2502" y="1677"/>
                      <a:pt x="2702" y="1110"/>
                    </a:cubicBezTo>
                    <a:cubicBezTo>
                      <a:pt x="2802" y="810"/>
                      <a:pt x="2836" y="476"/>
                      <a:pt x="2602" y="209"/>
                    </a:cubicBezTo>
                    <a:cubicBezTo>
                      <a:pt x="2463" y="70"/>
                      <a:pt x="2278" y="1"/>
                      <a:pt x="208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29"/>
              <p:cNvSpPr/>
              <p:nvPr/>
            </p:nvSpPr>
            <p:spPr>
              <a:xfrm>
                <a:off x="7332018" y="1820318"/>
                <a:ext cx="73817" cy="111882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339" extrusionOk="0">
                    <a:moveTo>
                      <a:pt x="267" y="0"/>
                    </a:moveTo>
                    <a:cubicBezTo>
                      <a:pt x="67" y="901"/>
                      <a:pt x="1" y="1835"/>
                      <a:pt x="34" y="2769"/>
                    </a:cubicBezTo>
                    <a:cubicBezTo>
                      <a:pt x="367" y="2969"/>
                      <a:pt x="701" y="3169"/>
                      <a:pt x="1101" y="3269"/>
                    </a:cubicBezTo>
                    <a:cubicBezTo>
                      <a:pt x="1225" y="3310"/>
                      <a:pt x="1361" y="3339"/>
                      <a:pt x="1495" y="3339"/>
                    </a:cubicBezTo>
                    <a:cubicBezTo>
                      <a:pt x="1577" y="3339"/>
                      <a:pt x="1659" y="3328"/>
                      <a:pt x="1735" y="3302"/>
                    </a:cubicBezTo>
                    <a:cubicBezTo>
                      <a:pt x="1935" y="3269"/>
                      <a:pt x="2135" y="3102"/>
                      <a:pt x="2169" y="2869"/>
                    </a:cubicBezTo>
                    <a:cubicBezTo>
                      <a:pt x="2202" y="2635"/>
                      <a:pt x="2002" y="2435"/>
                      <a:pt x="1835" y="2235"/>
                    </a:cubicBezTo>
                    <a:cubicBezTo>
                      <a:pt x="1268" y="1635"/>
                      <a:pt x="801" y="934"/>
                      <a:pt x="401" y="200"/>
                    </a:cubicBezTo>
                    <a:cubicBezTo>
                      <a:pt x="367" y="133"/>
                      <a:pt x="301" y="67"/>
                      <a:pt x="2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0" name="Google Shape;1810;p29"/>
              <p:cNvSpPr/>
              <p:nvPr/>
            </p:nvSpPr>
            <p:spPr>
              <a:xfrm>
                <a:off x="8164713" y="2080738"/>
                <a:ext cx="216861" cy="124547"/>
              </a:xfrm>
              <a:custGeom>
                <a:avLst/>
                <a:gdLst/>
                <a:ahLst/>
                <a:cxnLst/>
                <a:rect l="l" t="t" r="r" b="b"/>
                <a:pathLst>
                  <a:path w="6472" h="3717" extrusionOk="0">
                    <a:moveTo>
                      <a:pt x="6472" y="0"/>
                    </a:moveTo>
                    <a:lnTo>
                      <a:pt x="6472" y="0"/>
                    </a:lnTo>
                    <a:cubicBezTo>
                      <a:pt x="6272" y="334"/>
                      <a:pt x="6038" y="701"/>
                      <a:pt x="5805" y="1001"/>
                    </a:cubicBezTo>
                    <a:cubicBezTo>
                      <a:pt x="5738" y="1101"/>
                      <a:pt x="5671" y="1168"/>
                      <a:pt x="5605" y="1235"/>
                    </a:cubicBezTo>
                    <a:cubicBezTo>
                      <a:pt x="5571" y="1268"/>
                      <a:pt x="5505" y="1301"/>
                      <a:pt x="5505" y="1301"/>
                    </a:cubicBezTo>
                    <a:lnTo>
                      <a:pt x="5471" y="1301"/>
                    </a:lnTo>
                    <a:cubicBezTo>
                      <a:pt x="5471" y="1301"/>
                      <a:pt x="5471" y="1268"/>
                      <a:pt x="5438" y="1235"/>
                    </a:cubicBezTo>
                    <a:cubicBezTo>
                      <a:pt x="5371" y="1101"/>
                      <a:pt x="5338" y="868"/>
                      <a:pt x="5338" y="667"/>
                    </a:cubicBezTo>
                    <a:lnTo>
                      <a:pt x="5338" y="434"/>
                    </a:lnTo>
                    <a:lnTo>
                      <a:pt x="5204" y="634"/>
                    </a:lnTo>
                    <a:cubicBezTo>
                      <a:pt x="4937" y="1001"/>
                      <a:pt x="4571" y="1301"/>
                      <a:pt x="4170" y="1568"/>
                    </a:cubicBezTo>
                    <a:cubicBezTo>
                      <a:pt x="3803" y="1802"/>
                      <a:pt x="3370" y="2035"/>
                      <a:pt x="2936" y="2202"/>
                    </a:cubicBezTo>
                    <a:lnTo>
                      <a:pt x="2836" y="2235"/>
                    </a:lnTo>
                    <a:lnTo>
                      <a:pt x="2869" y="2335"/>
                    </a:lnTo>
                    <a:cubicBezTo>
                      <a:pt x="2936" y="2469"/>
                      <a:pt x="3003" y="2636"/>
                      <a:pt x="3036" y="2769"/>
                    </a:cubicBezTo>
                    <a:cubicBezTo>
                      <a:pt x="3036" y="2836"/>
                      <a:pt x="3069" y="2902"/>
                      <a:pt x="3069" y="2969"/>
                    </a:cubicBezTo>
                    <a:cubicBezTo>
                      <a:pt x="3069" y="2987"/>
                      <a:pt x="3060" y="3005"/>
                      <a:pt x="3056" y="3017"/>
                    </a:cubicBezTo>
                    <a:lnTo>
                      <a:pt x="3056" y="3017"/>
                    </a:lnTo>
                    <a:cubicBezTo>
                      <a:pt x="3051" y="3015"/>
                      <a:pt x="3045" y="3011"/>
                      <a:pt x="3036" y="3002"/>
                    </a:cubicBezTo>
                    <a:cubicBezTo>
                      <a:pt x="2936" y="3002"/>
                      <a:pt x="2803" y="2902"/>
                      <a:pt x="2703" y="2802"/>
                    </a:cubicBezTo>
                    <a:cubicBezTo>
                      <a:pt x="2569" y="2702"/>
                      <a:pt x="2469" y="2569"/>
                      <a:pt x="2402" y="2469"/>
                    </a:cubicBezTo>
                    <a:lnTo>
                      <a:pt x="2236" y="2269"/>
                    </a:lnTo>
                    <a:lnTo>
                      <a:pt x="2236" y="2502"/>
                    </a:lnTo>
                    <a:cubicBezTo>
                      <a:pt x="2202" y="2669"/>
                      <a:pt x="2169" y="2836"/>
                      <a:pt x="2135" y="3036"/>
                    </a:cubicBezTo>
                    <a:cubicBezTo>
                      <a:pt x="2102" y="3203"/>
                      <a:pt x="2069" y="3369"/>
                      <a:pt x="1969" y="3503"/>
                    </a:cubicBezTo>
                    <a:cubicBezTo>
                      <a:pt x="1969" y="3536"/>
                      <a:pt x="1935" y="3536"/>
                      <a:pt x="1902" y="3536"/>
                    </a:cubicBezTo>
                    <a:lnTo>
                      <a:pt x="1835" y="3536"/>
                    </a:lnTo>
                    <a:cubicBezTo>
                      <a:pt x="1769" y="3503"/>
                      <a:pt x="1735" y="3436"/>
                      <a:pt x="1702" y="3369"/>
                    </a:cubicBezTo>
                    <a:cubicBezTo>
                      <a:pt x="1668" y="3203"/>
                      <a:pt x="1702" y="3036"/>
                      <a:pt x="1769" y="2869"/>
                    </a:cubicBezTo>
                    <a:lnTo>
                      <a:pt x="1802" y="2736"/>
                    </a:lnTo>
                    <a:lnTo>
                      <a:pt x="1668" y="2802"/>
                    </a:lnTo>
                    <a:cubicBezTo>
                      <a:pt x="1402" y="2936"/>
                      <a:pt x="1135" y="3069"/>
                      <a:pt x="835" y="3169"/>
                    </a:cubicBezTo>
                    <a:cubicBezTo>
                      <a:pt x="568" y="3303"/>
                      <a:pt x="267" y="3403"/>
                      <a:pt x="1" y="3503"/>
                    </a:cubicBezTo>
                    <a:cubicBezTo>
                      <a:pt x="301" y="3436"/>
                      <a:pt x="568" y="3336"/>
                      <a:pt x="868" y="3236"/>
                    </a:cubicBezTo>
                    <a:cubicBezTo>
                      <a:pt x="1126" y="3150"/>
                      <a:pt x="1360" y="3064"/>
                      <a:pt x="1612" y="2956"/>
                    </a:cubicBezTo>
                    <a:lnTo>
                      <a:pt x="1612" y="2956"/>
                    </a:lnTo>
                    <a:cubicBezTo>
                      <a:pt x="1580" y="3106"/>
                      <a:pt x="1549" y="3244"/>
                      <a:pt x="1602" y="3403"/>
                    </a:cubicBezTo>
                    <a:cubicBezTo>
                      <a:pt x="1602" y="3503"/>
                      <a:pt x="1668" y="3603"/>
                      <a:pt x="1769" y="3670"/>
                    </a:cubicBezTo>
                    <a:cubicBezTo>
                      <a:pt x="1792" y="3693"/>
                      <a:pt x="1832" y="3717"/>
                      <a:pt x="1889" y="3717"/>
                    </a:cubicBezTo>
                    <a:cubicBezTo>
                      <a:pt x="1913" y="3717"/>
                      <a:pt x="1939" y="3713"/>
                      <a:pt x="1969" y="3703"/>
                    </a:cubicBezTo>
                    <a:cubicBezTo>
                      <a:pt x="2035" y="3703"/>
                      <a:pt x="2069" y="3636"/>
                      <a:pt x="2102" y="3603"/>
                    </a:cubicBezTo>
                    <a:cubicBezTo>
                      <a:pt x="2236" y="3436"/>
                      <a:pt x="2269" y="3236"/>
                      <a:pt x="2302" y="3069"/>
                    </a:cubicBezTo>
                    <a:cubicBezTo>
                      <a:pt x="2343" y="2968"/>
                      <a:pt x="2359" y="2855"/>
                      <a:pt x="2372" y="2744"/>
                    </a:cubicBezTo>
                    <a:lnTo>
                      <a:pt x="2372" y="2744"/>
                    </a:lnTo>
                    <a:cubicBezTo>
                      <a:pt x="2431" y="2815"/>
                      <a:pt x="2495" y="2880"/>
                      <a:pt x="2569" y="2936"/>
                    </a:cubicBezTo>
                    <a:cubicBezTo>
                      <a:pt x="2669" y="3069"/>
                      <a:pt x="2803" y="3169"/>
                      <a:pt x="3003" y="3236"/>
                    </a:cubicBezTo>
                    <a:cubicBezTo>
                      <a:pt x="3069" y="3236"/>
                      <a:pt x="3136" y="3236"/>
                      <a:pt x="3203" y="3169"/>
                    </a:cubicBezTo>
                    <a:cubicBezTo>
                      <a:pt x="3270" y="3103"/>
                      <a:pt x="3270" y="3036"/>
                      <a:pt x="3270" y="2969"/>
                    </a:cubicBezTo>
                    <a:cubicBezTo>
                      <a:pt x="3270" y="2902"/>
                      <a:pt x="3236" y="2802"/>
                      <a:pt x="3236" y="2736"/>
                    </a:cubicBezTo>
                    <a:cubicBezTo>
                      <a:pt x="3210" y="2603"/>
                      <a:pt x="3162" y="2471"/>
                      <a:pt x="3111" y="2355"/>
                    </a:cubicBezTo>
                    <a:lnTo>
                      <a:pt x="3111" y="2355"/>
                    </a:lnTo>
                    <a:cubicBezTo>
                      <a:pt x="3532" y="2170"/>
                      <a:pt x="3901" y="1981"/>
                      <a:pt x="4270" y="1735"/>
                    </a:cubicBezTo>
                    <a:cubicBezTo>
                      <a:pt x="4470" y="1601"/>
                      <a:pt x="4671" y="1435"/>
                      <a:pt x="4871" y="1268"/>
                    </a:cubicBezTo>
                    <a:cubicBezTo>
                      <a:pt x="4990" y="1148"/>
                      <a:pt x="5110" y="1029"/>
                      <a:pt x="5217" y="897"/>
                    </a:cubicBezTo>
                    <a:lnTo>
                      <a:pt x="5217" y="897"/>
                    </a:lnTo>
                    <a:cubicBezTo>
                      <a:pt x="5235" y="1038"/>
                      <a:pt x="5272" y="1170"/>
                      <a:pt x="5338" y="1301"/>
                    </a:cubicBezTo>
                    <a:cubicBezTo>
                      <a:pt x="5338" y="1335"/>
                      <a:pt x="5371" y="1368"/>
                      <a:pt x="5404" y="1401"/>
                    </a:cubicBezTo>
                    <a:cubicBezTo>
                      <a:pt x="5404" y="1401"/>
                      <a:pt x="5438" y="1401"/>
                      <a:pt x="5438" y="1435"/>
                    </a:cubicBezTo>
                    <a:lnTo>
                      <a:pt x="5538" y="1435"/>
                    </a:lnTo>
                    <a:cubicBezTo>
                      <a:pt x="5605" y="1401"/>
                      <a:pt x="5638" y="1368"/>
                      <a:pt x="5671" y="1301"/>
                    </a:cubicBezTo>
                    <a:cubicBezTo>
                      <a:pt x="5738" y="1235"/>
                      <a:pt x="5805" y="1168"/>
                      <a:pt x="5871" y="1068"/>
                    </a:cubicBezTo>
                    <a:cubicBezTo>
                      <a:pt x="6105" y="734"/>
                      <a:pt x="6305" y="367"/>
                      <a:pt x="64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1" name="Google Shape;1811;p29"/>
              <p:cNvSpPr/>
              <p:nvPr/>
            </p:nvSpPr>
            <p:spPr>
              <a:xfrm>
                <a:off x="8063018" y="1740336"/>
                <a:ext cx="108028" cy="49524"/>
              </a:xfrm>
              <a:custGeom>
                <a:avLst/>
                <a:gdLst/>
                <a:ahLst/>
                <a:cxnLst/>
                <a:rect l="l" t="t" r="r" b="b"/>
                <a:pathLst>
                  <a:path w="3224" h="1478" extrusionOk="0">
                    <a:moveTo>
                      <a:pt x="2047" y="0"/>
                    </a:moveTo>
                    <a:cubicBezTo>
                      <a:pt x="1421" y="0"/>
                      <a:pt x="568" y="402"/>
                      <a:pt x="167" y="652"/>
                    </a:cubicBezTo>
                    <a:cubicBezTo>
                      <a:pt x="0" y="753"/>
                      <a:pt x="134" y="953"/>
                      <a:pt x="134" y="953"/>
                    </a:cubicBezTo>
                    <a:cubicBezTo>
                      <a:pt x="790" y="1331"/>
                      <a:pt x="1355" y="1477"/>
                      <a:pt x="1800" y="1477"/>
                    </a:cubicBezTo>
                    <a:cubicBezTo>
                      <a:pt x="2845" y="1477"/>
                      <a:pt x="3224" y="667"/>
                      <a:pt x="2569" y="152"/>
                    </a:cubicBezTo>
                    <a:cubicBezTo>
                      <a:pt x="2436" y="44"/>
                      <a:pt x="2254" y="0"/>
                      <a:pt x="20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2" name="Google Shape;1812;p29"/>
              <p:cNvSpPr/>
              <p:nvPr/>
            </p:nvSpPr>
            <p:spPr>
              <a:xfrm>
                <a:off x="7582755" y="1860460"/>
                <a:ext cx="83501" cy="66780"/>
              </a:xfrm>
              <a:custGeom>
                <a:avLst/>
                <a:gdLst/>
                <a:ahLst/>
                <a:cxnLst/>
                <a:rect l="l" t="t" r="r" b="b"/>
                <a:pathLst>
                  <a:path w="2492" h="1993" extrusionOk="0">
                    <a:moveTo>
                      <a:pt x="2324" y="0"/>
                    </a:moveTo>
                    <a:cubicBezTo>
                      <a:pt x="2314" y="0"/>
                      <a:pt x="2303" y="1"/>
                      <a:pt x="2291" y="3"/>
                    </a:cubicBezTo>
                    <a:cubicBezTo>
                      <a:pt x="1657" y="70"/>
                      <a:pt x="256" y="437"/>
                      <a:pt x="123" y="1104"/>
                    </a:cubicBezTo>
                    <a:cubicBezTo>
                      <a:pt x="1" y="1639"/>
                      <a:pt x="299" y="1992"/>
                      <a:pt x="745" y="1992"/>
                    </a:cubicBezTo>
                    <a:cubicBezTo>
                      <a:pt x="1272" y="1992"/>
                      <a:pt x="2004" y="1500"/>
                      <a:pt x="2491" y="236"/>
                    </a:cubicBezTo>
                    <a:cubicBezTo>
                      <a:pt x="2491" y="236"/>
                      <a:pt x="2491" y="0"/>
                      <a:pt x="23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29"/>
              <p:cNvSpPr/>
              <p:nvPr/>
            </p:nvSpPr>
            <p:spPr>
              <a:xfrm>
                <a:off x="7490743" y="2194731"/>
                <a:ext cx="210159" cy="94759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2828" extrusionOk="0">
                    <a:moveTo>
                      <a:pt x="34" y="1"/>
                    </a:moveTo>
                    <a:cubicBezTo>
                      <a:pt x="0" y="234"/>
                      <a:pt x="0" y="434"/>
                      <a:pt x="0" y="668"/>
                    </a:cubicBezTo>
                    <a:cubicBezTo>
                      <a:pt x="34" y="901"/>
                      <a:pt x="67" y="1135"/>
                      <a:pt x="167" y="1335"/>
                    </a:cubicBezTo>
                    <a:cubicBezTo>
                      <a:pt x="234" y="1435"/>
                      <a:pt x="300" y="1569"/>
                      <a:pt x="467" y="1569"/>
                    </a:cubicBezTo>
                    <a:cubicBezTo>
                      <a:pt x="509" y="1582"/>
                      <a:pt x="556" y="1590"/>
                      <a:pt x="606" y="1590"/>
                    </a:cubicBezTo>
                    <a:cubicBezTo>
                      <a:pt x="678" y="1590"/>
                      <a:pt x="756" y="1574"/>
                      <a:pt x="834" y="1535"/>
                    </a:cubicBezTo>
                    <a:cubicBezTo>
                      <a:pt x="920" y="1450"/>
                      <a:pt x="981" y="1364"/>
                      <a:pt x="1039" y="1278"/>
                    </a:cubicBezTo>
                    <a:lnTo>
                      <a:pt x="1039" y="1278"/>
                    </a:lnTo>
                    <a:cubicBezTo>
                      <a:pt x="1048" y="1332"/>
                      <a:pt x="1058" y="1385"/>
                      <a:pt x="1068" y="1435"/>
                    </a:cubicBezTo>
                    <a:cubicBezTo>
                      <a:pt x="1134" y="1602"/>
                      <a:pt x="1201" y="1802"/>
                      <a:pt x="1401" y="1935"/>
                    </a:cubicBezTo>
                    <a:cubicBezTo>
                      <a:pt x="1501" y="2002"/>
                      <a:pt x="1601" y="2002"/>
                      <a:pt x="1701" y="2002"/>
                    </a:cubicBezTo>
                    <a:cubicBezTo>
                      <a:pt x="1802" y="1969"/>
                      <a:pt x="1902" y="1935"/>
                      <a:pt x="2002" y="1869"/>
                    </a:cubicBezTo>
                    <a:cubicBezTo>
                      <a:pt x="2135" y="1789"/>
                      <a:pt x="2226" y="1687"/>
                      <a:pt x="2308" y="1565"/>
                    </a:cubicBezTo>
                    <a:lnTo>
                      <a:pt x="2308" y="1565"/>
                    </a:lnTo>
                    <a:cubicBezTo>
                      <a:pt x="2556" y="1777"/>
                      <a:pt x="2829" y="1984"/>
                      <a:pt x="3102" y="2136"/>
                    </a:cubicBezTo>
                    <a:cubicBezTo>
                      <a:pt x="3436" y="2302"/>
                      <a:pt x="3770" y="2469"/>
                      <a:pt x="4137" y="2569"/>
                    </a:cubicBezTo>
                    <a:cubicBezTo>
                      <a:pt x="4470" y="2669"/>
                      <a:pt x="4837" y="2769"/>
                      <a:pt x="5204" y="2803"/>
                    </a:cubicBezTo>
                    <a:cubicBezTo>
                      <a:pt x="5387" y="2819"/>
                      <a:pt x="5571" y="2828"/>
                      <a:pt x="5750" y="2828"/>
                    </a:cubicBezTo>
                    <a:cubicBezTo>
                      <a:pt x="5930" y="2828"/>
                      <a:pt x="6105" y="2819"/>
                      <a:pt x="6271" y="2803"/>
                    </a:cubicBezTo>
                    <a:cubicBezTo>
                      <a:pt x="6105" y="2803"/>
                      <a:pt x="5938" y="2803"/>
                      <a:pt x="5738" y="2769"/>
                    </a:cubicBezTo>
                    <a:cubicBezTo>
                      <a:pt x="5571" y="2736"/>
                      <a:pt x="5371" y="2736"/>
                      <a:pt x="5204" y="2703"/>
                    </a:cubicBezTo>
                    <a:cubicBezTo>
                      <a:pt x="4870" y="2636"/>
                      <a:pt x="4503" y="2536"/>
                      <a:pt x="4170" y="2436"/>
                    </a:cubicBezTo>
                    <a:cubicBezTo>
                      <a:pt x="3836" y="2302"/>
                      <a:pt x="3503" y="2169"/>
                      <a:pt x="3203" y="1969"/>
                    </a:cubicBezTo>
                    <a:cubicBezTo>
                      <a:pt x="2902" y="1802"/>
                      <a:pt x="2602" y="1569"/>
                      <a:pt x="2369" y="1335"/>
                    </a:cubicBezTo>
                    <a:lnTo>
                      <a:pt x="2269" y="1268"/>
                    </a:lnTo>
                    <a:lnTo>
                      <a:pt x="2202" y="1368"/>
                    </a:lnTo>
                    <a:cubicBezTo>
                      <a:pt x="2135" y="1502"/>
                      <a:pt x="2002" y="1635"/>
                      <a:pt x="1868" y="1702"/>
                    </a:cubicBezTo>
                    <a:cubicBezTo>
                      <a:pt x="1804" y="1767"/>
                      <a:pt x="1711" y="1803"/>
                      <a:pt x="1627" y="1803"/>
                    </a:cubicBezTo>
                    <a:cubicBezTo>
                      <a:pt x="1581" y="1803"/>
                      <a:pt x="1537" y="1792"/>
                      <a:pt x="1501" y="1769"/>
                    </a:cubicBezTo>
                    <a:cubicBezTo>
                      <a:pt x="1401" y="1669"/>
                      <a:pt x="1301" y="1535"/>
                      <a:pt x="1268" y="1368"/>
                    </a:cubicBezTo>
                    <a:cubicBezTo>
                      <a:pt x="1201" y="1235"/>
                      <a:pt x="1201" y="1035"/>
                      <a:pt x="1201" y="868"/>
                    </a:cubicBezTo>
                    <a:lnTo>
                      <a:pt x="1168" y="34"/>
                    </a:lnTo>
                    <a:lnTo>
                      <a:pt x="1001" y="868"/>
                    </a:lnTo>
                    <a:cubicBezTo>
                      <a:pt x="968" y="1068"/>
                      <a:pt x="901" y="1302"/>
                      <a:pt x="734" y="1402"/>
                    </a:cubicBezTo>
                    <a:cubicBezTo>
                      <a:pt x="667" y="1435"/>
                      <a:pt x="567" y="1468"/>
                      <a:pt x="467" y="1468"/>
                    </a:cubicBezTo>
                    <a:cubicBezTo>
                      <a:pt x="401" y="1435"/>
                      <a:pt x="300" y="1368"/>
                      <a:pt x="267" y="1302"/>
                    </a:cubicBezTo>
                    <a:cubicBezTo>
                      <a:pt x="167" y="1102"/>
                      <a:pt x="100" y="868"/>
                      <a:pt x="67" y="668"/>
                    </a:cubicBezTo>
                    <a:cubicBezTo>
                      <a:pt x="34" y="434"/>
                      <a:pt x="34" y="234"/>
                      <a:pt x="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4" name="Google Shape;1814;p29"/>
              <p:cNvSpPr/>
              <p:nvPr/>
            </p:nvSpPr>
            <p:spPr>
              <a:xfrm>
                <a:off x="8274249" y="2838544"/>
                <a:ext cx="38031" cy="101729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3036" extrusionOk="0">
                    <a:moveTo>
                      <a:pt x="1135" y="0"/>
                    </a:moveTo>
                    <a:cubicBezTo>
                      <a:pt x="901" y="134"/>
                      <a:pt x="668" y="334"/>
                      <a:pt x="501" y="568"/>
                    </a:cubicBezTo>
                    <a:cubicBezTo>
                      <a:pt x="334" y="801"/>
                      <a:pt x="201" y="1068"/>
                      <a:pt x="134" y="1335"/>
                    </a:cubicBezTo>
                    <a:cubicBezTo>
                      <a:pt x="1" y="1902"/>
                      <a:pt x="34" y="2502"/>
                      <a:pt x="234" y="3036"/>
                    </a:cubicBezTo>
                    <a:cubicBezTo>
                      <a:pt x="201" y="2769"/>
                      <a:pt x="201" y="2469"/>
                      <a:pt x="234" y="2202"/>
                    </a:cubicBezTo>
                    <a:cubicBezTo>
                      <a:pt x="234" y="1935"/>
                      <a:pt x="267" y="1668"/>
                      <a:pt x="334" y="1401"/>
                    </a:cubicBezTo>
                    <a:cubicBezTo>
                      <a:pt x="401" y="1135"/>
                      <a:pt x="501" y="901"/>
                      <a:pt x="634" y="668"/>
                    </a:cubicBezTo>
                    <a:lnTo>
                      <a:pt x="734" y="467"/>
                    </a:lnTo>
                    <a:lnTo>
                      <a:pt x="868" y="334"/>
                    </a:lnTo>
                    <a:cubicBezTo>
                      <a:pt x="935" y="201"/>
                      <a:pt x="1035" y="134"/>
                      <a:pt x="11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5" name="Google Shape;1815;p29"/>
              <p:cNvSpPr/>
              <p:nvPr/>
            </p:nvSpPr>
            <p:spPr>
              <a:xfrm>
                <a:off x="8189307" y="2829598"/>
                <a:ext cx="17927" cy="100623"/>
              </a:xfrm>
              <a:custGeom>
                <a:avLst/>
                <a:gdLst/>
                <a:ahLst/>
                <a:cxnLst/>
                <a:rect l="l" t="t" r="r" b="b"/>
                <a:pathLst>
                  <a:path w="535" h="3003" extrusionOk="0">
                    <a:moveTo>
                      <a:pt x="534" y="1"/>
                    </a:moveTo>
                    <a:cubicBezTo>
                      <a:pt x="367" y="167"/>
                      <a:pt x="234" y="401"/>
                      <a:pt x="134" y="668"/>
                    </a:cubicBezTo>
                    <a:cubicBezTo>
                      <a:pt x="67" y="935"/>
                      <a:pt x="34" y="1201"/>
                      <a:pt x="0" y="1468"/>
                    </a:cubicBezTo>
                    <a:cubicBezTo>
                      <a:pt x="0" y="1735"/>
                      <a:pt x="34" y="2002"/>
                      <a:pt x="101" y="2236"/>
                    </a:cubicBezTo>
                    <a:cubicBezTo>
                      <a:pt x="134" y="2369"/>
                      <a:pt x="167" y="2502"/>
                      <a:pt x="201" y="2636"/>
                    </a:cubicBezTo>
                    <a:cubicBezTo>
                      <a:pt x="234" y="2736"/>
                      <a:pt x="301" y="2869"/>
                      <a:pt x="301" y="3003"/>
                    </a:cubicBezTo>
                    <a:cubicBezTo>
                      <a:pt x="334" y="2936"/>
                      <a:pt x="301" y="2869"/>
                      <a:pt x="301" y="2803"/>
                    </a:cubicBezTo>
                    <a:lnTo>
                      <a:pt x="301" y="2602"/>
                    </a:lnTo>
                    <a:lnTo>
                      <a:pt x="267" y="2236"/>
                    </a:lnTo>
                    <a:cubicBezTo>
                      <a:pt x="234" y="1969"/>
                      <a:pt x="201" y="1702"/>
                      <a:pt x="234" y="1468"/>
                    </a:cubicBezTo>
                    <a:cubicBezTo>
                      <a:pt x="234" y="968"/>
                      <a:pt x="301" y="468"/>
                      <a:pt x="5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6" name="Google Shape;1816;p29"/>
              <p:cNvSpPr/>
              <p:nvPr/>
            </p:nvSpPr>
            <p:spPr>
              <a:xfrm>
                <a:off x="7762355" y="2381334"/>
                <a:ext cx="822643" cy="1046573"/>
              </a:xfrm>
              <a:custGeom>
                <a:avLst/>
                <a:gdLst/>
                <a:ahLst/>
                <a:cxnLst/>
                <a:rect l="l" t="t" r="r" b="b"/>
                <a:pathLst>
                  <a:path w="24551" h="31234" extrusionOk="0">
                    <a:moveTo>
                      <a:pt x="8614" y="0"/>
                    </a:moveTo>
                    <a:cubicBezTo>
                      <a:pt x="7590" y="0"/>
                      <a:pt x="6510" y="88"/>
                      <a:pt x="5371" y="269"/>
                    </a:cubicBezTo>
                    <a:cubicBezTo>
                      <a:pt x="3169" y="636"/>
                      <a:pt x="1401" y="1370"/>
                      <a:pt x="0" y="2437"/>
                    </a:cubicBezTo>
                    <a:cubicBezTo>
                      <a:pt x="200" y="6841"/>
                      <a:pt x="3402" y="14012"/>
                      <a:pt x="3102" y="14079"/>
                    </a:cubicBezTo>
                    <a:cubicBezTo>
                      <a:pt x="3071" y="14088"/>
                      <a:pt x="3036" y="14092"/>
                      <a:pt x="2998" y="14092"/>
                    </a:cubicBezTo>
                    <a:cubicBezTo>
                      <a:pt x="2599" y="14092"/>
                      <a:pt x="1902" y="13646"/>
                      <a:pt x="1901" y="13645"/>
                    </a:cubicBezTo>
                    <a:lnTo>
                      <a:pt x="1901" y="13645"/>
                    </a:lnTo>
                    <a:cubicBezTo>
                      <a:pt x="1902" y="13646"/>
                      <a:pt x="3736" y="15714"/>
                      <a:pt x="3102" y="15880"/>
                    </a:cubicBezTo>
                    <a:cubicBezTo>
                      <a:pt x="3044" y="15895"/>
                      <a:pt x="2986" y="15902"/>
                      <a:pt x="2930" y="15902"/>
                    </a:cubicBezTo>
                    <a:cubicBezTo>
                      <a:pt x="2346" y="15902"/>
                      <a:pt x="1902" y="15180"/>
                      <a:pt x="1901" y="15180"/>
                    </a:cubicBezTo>
                    <a:lnTo>
                      <a:pt x="1901" y="15180"/>
                    </a:lnTo>
                    <a:cubicBezTo>
                      <a:pt x="1902" y="15180"/>
                      <a:pt x="2635" y="19383"/>
                      <a:pt x="3703" y="23920"/>
                    </a:cubicBezTo>
                    <a:cubicBezTo>
                      <a:pt x="4737" y="28423"/>
                      <a:pt x="5737" y="27956"/>
                      <a:pt x="5871" y="29423"/>
                    </a:cubicBezTo>
                    <a:cubicBezTo>
                      <a:pt x="5971" y="30257"/>
                      <a:pt x="5371" y="30758"/>
                      <a:pt x="4837" y="30991"/>
                    </a:cubicBezTo>
                    <a:cubicBezTo>
                      <a:pt x="6299" y="31153"/>
                      <a:pt x="7778" y="31233"/>
                      <a:pt x="9244" y="31233"/>
                    </a:cubicBezTo>
                    <a:cubicBezTo>
                      <a:pt x="12929" y="31233"/>
                      <a:pt x="16536" y="30726"/>
                      <a:pt x="19614" y="29724"/>
                    </a:cubicBezTo>
                    <a:cubicBezTo>
                      <a:pt x="23550" y="24520"/>
                      <a:pt x="24551" y="17815"/>
                      <a:pt x="23083" y="12111"/>
                    </a:cubicBezTo>
                    <a:lnTo>
                      <a:pt x="23083" y="12111"/>
                    </a:lnTo>
                    <a:cubicBezTo>
                      <a:pt x="21635" y="14222"/>
                      <a:pt x="19288" y="16770"/>
                      <a:pt x="16434" y="16770"/>
                    </a:cubicBezTo>
                    <a:cubicBezTo>
                      <a:pt x="16132" y="16770"/>
                      <a:pt x="15824" y="16742"/>
                      <a:pt x="15511" y="16681"/>
                    </a:cubicBezTo>
                    <a:cubicBezTo>
                      <a:pt x="15511" y="16681"/>
                      <a:pt x="15047" y="16891"/>
                      <a:pt x="14449" y="16891"/>
                    </a:cubicBezTo>
                    <a:cubicBezTo>
                      <a:pt x="14008" y="16891"/>
                      <a:pt x="13496" y="16777"/>
                      <a:pt x="13043" y="16381"/>
                    </a:cubicBezTo>
                    <a:cubicBezTo>
                      <a:pt x="13043" y="16381"/>
                      <a:pt x="12982" y="16388"/>
                      <a:pt x="12881" y="16388"/>
                    </a:cubicBezTo>
                    <a:cubicBezTo>
                      <a:pt x="12448" y="16388"/>
                      <a:pt x="11273" y="16257"/>
                      <a:pt x="10841" y="14880"/>
                    </a:cubicBezTo>
                    <a:cubicBezTo>
                      <a:pt x="10341" y="13178"/>
                      <a:pt x="12576" y="9909"/>
                      <a:pt x="14610" y="7975"/>
                    </a:cubicBezTo>
                    <a:lnTo>
                      <a:pt x="18346" y="3872"/>
                    </a:lnTo>
                    <a:cubicBezTo>
                      <a:pt x="15868" y="1393"/>
                      <a:pt x="12686" y="0"/>
                      <a:pt x="86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7" name="Google Shape;1817;p29"/>
              <p:cNvSpPr/>
              <p:nvPr/>
            </p:nvSpPr>
            <p:spPr>
              <a:xfrm>
                <a:off x="8123365" y="2350105"/>
                <a:ext cx="508577" cy="600253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7914" extrusionOk="0">
                    <a:moveTo>
                      <a:pt x="14110" y="0"/>
                    </a:moveTo>
                    <a:cubicBezTo>
                      <a:pt x="14477" y="868"/>
                      <a:pt x="14744" y="1802"/>
                      <a:pt x="14911" y="2769"/>
                    </a:cubicBezTo>
                    <a:cubicBezTo>
                      <a:pt x="15044" y="3736"/>
                      <a:pt x="15078" y="4704"/>
                      <a:pt x="15011" y="5638"/>
                    </a:cubicBezTo>
                    <a:cubicBezTo>
                      <a:pt x="14878" y="7572"/>
                      <a:pt x="14277" y="9440"/>
                      <a:pt x="13410" y="11142"/>
                    </a:cubicBezTo>
                    <a:cubicBezTo>
                      <a:pt x="12943" y="12009"/>
                      <a:pt x="12443" y="12810"/>
                      <a:pt x="11842" y="13577"/>
                    </a:cubicBezTo>
                    <a:cubicBezTo>
                      <a:pt x="11275" y="14344"/>
                      <a:pt x="10641" y="15078"/>
                      <a:pt x="9941" y="15712"/>
                    </a:cubicBezTo>
                    <a:cubicBezTo>
                      <a:pt x="9207" y="16345"/>
                      <a:pt x="8406" y="16912"/>
                      <a:pt x="7539" y="17279"/>
                    </a:cubicBezTo>
                    <a:cubicBezTo>
                      <a:pt x="7105" y="17446"/>
                      <a:pt x="6638" y="17580"/>
                      <a:pt x="6171" y="17613"/>
                    </a:cubicBezTo>
                    <a:cubicBezTo>
                      <a:pt x="6016" y="17635"/>
                      <a:pt x="5856" y="17646"/>
                      <a:pt x="5697" y="17646"/>
                    </a:cubicBezTo>
                    <a:cubicBezTo>
                      <a:pt x="5378" y="17646"/>
                      <a:pt x="5060" y="17602"/>
                      <a:pt x="4770" y="17513"/>
                    </a:cubicBezTo>
                    <a:lnTo>
                      <a:pt x="4704" y="17513"/>
                    </a:lnTo>
                    <a:cubicBezTo>
                      <a:pt x="4504" y="17613"/>
                      <a:pt x="4337" y="17680"/>
                      <a:pt x="4103" y="17713"/>
                    </a:cubicBezTo>
                    <a:cubicBezTo>
                      <a:pt x="4045" y="17723"/>
                      <a:pt x="3986" y="17727"/>
                      <a:pt x="3927" y="17727"/>
                    </a:cubicBezTo>
                    <a:cubicBezTo>
                      <a:pt x="3786" y="17727"/>
                      <a:pt x="3644" y="17703"/>
                      <a:pt x="3503" y="17680"/>
                    </a:cubicBezTo>
                    <a:cubicBezTo>
                      <a:pt x="3303" y="17646"/>
                      <a:pt x="3103" y="17580"/>
                      <a:pt x="2902" y="17513"/>
                    </a:cubicBezTo>
                    <a:cubicBezTo>
                      <a:pt x="2702" y="17446"/>
                      <a:pt x="2502" y="17346"/>
                      <a:pt x="2302" y="17246"/>
                    </a:cubicBezTo>
                    <a:lnTo>
                      <a:pt x="2302" y="17213"/>
                    </a:lnTo>
                    <a:lnTo>
                      <a:pt x="2269" y="17213"/>
                    </a:lnTo>
                    <a:cubicBezTo>
                      <a:pt x="1768" y="17213"/>
                      <a:pt x="1268" y="17113"/>
                      <a:pt x="868" y="16812"/>
                    </a:cubicBezTo>
                    <a:cubicBezTo>
                      <a:pt x="467" y="16546"/>
                      <a:pt x="234" y="16045"/>
                      <a:pt x="201" y="15578"/>
                    </a:cubicBezTo>
                    <a:cubicBezTo>
                      <a:pt x="167" y="15445"/>
                      <a:pt x="167" y="15311"/>
                      <a:pt x="167" y="15211"/>
                    </a:cubicBezTo>
                    <a:cubicBezTo>
                      <a:pt x="167" y="15078"/>
                      <a:pt x="167" y="14944"/>
                      <a:pt x="201" y="14811"/>
                    </a:cubicBezTo>
                    <a:cubicBezTo>
                      <a:pt x="234" y="14577"/>
                      <a:pt x="267" y="14311"/>
                      <a:pt x="334" y="14077"/>
                    </a:cubicBezTo>
                    <a:cubicBezTo>
                      <a:pt x="501" y="13610"/>
                      <a:pt x="701" y="13143"/>
                      <a:pt x="934" y="12676"/>
                    </a:cubicBezTo>
                    <a:cubicBezTo>
                      <a:pt x="1401" y="11775"/>
                      <a:pt x="2035" y="10975"/>
                      <a:pt x="2702" y="10208"/>
                    </a:cubicBezTo>
                    <a:cubicBezTo>
                      <a:pt x="3369" y="9441"/>
                      <a:pt x="4070" y="8674"/>
                      <a:pt x="4803" y="7940"/>
                    </a:cubicBezTo>
                    <a:lnTo>
                      <a:pt x="4803" y="7940"/>
                    </a:lnTo>
                    <a:cubicBezTo>
                      <a:pt x="4070" y="8674"/>
                      <a:pt x="3336" y="9407"/>
                      <a:pt x="2669" y="10141"/>
                    </a:cubicBezTo>
                    <a:cubicBezTo>
                      <a:pt x="1968" y="10908"/>
                      <a:pt x="1335" y="11709"/>
                      <a:pt x="834" y="12609"/>
                    </a:cubicBezTo>
                    <a:cubicBezTo>
                      <a:pt x="567" y="13076"/>
                      <a:pt x="367" y="13543"/>
                      <a:pt x="201" y="14044"/>
                    </a:cubicBezTo>
                    <a:cubicBezTo>
                      <a:pt x="134" y="14277"/>
                      <a:pt x="100" y="14544"/>
                      <a:pt x="34" y="14811"/>
                    </a:cubicBezTo>
                    <a:cubicBezTo>
                      <a:pt x="34" y="14944"/>
                      <a:pt x="34" y="15078"/>
                      <a:pt x="34" y="15178"/>
                    </a:cubicBezTo>
                    <a:cubicBezTo>
                      <a:pt x="0" y="15311"/>
                      <a:pt x="34" y="15445"/>
                      <a:pt x="34" y="15578"/>
                    </a:cubicBezTo>
                    <a:cubicBezTo>
                      <a:pt x="67" y="16112"/>
                      <a:pt x="301" y="16646"/>
                      <a:pt x="768" y="16946"/>
                    </a:cubicBezTo>
                    <a:cubicBezTo>
                      <a:pt x="968" y="17113"/>
                      <a:pt x="1235" y="17213"/>
                      <a:pt x="1468" y="17279"/>
                    </a:cubicBezTo>
                    <a:cubicBezTo>
                      <a:pt x="1730" y="17345"/>
                      <a:pt x="1991" y="17410"/>
                      <a:pt x="2253" y="17413"/>
                    </a:cubicBezTo>
                    <a:lnTo>
                      <a:pt x="2253" y="17413"/>
                    </a:lnTo>
                    <a:cubicBezTo>
                      <a:pt x="2436" y="17530"/>
                      <a:pt x="2619" y="17619"/>
                      <a:pt x="2802" y="17680"/>
                    </a:cubicBezTo>
                    <a:cubicBezTo>
                      <a:pt x="3036" y="17746"/>
                      <a:pt x="3236" y="17813"/>
                      <a:pt x="3470" y="17880"/>
                    </a:cubicBezTo>
                    <a:cubicBezTo>
                      <a:pt x="3670" y="17913"/>
                      <a:pt x="3903" y="17913"/>
                      <a:pt x="4137" y="17913"/>
                    </a:cubicBezTo>
                    <a:cubicBezTo>
                      <a:pt x="4348" y="17883"/>
                      <a:pt x="4532" y="17825"/>
                      <a:pt x="4714" y="17716"/>
                    </a:cubicBezTo>
                    <a:lnTo>
                      <a:pt x="4714" y="17716"/>
                    </a:lnTo>
                    <a:cubicBezTo>
                      <a:pt x="5038" y="17804"/>
                      <a:pt x="5370" y="17844"/>
                      <a:pt x="5701" y="17844"/>
                    </a:cubicBezTo>
                    <a:cubicBezTo>
                      <a:pt x="6356" y="17844"/>
                      <a:pt x="7010" y="17689"/>
                      <a:pt x="7606" y="17446"/>
                    </a:cubicBezTo>
                    <a:cubicBezTo>
                      <a:pt x="8540" y="17079"/>
                      <a:pt x="9340" y="16512"/>
                      <a:pt x="10074" y="15845"/>
                    </a:cubicBezTo>
                    <a:cubicBezTo>
                      <a:pt x="10775" y="15211"/>
                      <a:pt x="11442" y="14477"/>
                      <a:pt x="12009" y="13710"/>
                    </a:cubicBezTo>
                    <a:cubicBezTo>
                      <a:pt x="12576" y="12910"/>
                      <a:pt x="13110" y="12076"/>
                      <a:pt x="13543" y="11242"/>
                    </a:cubicBezTo>
                    <a:cubicBezTo>
                      <a:pt x="14444" y="9507"/>
                      <a:pt x="15011" y="7606"/>
                      <a:pt x="15111" y="5671"/>
                    </a:cubicBezTo>
                    <a:cubicBezTo>
                      <a:pt x="15178" y="4704"/>
                      <a:pt x="15145" y="3703"/>
                      <a:pt x="14944" y="2769"/>
                    </a:cubicBezTo>
                    <a:cubicBezTo>
                      <a:pt x="14778" y="1802"/>
                      <a:pt x="14511" y="868"/>
                      <a:pt x="141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8" name="Google Shape;1818;p29"/>
              <p:cNvSpPr/>
              <p:nvPr/>
            </p:nvSpPr>
            <p:spPr>
              <a:xfrm>
                <a:off x="7783565" y="2594878"/>
                <a:ext cx="86114" cy="261761"/>
              </a:xfrm>
              <a:custGeom>
                <a:avLst/>
                <a:gdLst/>
                <a:ahLst/>
                <a:cxnLst/>
                <a:rect l="l" t="t" r="r" b="b"/>
                <a:pathLst>
                  <a:path w="2570" h="781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8" y="368"/>
                      <a:pt x="134" y="768"/>
                      <a:pt x="234" y="1135"/>
                    </a:cubicBezTo>
                    <a:cubicBezTo>
                      <a:pt x="334" y="1535"/>
                      <a:pt x="434" y="1902"/>
                      <a:pt x="535" y="2302"/>
                    </a:cubicBezTo>
                    <a:cubicBezTo>
                      <a:pt x="768" y="3036"/>
                      <a:pt x="1035" y="3770"/>
                      <a:pt x="1335" y="4537"/>
                    </a:cubicBezTo>
                    <a:lnTo>
                      <a:pt x="2169" y="6739"/>
                    </a:lnTo>
                    <a:cubicBezTo>
                      <a:pt x="2236" y="6906"/>
                      <a:pt x="2302" y="7106"/>
                      <a:pt x="2369" y="7272"/>
                    </a:cubicBezTo>
                    <a:cubicBezTo>
                      <a:pt x="2369" y="7373"/>
                      <a:pt x="2403" y="7473"/>
                      <a:pt x="2403" y="7539"/>
                    </a:cubicBezTo>
                    <a:cubicBezTo>
                      <a:pt x="2436" y="7606"/>
                      <a:pt x="2436" y="7639"/>
                      <a:pt x="2403" y="7673"/>
                    </a:cubicBezTo>
                    <a:lnTo>
                      <a:pt x="2369" y="7673"/>
                    </a:lnTo>
                    <a:lnTo>
                      <a:pt x="2302" y="7706"/>
                    </a:lnTo>
                    <a:cubicBezTo>
                      <a:pt x="2273" y="7712"/>
                      <a:pt x="2243" y="7715"/>
                      <a:pt x="2214" y="7715"/>
                    </a:cubicBezTo>
                    <a:cubicBezTo>
                      <a:pt x="2076" y="7715"/>
                      <a:pt x="1933" y="7655"/>
                      <a:pt x="1769" y="7573"/>
                    </a:cubicBezTo>
                    <a:cubicBezTo>
                      <a:pt x="1602" y="7506"/>
                      <a:pt x="1435" y="7406"/>
                      <a:pt x="1269" y="7273"/>
                    </a:cubicBezTo>
                    <a:lnTo>
                      <a:pt x="1269" y="7273"/>
                    </a:lnTo>
                    <a:cubicBezTo>
                      <a:pt x="1435" y="7406"/>
                      <a:pt x="1602" y="7539"/>
                      <a:pt x="1769" y="7639"/>
                    </a:cubicBezTo>
                    <a:cubicBezTo>
                      <a:pt x="1918" y="7699"/>
                      <a:pt x="2066" y="7811"/>
                      <a:pt x="2262" y="7811"/>
                    </a:cubicBezTo>
                    <a:cubicBezTo>
                      <a:pt x="2286" y="7811"/>
                      <a:pt x="2311" y="7810"/>
                      <a:pt x="2336" y="7806"/>
                    </a:cubicBezTo>
                    <a:cubicBezTo>
                      <a:pt x="2369" y="7806"/>
                      <a:pt x="2403" y="7806"/>
                      <a:pt x="2436" y="7773"/>
                    </a:cubicBezTo>
                    <a:cubicBezTo>
                      <a:pt x="2436" y="7773"/>
                      <a:pt x="2469" y="7773"/>
                      <a:pt x="2503" y="7739"/>
                    </a:cubicBezTo>
                    <a:cubicBezTo>
                      <a:pt x="2569" y="7639"/>
                      <a:pt x="2536" y="7606"/>
                      <a:pt x="2536" y="7539"/>
                    </a:cubicBezTo>
                    <a:cubicBezTo>
                      <a:pt x="2536" y="7439"/>
                      <a:pt x="2503" y="7339"/>
                      <a:pt x="2469" y="7239"/>
                    </a:cubicBezTo>
                    <a:cubicBezTo>
                      <a:pt x="2436" y="7072"/>
                      <a:pt x="2369" y="6872"/>
                      <a:pt x="2302" y="6672"/>
                    </a:cubicBezTo>
                    <a:cubicBezTo>
                      <a:pt x="2069" y="5938"/>
                      <a:pt x="1769" y="5204"/>
                      <a:pt x="1502" y="4437"/>
                    </a:cubicBezTo>
                    <a:cubicBezTo>
                      <a:pt x="1235" y="3703"/>
                      <a:pt x="968" y="2969"/>
                      <a:pt x="701" y="2236"/>
                    </a:cubicBezTo>
                    <a:cubicBezTo>
                      <a:pt x="568" y="1869"/>
                      <a:pt x="434" y="1502"/>
                      <a:pt x="334" y="1135"/>
                    </a:cubicBezTo>
                    <a:cubicBezTo>
                      <a:pt x="201" y="734"/>
                      <a:pt x="101" y="368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9" name="Google Shape;1819;p29"/>
              <p:cNvSpPr/>
              <p:nvPr/>
            </p:nvSpPr>
            <p:spPr>
              <a:xfrm>
                <a:off x="8816333" y="3250988"/>
                <a:ext cx="121867" cy="36523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1090" extrusionOk="0">
                    <a:moveTo>
                      <a:pt x="2503" y="0"/>
                    </a:moveTo>
                    <a:lnTo>
                      <a:pt x="2403" y="234"/>
                    </a:lnTo>
                    <a:cubicBezTo>
                      <a:pt x="2369" y="367"/>
                      <a:pt x="2269" y="501"/>
                      <a:pt x="2202" y="634"/>
                    </a:cubicBezTo>
                    <a:cubicBezTo>
                      <a:pt x="2102" y="768"/>
                      <a:pt x="1969" y="868"/>
                      <a:pt x="1869" y="868"/>
                    </a:cubicBezTo>
                    <a:lnTo>
                      <a:pt x="1669" y="868"/>
                    </a:lnTo>
                    <a:cubicBezTo>
                      <a:pt x="1635" y="834"/>
                      <a:pt x="1602" y="801"/>
                      <a:pt x="1602" y="734"/>
                    </a:cubicBezTo>
                    <a:cubicBezTo>
                      <a:pt x="1602" y="601"/>
                      <a:pt x="1635" y="434"/>
                      <a:pt x="1702" y="301"/>
                    </a:cubicBezTo>
                    <a:lnTo>
                      <a:pt x="1769" y="100"/>
                    </a:lnTo>
                    <a:lnTo>
                      <a:pt x="1569" y="167"/>
                    </a:lnTo>
                    <a:cubicBezTo>
                      <a:pt x="1335" y="234"/>
                      <a:pt x="1068" y="301"/>
                      <a:pt x="801" y="334"/>
                    </a:cubicBezTo>
                    <a:cubicBezTo>
                      <a:pt x="535" y="367"/>
                      <a:pt x="268" y="401"/>
                      <a:pt x="1" y="434"/>
                    </a:cubicBezTo>
                    <a:cubicBezTo>
                      <a:pt x="134" y="451"/>
                      <a:pt x="276" y="459"/>
                      <a:pt x="414" y="459"/>
                    </a:cubicBezTo>
                    <a:cubicBezTo>
                      <a:pt x="551" y="459"/>
                      <a:pt x="685" y="451"/>
                      <a:pt x="801" y="434"/>
                    </a:cubicBezTo>
                    <a:cubicBezTo>
                      <a:pt x="935" y="434"/>
                      <a:pt x="1068" y="434"/>
                      <a:pt x="1202" y="401"/>
                    </a:cubicBezTo>
                    <a:cubicBezTo>
                      <a:pt x="1278" y="401"/>
                      <a:pt x="1354" y="390"/>
                      <a:pt x="1437" y="374"/>
                    </a:cubicBezTo>
                    <a:lnTo>
                      <a:pt x="1437" y="374"/>
                    </a:lnTo>
                    <a:cubicBezTo>
                      <a:pt x="1401" y="486"/>
                      <a:pt x="1380" y="603"/>
                      <a:pt x="1402" y="734"/>
                    </a:cubicBezTo>
                    <a:cubicBezTo>
                      <a:pt x="1402" y="834"/>
                      <a:pt x="1469" y="968"/>
                      <a:pt x="1569" y="1034"/>
                    </a:cubicBezTo>
                    <a:cubicBezTo>
                      <a:pt x="1627" y="1073"/>
                      <a:pt x="1686" y="1090"/>
                      <a:pt x="1745" y="1090"/>
                    </a:cubicBezTo>
                    <a:cubicBezTo>
                      <a:pt x="1786" y="1090"/>
                      <a:pt x="1827" y="1082"/>
                      <a:pt x="1869" y="1068"/>
                    </a:cubicBezTo>
                    <a:cubicBezTo>
                      <a:pt x="2102" y="1034"/>
                      <a:pt x="2236" y="901"/>
                      <a:pt x="2336" y="734"/>
                    </a:cubicBezTo>
                    <a:cubicBezTo>
                      <a:pt x="2397" y="652"/>
                      <a:pt x="2458" y="558"/>
                      <a:pt x="2504" y="459"/>
                    </a:cubicBezTo>
                    <a:lnTo>
                      <a:pt x="2504" y="459"/>
                    </a:lnTo>
                    <a:cubicBezTo>
                      <a:pt x="2543" y="523"/>
                      <a:pt x="2585" y="583"/>
                      <a:pt x="2636" y="634"/>
                    </a:cubicBezTo>
                    <a:cubicBezTo>
                      <a:pt x="2736" y="701"/>
                      <a:pt x="2870" y="801"/>
                      <a:pt x="3003" y="834"/>
                    </a:cubicBezTo>
                    <a:cubicBezTo>
                      <a:pt x="3170" y="834"/>
                      <a:pt x="3303" y="801"/>
                      <a:pt x="3403" y="701"/>
                    </a:cubicBezTo>
                    <a:cubicBezTo>
                      <a:pt x="3437" y="667"/>
                      <a:pt x="3503" y="601"/>
                      <a:pt x="3537" y="567"/>
                    </a:cubicBezTo>
                    <a:lnTo>
                      <a:pt x="3637" y="401"/>
                    </a:lnTo>
                    <a:lnTo>
                      <a:pt x="3503" y="534"/>
                    </a:lnTo>
                    <a:cubicBezTo>
                      <a:pt x="3470" y="567"/>
                      <a:pt x="3403" y="601"/>
                      <a:pt x="3370" y="634"/>
                    </a:cubicBezTo>
                    <a:cubicBezTo>
                      <a:pt x="3270" y="734"/>
                      <a:pt x="3136" y="734"/>
                      <a:pt x="3036" y="734"/>
                    </a:cubicBezTo>
                    <a:cubicBezTo>
                      <a:pt x="2936" y="701"/>
                      <a:pt x="2836" y="634"/>
                      <a:pt x="2769" y="534"/>
                    </a:cubicBezTo>
                    <a:cubicBezTo>
                      <a:pt x="2703" y="434"/>
                      <a:pt x="2636" y="334"/>
                      <a:pt x="2569" y="200"/>
                    </a:cubicBezTo>
                    <a:lnTo>
                      <a:pt x="250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0" name="Google Shape;1820;p29"/>
              <p:cNvSpPr/>
              <p:nvPr/>
            </p:nvSpPr>
            <p:spPr>
              <a:xfrm>
                <a:off x="8332384" y="2450695"/>
                <a:ext cx="61486" cy="110675"/>
              </a:xfrm>
              <a:custGeom>
                <a:avLst/>
                <a:gdLst/>
                <a:ahLst/>
                <a:cxnLst/>
                <a:rect l="l" t="t" r="r" b="b"/>
                <a:pathLst>
                  <a:path w="1835" h="3303" extrusionOk="0">
                    <a:moveTo>
                      <a:pt x="1835" y="1"/>
                    </a:moveTo>
                    <a:lnTo>
                      <a:pt x="1835" y="1"/>
                    </a:lnTo>
                    <a:cubicBezTo>
                      <a:pt x="1701" y="634"/>
                      <a:pt x="1468" y="1235"/>
                      <a:pt x="1168" y="1802"/>
                    </a:cubicBezTo>
                    <a:cubicBezTo>
                      <a:pt x="1034" y="2069"/>
                      <a:pt x="834" y="2336"/>
                      <a:pt x="634" y="2602"/>
                    </a:cubicBezTo>
                    <a:cubicBezTo>
                      <a:pt x="567" y="2736"/>
                      <a:pt x="467" y="2869"/>
                      <a:pt x="334" y="2969"/>
                    </a:cubicBezTo>
                    <a:cubicBezTo>
                      <a:pt x="234" y="3103"/>
                      <a:pt x="134" y="3236"/>
                      <a:pt x="0" y="3303"/>
                    </a:cubicBezTo>
                    <a:cubicBezTo>
                      <a:pt x="300" y="3169"/>
                      <a:pt x="534" y="2936"/>
                      <a:pt x="767" y="2702"/>
                    </a:cubicBezTo>
                    <a:cubicBezTo>
                      <a:pt x="1001" y="2469"/>
                      <a:pt x="1201" y="2202"/>
                      <a:pt x="1368" y="1902"/>
                    </a:cubicBezTo>
                    <a:cubicBezTo>
                      <a:pt x="1668" y="1301"/>
                      <a:pt x="1835" y="668"/>
                      <a:pt x="18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1" name="Google Shape;1821;p29"/>
              <p:cNvSpPr/>
              <p:nvPr/>
            </p:nvSpPr>
            <p:spPr>
              <a:xfrm>
                <a:off x="8039529" y="2471939"/>
                <a:ext cx="97272" cy="250402"/>
              </a:xfrm>
              <a:custGeom>
                <a:avLst/>
                <a:gdLst/>
                <a:ahLst/>
                <a:cxnLst/>
                <a:rect l="l" t="t" r="r" b="b"/>
                <a:pathLst>
                  <a:path w="2903" h="7473" extrusionOk="0">
                    <a:moveTo>
                      <a:pt x="1668" y="0"/>
                    </a:moveTo>
                    <a:cubicBezTo>
                      <a:pt x="1568" y="0"/>
                      <a:pt x="1502" y="34"/>
                      <a:pt x="1435" y="100"/>
                    </a:cubicBezTo>
                    <a:cubicBezTo>
                      <a:pt x="1268" y="167"/>
                      <a:pt x="1135" y="301"/>
                      <a:pt x="1001" y="401"/>
                    </a:cubicBezTo>
                    <a:cubicBezTo>
                      <a:pt x="768" y="634"/>
                      <a:pt x="534" y="901"/>
                      <a:pt x="368" y="1201"/>
                    </a:cubicBezTo>
                    <a:cubicBezTo>
                      <a:pt x="568" y="934"/>
                      <a:pt x="801" y="667"/>
                      <a:pt x="1035" y="434"/>
                    </a:cubicBezTo>
                    <a:cubicBezTo>
                      <a:pt x="1168" y="334"/>
                      <a:pt x="1302" y="234"/>
                      <a:pt x="1468" y="167"/>
                    </a:cubicBezTo>
                    <a:cubicBezTo>
                      <a:pt x="1535" y="134"/>
                      <a:pt x="1602" y="100"/>
                      <a:pt x="1668" y="100"/>
                    </a:cubicBezTo>
                    <a:cubicBezTo>
                      <a:pt x="1698" y="91"/>
                      <a:pt x="1724" y="87"/>
                      <a:pt x="1748" y="87"/>
                    </a:cubicBezTo>
                    <a:cubicBezTo>
                      <a:pt x="1805" y="87"/>
                      <a:pt x="1845" y="110"/>
                      <a:pt x="1869" y="134"/>
                    </a:cubicBezTo>
                    <a:cubicBezTo>
                      <a:pt x="1902" y="200"/>
                      <a:pt x="1902" y="267"/>
                      <a:pt x="1869" y="334"/>
                    </a:cubicBezTo>
                    <a:cubicBezTo>
                      <a:pt x="1835" y="401"/>
                      <a:pt x="1802" y="467"/>
                      <a:pt x="1769" y="567"/>
                    </a:cubicBezTo>
                    <a:cubicBezTo>
                      <a:pt x="1668" y="701"/>
                      <a:pt x="1568" y="834"/>
                      <a:pt x="1468" y="968"/>
                    </a:cubicBezTo>
                    <a:cubicBezTo>
                      <a:pt x="1235" y="1201"/>
                      <a:pt x="1001" y="1435"/>
                      <a:pt x="768" y="1668"/>
                    </a:cubicBezTo>
                    <a:lnTo>
                      <a:pt x="434" y="2002"/>
                    </a:lnTo>
                    <a:lnTo>
                      <a:pt x="868" y="1835"/>
                    </a:lnTo>
                    <a:cubicBezTo>
                      <a:pt x="1302" y="1635"/>
                      <a:pt x="1769" y="1468"/>
                      <a:pt x="2202" y="1435"/>
                    </a:cubicBezTo>
                    <a:cubicBezTo>
                      <a:pt x="2336" y="1435"/>
                      <a:pt x="2436" y="1435"/>
                      <a:pt x="2536" y="1501"/>
                    </a:cubicBezTo>
                    <a:cubicBezTo>
                      <a:pt x="2602" y="1535"/>
                      <a:pt x="2703" y="1601"/>
                      <a:pt x="2703" y="1668"/>
                    </a:cubicBezTo>
                    <a:cubicBezTo>
                      <a:pt x="2703" y="1735"/>
                      <a:pt x="2669" y="1868"/>
                      <a:pt x="2636" y="1968"/>
                    </a:cubicBezTo>
                    <a:cubicBezTo>
                      <a:pt x="2602" y="2068"/>
                      <a:pt x="2536" y="2169"/>
                      <a:pt x="2502" y="2269"/>
                    </a:cubicBezTo>
                    <a:cubicBezTo>
                      <a:pt x="2269" y="2702"/>
                      <a:pt x="1969" y="3069"/>
                      <a:pt x="1668" y="3469"/>
                    </a:cubicBezTo>
                    <a:cubicBezTo>
                      <a:pt x="1402" y="3836"/>
                      <a:pt x="1068" y="4203"/>
                      <a:pt x="768" y="4537"/>
                    </a:cubicBezTo>
                    <a:lnTo>
                      <a:pt x="468" y="4904"/>
                    </a:lnTo>
                    <a:lnTo>
                      <a:pt x="868" y="4704"/>
                    </a:lnTo>
                    <a:cubicBezTo>
                      <a:pt x="1035" y="4604"/>
                      <a:pt x="1235" y="4537"/>
                      <a:pt x="1402" y="4537"/>
                    </a:cubicBezTo>
                    <a:cubicBezTo>
                      <a:pt x="1457" y="4526"/>
                      <a:pt x="1517" y="4518"/>
                      <a:pt x="1573" y="4518"/>
                    </a:cubicBezTo>
                    <a:cubicBezTo>
                      <a:pt x="1687" y="4518"/>
                      <a:pt x="1791" y="4548"/>
                      <a:pt x="1835" y="4637"/>
                    </a:cubicBezTo>
                    <a:cubicBezTo>
                      <a:pt x="1869" y="4670"/>
                      <a:pt x="1869" y="4770"/>
                      <a:pt x="1835" y="4870"/>
                    </a:cubicBezTo>
                    <a:cubicBezTo>
                      <a:pt x="1802" y="4937"/>
                      <a:pt x="1769" y="5037"/>
                      <a:pt x="1702" y="5137"/>
                    </a:cubicBezTo>
                    <a:cubicBezTo>
                      <a:pt x="1602" y="5304"/>
                      <a:pt x="1502" y="5471"/>
                      <a:pt x="1402" y="5604"/>
                    </a:cubicBezTo>
                    <a:cubicBezTo>
                      <a:pt x="968" y="6271"/>
                      <a:pt x="501" y="6872"/>
                      <a:pt x="1" y="7472"/>
                    </a:cubicBezTo>
                    <a:cubicBezTo>
                      <a:pt x="267" y="7205"/>
                      <a:pt x="534" y="6905"/>
                      <a:pt x="768" y="6605"/>
                    </a:cubicBezTo>
                    <a:cubicBezTo>
                      <a:pt x="1035" y="6305"/>
                      <a:pt x="1268" y="6005"/>
                      <a:pt x="1502" y="5671"/>
                    </a:cubicBezTo>
                    <a:cubicBezTo>
                      <a:pt x="1602" y="5538"/>
                      <a:pt x="1735" y="5371"/>
                      <a:pt x="1835" y="5171"/>
                    </a:cubicBezTo>
                    <a:cubicBezTo>
                      <a:pt x="1869" y="5104"/>
                      <a:pt x="1935" y="5004"/>
                      <a:pt x="1969" y="4904"/>
                    </a:cubicBezTo>
                    <a:cubicBezTo>
                      <a:pt x="1969" y="4870"/>
                      <a:pt x="2002" y="4804"/>
                      <a:pt x="2002" y="4770"/>
                    </a:cubicBezTo>
                    <a:cubicBezTo>
                      <a:pt x="2002" y="4704"/>
                      <a:pt x="2002" y="4637"/>
                      <a:pt x="1969" y="4570"/>
                    </a:cubicBezTo>
                    <a:cubicBezTo>
                      <a:pt x="1902" y="4470"/>
                      <a:pt x="1802" y="4403"/>
                      <a:pt x="1702" y="4370"/>
                    </a:cubicBezTo>
                    <a:cubicBezTo>
                      <a:pt x="1652" y="4353"/>
                      <a:pt x="1593" y="4345"/>
                      <a:pt x="1535" y="4345"/>
                    </a:cubicBezTo>
                    <a:cubicBezTo>
                      <a:pt x="1477" y="4345"/>
                      <a:pt x="1418" y="4353"/>
                      <a:pt x="1368" y="4370"/>
                    </a:cubicBezTo>
                    <a:cubicBezTo>
                      <a:pt x="1300" y="4370"/>
                      <a:pt x="1232" y="4378"/>
                      <a:pt x="1166" y="4392"/>
                    </a:cubicBezTo>
                    <a:lnTo>
                      <a:pt x="1166" y="4392"/>
                    </a:lnTo>
                    <a:cubicBezTo>
                      <a:pt x="1398" y="4136"/>
                      <a:pt x="1616" y="3861"/>
                      <a:pt x="1835" y="3570"/>
                    </a:cubicBezTo>
                    <a:cubicBezTo>
                      <a:pt x="2135" y="3203"/>
                      <a:pt x="2436" y="2802"/>
                      <a:pt x="2669" y="2402"/>
                    </a:cubicBezTo>
                    <a:cubicBezTo>
                      <a:pt x="2736" y="2269"/>
                      <a:pt x="2769" y="2169"/>
                      <a:pt x="2836" y="2035"/>
                    </a:cubicBezTo>
                    <a:cubicBezTo>
                      <a:pt x="2869" y="1935"/>
                      <a:pt x="2903" y="1802"/>
                      <a:pt x="2869" y="1635"/>
                    </a:cubicBezTo>
                    <a:cubicBezTo>
                      <a:pt x="2869" y="1468"/>
                      <a:pt x="2736" y="1368"/>
                      <a:pt x="2602" y="1301"/>
                    </a:cubicBezTo>
                    <a:cubicBezTo>
                      <a:pt x="2469" y="1268"/>
                      <a:pt x="2336" y="1268"/>
                      <a:pt x="2202" y="1268"/>
                    </a:cubicBezTo>
                    <a:cubicBezTo>
                      <a:pt x="1935" y="1268"/>
                      <a:pt x="1702" y="1335"/>
                      <a:pt x="1468" y="1401"/>
                    </a:cubicBezTo>
                    <a:cubicBezTo>
                      <a:pt x="1375" y="1428"/>
                      <a:pt x="1282" y="1460"/>
                      <a:pt x="1190" y="1495"/>
                    </a:cubicBezTo>
                    <a:lnTo>
                      <a:pt x="1190" y="1495"/>
                    </a:lnTo>
                    <a:cubicBezTo>
                      <a:pt x="1323" y="1346"/>
                      <a:pt x="1452" y="1190"/>
                      <a:pt x="1568" y="1034"/>
                    </a:cubicBezTo>
                    <a:cubicBezTo>
                      <a:pt x="1668" y="901"/>
                      <a:pt x="1769" y="768"/>
                      <a:pt x="1869" y="601"/>
                    </a:cubicBezTo>
                    <a:cubicBezTo>
                      <a:pt x="1902" y="534"/>
                      <a:pt x="1969" y="467"/>
                      <a:pt x="1969" y="367"/>
                    </a:cubicBezTo>
                    <a:cubicBezTo>
                      <a:pt x="2002" y="301"/>
                      <a:pt x="2035" y="167"/>
                      <a:pt x="1969" y="67"/>
                    </a:cubicBezTo>
                    <a:cubicBezTo>
                      <a:pt x="1869" y="0"/>
                      <a:pt x="1769" y="0"/>
                      <a:pt x="16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2" name="Google Shape;1822;p29"/>
              <p:cNvSpPr/>
              <p:nvPr/>
            </p:nvSpPr>
            <p:spPr>
              <a:xfrm>
                <a:off x="9067841" y="3546055"/>
                <a:ext cx="22383" cy="74923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236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7" y="167"/>
                      <a:pt x="167" y="334"/>
                      <a:pt x="234" y="534"/>
                    </a:cubicBezTo>
                    <a:cubicBezTo>
                      <a:pt x="334" y="701"/>
                      <a:pt x="367" y="901"/>
                      <a:pt x="400" y="1068"/>
                    </a:cubicBezTo>
                    <a:cubicBezTo>
                      <a:pt x="467" y="1268"/>
                      <a:pt x="467" y="1468"/>
                      <a:pt x="501" y="1635"/>
                    </a:cubicBezTo>
                    <a:cubicBezTo>
                      <a:pt x="501" y="1835"/>
                      <a:pt x="467" y="2035"/>
                      <a:pt x="434" y="2236"/>
                    </a:cubicBezTo>
                    <a:cubicBezTo>
                      <a:pt x="567" y="2069"/>
                      <a:pt x="634" y="1869"/>
                      <a:pt x="634" y="1668"/>
                    </a:cubicBezTo>
                    <a:cubicBezTo>
                      <a:pt x="667" y="1468"/>
                      <a:pt x="667" y="1235"/>
                      <a:pt x="601" y="1035"/>
                    </a:cubicBezTo>
                    <a:cubicBezTo>
                      <a:pt x="567" y="835"/>
                      <a:pt x="501" y="634"/>
                      <a:pt x="400" y="468"/>
                    </a:cubicBezTo>
                    <a:cubicBezTo>
                      <a:pt x="300" y="267"/>
                      <a:pt x="134" y="134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3" name="Google Shape;1823;p29"/>
              <p:cNvSpPr/>
              <p:nvPr/>
            </p:nvSpPr>
            <p:spPr>
              <a:xfrm>
                <a:off x="7462798" y="2389209"/>
                <a:ext cx="108430" cy="87220"/>
              </a:xfrm>
              <a:custGeom>
                <a:avLst/>
                <a:gdLst/>
                <a:ahLst/>
                <a:cxnLst/>
                <a:rect l="l" t="t" r="r" b="b"/>
                <a:pathLst>
                  <a:path w="3236" h="2603" extrusionOk="0">
                    <a:moveTo>
                      <a:pt x="2169" y="1"/>
                    </a:moveTo>
                    <a:lnTo>
                      <a:pt x="2068" y="668"/>
                    </a:lnTo>
                    <a:cubicBezTo>
                      <a:pt x="2035" y="935"/>
                      <a:pt x="1968" y="1168"/>
                      <a:pt x="1902" y="1435"/>
                    </a:cubicBezTo>
                    <a:cubicBezTo>
                      <a:pt x="1835" y="1669"/>
                      <a:pt x="1768" y="1936"/>
                      <a:pt x="1668" y="2136"/>
                    </a:cubicBezTo>
                    <a:cubicBezTo>
                      <a:pt x="1635" y="2269"/>
                      <a:pt x="1568" y="2369"/>
                      <a:pt x="1501" y="2403"/>
                    </a:cubicBezTo>
                    <a:lnTo>
                      <a:pt x="1435" y="2403"/>
                    </a:lnTo>
                    <a:cubicBezTo>
                      <a:pt x="1435" y="2403"/>
                      <a:pt x="1401" y="2403"/>
                      <a:pt x="1368" y="2369"/>
                    </a:cubicBezTo>
                    <a:cubicBezTo>
                      <a:pt x="1335" y="2369"/>
                      <a:pt x="1301" y="2336"/>
                      <a:pt x="1268" y="2303"/>
                    </a:cubicBezTo>
                    <a:cubicBezTo>
                      <a:pt x="1101" y="2136"/>
                      <a:pt x="1001" y="1902"/>
                      <a:pt x="968" y="1669"/>
                    </a:cubicBezTo>
                    <a:lnTo>
                      <a:pt x="934" y="1268"/>
                    </a:lnTo>
                    <a:lnTo>
                      <a:pt x="801" y="1635"/>
                    </a:lnTo>
                    <a:cubicBezTo>
                      <a:pt x="734" y="1836"/>
                      <a:pt x="667" y="2002"/>
                      <a:pt x="567" y="2169"/>
                    </a:cubicBezTo>
                    <a:cubicBezTo>
                      <a:pt x="501" y="2236"/>
                      <a:pt x="434" y="2303"/>
                      <a:pt x="367" y="2303"/>
                    </a:cubicBezTo>
                    <a:cubicBezTo>
                      <a:pt x="301" y="2303"/>
                      <a:pt x="234" y="2269"/>
                      <a:pt x="200" y="2169"/>
                    </a:cubicBezTo>
                    <a:cubicBezTo>
                      <a:pt x="134" y="2002"/>
                      <a:pt x="100" y="1802"/>
                      <a:pt x="100" y="1602"/>
                    </a:cubicBezTo>
                    <a:cubicBezTo>
                      <a:pt x="100" y="1402"/>
                      <a:pt x="100" y="1202"/>
                      <a:pt x="100" y="1002"/>
                    </a:cubicBezTo>
                    <a:cubicBezTo>
                      <a:pt x="67" y="1202"/>
                      <a:pt x="34" y="1402"/>
                      <a:pt x="0" y="1602"/>
                    </a:cubicBezTo>
                    <a:cubicBezTo>
                      <a:pt x="0" y="1802"/>
                      <a:pt x="0" y="2002"/>
                      <a:pt x="100" y="2202"/>
                    </a:cubicBezTo>
                    <a:cubicBezTo>
                      <a:pt x="134" y="2303"/>
                      <a:pt x="234" y="2436"/>
                      <a:pt x="367" y="2436"/>
                    </a:cubicBezTo>
                    <a:cubicBezTo>
                      <a:pt x="501" y="2436"/>
                      <a:pt x="601" y="2336"/>
                      <a:pt x="667" y="2236"/>
                    </a:cubicBezTo>
                    <a:cubicBezTo>
                      <a:pt x="738" y="2147"/>
                      <a:pt x="800" y="2049"/>
                      <a:pt x="852" y="1946"/>
                    </a:cubicBezTo>
                    <a:lnTo>
                      <a:pt x="852" y="1946"/>
                    </a:lnTo>
                    <a:cubicBezTo>
                      <a:pt x="897" y="2118"/>
                      <a:pt x="971" y="2284"/>
                      <a:pt x="1101" y="2436"/>
                    </a:cubicBezTo>
                    <a:cubicBezTo>
                      <a:pt x="1168" y="2503"/>
                      <a:pt x="1235" y="2536"/>
                      <a:pt x="1301" y="2569"/>
                    </a:cubicBezTo>
                    <a:cubicBezTo>
                      <a:pt x="1335" y="2569"/>
                      <a:pt x="1368" y="2603"/>
                      <a:pt x="1401" y="2603"/>
                    </a:cubicBezTo>
                    <a:cubicBezTo>
                      <a:pt x="1468" y="2603"/>
                      <a:pt x="1535" y="2603"/>
                      <a:pt x="1568" y="2569"/>
                    </a:cubicBezTo>
                    <a:cubicBezTo>
                      <a:pt x="1735" y="2469"/>
                      <a:pt x="1802" y="2336"/>
                      <a:pt x="1868" y="2236"/>
                    </a:cubicBezTo>
                    <a:cubicBezTo>
                      <a:pt x="1968" y="1969"/>
                      <a:pt x="2035" y="1735"/>
                      <a:pt x="2102" y="1469"/>
                    </a:cubicBezTo>
                    <a:cubicBezTo>
                      <a:pt x="2124" y="1378"/>
                      <a:pt x="2143" y="1292"/>
                      <a:pt x="2159" y="1206"/>
                    </a:cubicBezTo>
                    <a:lnTo>
                      <a:pt x="2159" y="1206"/>
                    </a:lnTo>
                    <a:cubicBezTo>
                      <a:pt x="2172" y="1259"/>
                      <a:pt x="2186" y="1313"/>
                      <a:pt x="2202" y="1369"/>
                    </a:cubicBezTo>
                    <a:cubicBezTo>
                      <a:pt x="2269" y="1469"/>
                      <a:pt x="2302" y="1569"/>
                      <a:pt x="2369" y="1669"/>
                    </a:cubicBezTo>
                    <a:cubicBezTo>
                      <a:pt x="2435" y="1769"/>
                      <a:pt x="2535" y="1869"/>
                      <a:pt x="2669" y="1902"/>
                    </a:cubicBezTo>
                    <a:cubicBezTo>
                      <a:pt x="2769" y="1902"/>
                      <a:pt x="2836" y="1836"/>
                      <a:pt x="2869" y="1802"/>
                    </a:cubicBezTo>
                    <a:cubicBezTo>
                      <a:pt x="2902" y="1769"/>
                      <a:pt x="2936" y="1702"/>
                      <a:pt x="2969" y="1669"/>
                    </a:cubicBezTo>
                    <a:cubicBezTo>
                      <a:pt x="3036" y="1569"/>
                      <a:pt x="3069" y="1469"/>
                      <a:pt x="3103" y="1335"/>
                    </a:cubicBezTo>
                    <a:cubicBezTo>
                      <a:pt x="3169" y="1135"/>
                      <a:pt x="3203" y="902"/>
                      <a:pt x="3236" y="701"/>
                    </a:cubicBezTo>
                    <a:lnTo>
                      <a:pt x="3236" y="701"/>
                    </a:lnTo>
                    <a:cubicBezTo>
                      <a:pt x="3169" y="902"/>
                      <a:pt x="3103" y="1135"/>
                      <a:pt x="3036" y="1335"/>
                    </a:cubicBezTo>
                    <a:cubicBezTo>
                      <a:pt x="3002" y="1435"/>
                      <a:pt x="2936" y="1535"/>
                      <a:pt x="2902" y="1602"/>
                    </a:cubicBezTo>
                    <a:cubicBezTo>
                      <a:pt x="2836" y="1702"/>
                      <a:pt x="2769" y="1769"/>
                      <a:pt x="2702" y="1769"/>
                    </a:cubicBezTo>
                    <a:cubicBezTo>
                      <a:pt x="2602" y="1769"/>
                      <a:pt x="2535" y="1702"/>
                      <a:pt x="2502" y="1602"/>
                    </a:cubicBezTo>
                    <a:cubicBezTo>
                      <a:pt x="2435" y="1502"/>
                      <a:pt x="2402" y="1435"/>
                      <a:pt x="2369" y="1302"/>
                    </a:cubicBezTo>
                    <a:cubicBezTo>
                      <a:pt x="2302" y="1102"/>
                      <a:pt x="2269" y="902"/>
                      <a:pt x="2235" y="668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4" name="Google Shape;1824;p29"/>
              <p:cNvSpPr/>
              <p:nvPr/>
            </p:nvSpPr>
            <p:spPr>
              <a:xfrm>
                <a:off x="8485514" y="2411592"/>
                <a:ext cx="93922" cy="96602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2883" extrusionOk="0">
                    <a:moveTo>
                      <a:pt x="1801" y="0"/>
                    </a:moveTo>
                    <a:lnTo>
                      <a:pt x="1835" y="567"/>
                    </a:lnTo>
                    <a:cubicBezTo>
                      <a:pt x="1835" y="834"/>
                      <a:pt x="1835" y="1101"/>
                      <a:pt x="1835" y="1334"/>
                    </a:cubicBezTo>
                    <a:cubicBezTo>
                      <a:pt x="1835" y="1601"/>
                      <a:pt x="1801" y="1868"/>
                      <a:pt x="1768" y="2102"/>
                    </a:cubicBezTo>
                    <a:cubicBezTo>
                      <a:pt x="1735" y="2202"/>
                      <a:pt x="1701" y="2335"/>
                      <a:pt x="1635" y="2402"/>
                    </a:cubicBezTo>
                    <a:cubicBezTo>
                      <a:pt x="1635" y="2416"/>
                      <a:pt x="1606" y="2424"/>
                      <a:pt x="1568" y="2424"/>
                    </a:cubicBezTo>
                    <a:cubicBezTo>
                      <a:pt x="1514" y="2424"/>
                      <a:pt x="1440" y="2407"/>
                      <a:pt x="1401" y="2368"/>
                    </a:cubicBezTo>
                    <a:cubicBezTo>
                      <a:pt x="1201" y="2268"/>
                      <a:pt x="1034" y="2068"/>
                      <a:pt x="901" y="1868"/>
                    </a:cubicBezTo>
                    <a:lnTo>
                      <a:pt x="767" y="1668"/>
                    </a:lnTo>
                    <a:lnTo>
                      <a:pt x="734" y="1901"/>
                    </a:lnTo>
                    <a:cubicBezTo>
                      <a:pt x="667" y="2102"/>
                      <a:pt x="601" y="2302"/>
                      <a:pt x="534" y="2502"/>
                    </a:cubicBezTo>
                    <a:cubicBezTo>
                      <a:pt x="467" y="2569"/>
                      <a:pt x="434" y="2669"/>
                      <a:pt x="367" y="2702"/>
                    </a:cubicBezTo>
                    <a:cubicBezTo>
                      <a:pt x="334" y="2735"/>
                      <a:pt x="334" y="2735"/>
                      <a:pt x="300" y="2735"/>
                    </a:cubicBezTo>
                    <a:lnTo>
                      <a:pt x="267" y="2735"/>
                    </a:lnTo>
                    <a:cubicBezTo>
                      <a:pt x="234" y="2735"/>
                      <a:pt x="200" y="2702"/>
                      <a:pt x="200" y="2669"/>
                    </a:cubicBezTo>
                    <a:cubicBezTo>
                      <a:pt x="167" y="2602"/>
                      <a:pt x="134" y="2502"/>
                      <a:pt x="134" y="2368"/>
                    </a:cubicBezTo>
                    <a:cubicBezTo>
                      <a:pt x="134" y="2268"/>
                      <a:pt x="134" y="2168"/>
                      <a:pt x="134" y="2068"/>
                    </a:cubicBezTo>
                    <a:cubicBezTo>
                      <a:pt x="134" y="1835"/>
                      <a:pt x="134" y="1635"/>
                      <a:pt x="167" y="1401"/>
                    </a:cubicBezTo>
                    <a:lnTo>
                      <a:pt x="167" y="1401"/>
                    </a:lnTo>
                    <a:cubicBezTo>
                      <a:pt x="100" y="1635"/>
                      <a:pt x="67" y="1835"/>
                      <a:pt x="67" y="2035"/>
                    </a:cubicBezTo>
                    <a:cubicBezTo>
                      <a:pt x="33" y="2268"/>
                      <a:pt x="0" y="2468"/>
                      <a:pt x="100" y="2702"/>
                    </a:cubicBezTo>
                    <a:cubicBezTo>
                      <a:pt x="100" y="2769"/>
                      <a:pt x="134" y="2835"/>
                      <a:pt x="234" y="2869"/>
                    </a:cubicBezTo>
                    <a:cubicBezTo>
                      <a:pt x="253" y="2879"/>
                      <a:pt x="276" y="2883"/>
                      <a:pt x="298" y="2883"/>
                    </a:cubicBezTo>
                    <a:cubicBezTo>
                      <a:pt x="353" y="2883"/>
                      <a:pt x="410" y="2859"/>
                      <a:pt x="434" y="2835"/>
                    </a:cubicBezTo>
                    <a:cubicBezTo>
                      <a:pt x="567" y="2769"/>
                      <a:pt x="634" y="2669"/>
                      <a:pt x="667" y="2569"/>
                    </a:cubicBezTo>
                    <a:cubicBezTo>
                      <a:pt x="754" y="2438"/>
                      <a:pt x="813" y="2293"/>
                      <a:pt x="853" y="2153"/>
                    </a:cubicBezTo>
                    <a:lnTo>
                      <a:pt x="853" y="2153"/>
                    </a:lnTo>
                    <a:cubicBezTo>
                      <a:pt x="966" y="2309"/>
                      <a:pt x="1107" y="2447"/>
                      <a:pt x="1301" y="2569"/>
                    </a:cubicBezTo>
                    <a:cubicBezTo>
                      <a:pt x="1368" y="2602"/>
                      <a:pt x="1434" y="2602"/>
                      <a:pt x="1535" y="2635"/>
                    </a:cubicBezTo>
                    <a:lnTo>
                      <a:pt x="1635" y="2635"/>
                    </a:lnTo>
                    <a:cubicBezTo>
                      <a:pt x="1701" y="2602"/>
                      <a:pt x="1735" y="2569"/>
                      <a:pt x="1768" y="2535"/>
                    </a:cubicBezTo>
                    <a:cubicBezTo>
                      <a:pt x="1901" y="2402"/>
                      <a:pt x="1935" y="2268"/>
                      <a:pt x="1968" y="2135"/>
                    </a:cubicBezTo>
                    <a:cubicBezTo>
                      <a:pt x="2002" y="1868"/>
                      <a:pt x="2035" y="1601"/>
                      <a:pt x="2035" y="1368"/>
                    </a:cubicBezTo>
                    <a:cubicBezTo>
                      <a:pt x="2017" y="1223"/>
                      <a:pt x="2009" y="1079"/>
                      <a:pt x="1999" y="934"/>
                    </a:cubicBezTo>
                    <a:lnTo>
                      <a:pt x="1999" y="934"/>
                    </a:lnTo>
                    <a:cubicBezTo>
                      <a:pt x="2021" y="968"/>
                      <a:pt x="2043" y="1001"/>
                      <a:pt x="2068" y="1034"/>
                    </a:cubicBezTo>
                    <a:cubicBezTo>
                      <a:pt x="2135" y="1168"/>
                      <a:pt x="2268" y="1301"/>
                      <a:pt x="2469" y="1334"/>
                    </a:cubicBezTo>
                    <a:cubicBezTo>
                      <a:pt x="2569" y="1334"/>
                      <a:pt x="2669" y="1234"/>
                      <a:pt x="2702" y="1168"/>
                    </a:cubicBezTo>
                    <a:cubicBezTo>
                      <a:pt x="2735" y="1101"/>
                      <a:pt x="2735" y="1001"/>
                      <a:pt x="2769" y="934"/>
                    </a:cubicBezTo>
                    <a:cubicBezTo>
                      <a:pt x="2802" y="767"/>
                      <a:pt x="2802" y="600"/>
                      <a:pt x="2769" y="467"/>
                    </a:cubicBezTo>
                    <a:cubicBezTo>
                      <a:pt x="2769" y="600"/>
                      <a:pt x="2735" y="767"/>
                      <a:pt x="2702" y="934"/>
                    </a:cubicBezTo>
                    <a:cubicBezTo>
                      <a:pt x="2702" y="1001"/>
                      <a:pt x="2669" y="1067"/>
                      <a:pt x="2635" y="1134"/>
                    </a:cubicBezTo>
                    <a:cubicBezTo>
                      <a:pt x="2602" y="1201"/>
                      <a:pt x="2535" y="1234"/>
                      <a:pt x="2469" y="1234"/>
                    </a:cubicBezTo>
                    <a:cubicBezTo>
                      <a:pt x="2335" y="1201"/>
                      <a:pt x="2235" y="1101"/>
                      <a:pt x="2168" y="967"/>
                    </a:cubicBezTo>
                    <a:cubicBezTo>
                      <a:pt x="2068" y="834"/>
                      <a:pt x="2035" y="701"/>
                      <a:pt x="1968" y="567"/>
                    </a:cubicBezTo>
                    <a:lnTo>
                      <a:pt x="1968" y="567"/>
                    </a:lnTo>
                    <a:cubicBezTo>
                      <a:pt x="1968" y="567"/>
                      <a:pt x="1968" y="567"/>
                      <a:pt x="1968" y="567"/>
                    </a:cubicBez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5" name="Google Shape;1825;p29"/>
              <p:cNvSpPr/>
              <p:nvPr/>
            </p:nvSpPr>
            <p:spPr>
              <a:xfrm>
                <a:off x="7449395" y="2834088"/>
                <a:ext cx="192266" cy="122973"/>
              </a:xfrm>
              <a:custGeom>
                <a:avLst/>
                <a:gdLst/>
                <a:ahLst/>
                <a:cxnLst/>
                <a:rect l="l" t="t" r="r" b="b"/>
                <a:pathLst>
                  <a:path w="5738" h="3670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67" y="1201"/>
                      <a:pt x="367" y="2468"/>
                      <a:pt x="634" y="3669"/>
                    </a:cubicBezTo>
                    <a:cubicBezTo>
                      <a:pt x="1401" y="3669"/>
                      <a:pt x="2135" y="3603"/>
                      <a:pt x="2902" y="3503"/>
                    </a:cubicBezTo>
                    <a:cubicBezTo>
                      <a:pt x="3703" y="3369"/>
                      <a:pt x="4537" y="3169"/>
                      <a:pt x="5204" y="2669"/>
                    </a:cubicBezTo>
                    <a:cubicBezTo>
                      <a:pt x="5437" y="2502"/>
                      <a:pt x="5671" y="2268"/>
                      <a:pt x="5704" y="1968"/>
                    </a:cubicBezTo>
                    <a:cubicBezTo>
                      <a:pt x="5737" y="1735"/>
                      <a:pt x="5604" y="1501"/>
                      <a:pt x="5471" y="1334"/>
                    </a:cubicBezTo>
                    <a:cubicBezTo>
                      <a:pt x="5104" y="901"/>
                      <a:pt x="4570" y="667"/>
                      <a:pt x="4036" y="600"/>
                    </a:cubicBezTo>
                    <a:cubicBezTo>
                      <a:pt x="3503" y="500"/>
                      <a:pt x="2935" y="534"/>
                      <a:pt x="2402" y="500"/>
                    </a:cubicBezTo>
                    <a:cubicBezTo>
                      <a:pt x="1568" y="467"/>
                      <a:pt x="767" y="30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6" name="Google Shape;1826;p29"/>
              <p:cNvSpPr/>
              <p:nvPr/>
            </p:nvSpPr>
            <p:spPr>
              <a:xfrm>
                <a:off x="7696379" y="2634014"/>
                <a:ext cx="128602" cy="120225"/>
              </a:xfrm>
              <a:custGeom>
                <a:avLst/>
                <a:gdLst/>
                <a:ahLst/>
                <a:cxnLst/>
                <a:rect l="l" t="t" r="r" b="b"/>
                <a:pathLst>
                  <a:path w="3838" h="3588" extrusionOk="0">
                    <a:moveTo>
                      <a:pt x="2903" y="0"/>
                    </a:moveTo>
                    <a:cubicBezTo>
                      <a:pt x="2636" y="367"/>
                      <a:pt x="2403" y="734"/>
                      <a:pt x="2069" y="1001"/>
                    </a:cubicBezTo>
                    <a:cubicBezTo>
                      <a:pt x="1435" y="1501"/>
                      <a:pt x="601" y="1801"/>
                      <a:pt x="168" y="2502"/>
                    </a:cubicBezTo>
                    <a:cubicBezTo>
                      <a:pt x="68" y="2702"/>
                      <a:pt x="1" y="2969"/>
                      <a:pt x="68" y="3169"/>
                    </a:cubicBezTo>
                    <a:cubicBezTo>
                      <a:pt x="201" y="3469"/>
                      <a:pt x="568" y="3536"/>
                      <a:pt x="868" y="3569"/>
                    </a:cubicBezTo>
                    <a:cubicBezTo>
                      <a:pt x="992" y="3581"/>
                      <a:pt x="1115" y="3587"/>
                      <a:pt x="1238" y="3587"/>
                    </a:cubicBezTo>
                    <a:cubicBezTo>
                      <a:pt x="2147" y="3587"/>
                      <a:pt x="3044" y="3272"/>
                      <a:pt x="3837" y="2802"/>
                    </a:cubicBezTo>
                    <a:cubicBezTo>
                      <a:pt x="3503" y="1901"/>
                      <a:pt x="3170" y="934"/>
                      <a:pt x="29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7" name="Google Shape;1827;p29"/>
              <p:cNvSpPr/>
              <p:nvPr/>
            </p:nvSpPr>
            <p:spPr>
              <a:xfrm>
                <a:off x="7662871" y="2948080"/>
                <a:ext cx="197862" cy="145423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4340" extrusionOk="0">
                    <a:moveTo>
                      <a:pt x="5137" y="0"/>
                    </a:moveTo>
                    <a:cubicBezTo>
                      <a:pt x="5037" y="101"/>
                      <a:pt x="4970" y="167"/>
                      <a:pt x="4870" y="234"/>
                    </a:cubicBezTo>
                    <a:cubicBezTo>
                      <a:pt x="3870" y="934"/>
                      <a:pt x="2736" y="1468"/>
                      <a:pt x="1535" y="1768"/>
                    </a:cubicBezTo>
                    <a:cubicBezTo>
                      <a:pt x="1234" y="1835"/>
                      <a:pt x="934" y="1902"/>
                      <a:pt x="667" y="2002"/>
                    </a:cubicBezTo>
                    <a:cubicBezTo>
                      <a:pt x="401" y="2135"/>
                      <a:pt x="167" y="2369"/>
                      <a:pt x="100" y="2669"/>
                    </a:cubicBezTo>
                    <a:cubicBezTo>
                      <a:pt x="0" y="2969"/>
                      <a:pt x="134" y="3336"/>
                      <a:pt x="367" y="3570"/>
                    </a:cubicBezTo>
                    <a:cubicBezTo>
                      <a:pt x="567" y="3803"/>
                      <a:pt x="901" y="3937"/>
                      <a:pt x="1201" y="4070"/>
                    </a:cubicBezTo>
                    <a:cubicBezTo>
                      <a:pt x="1791" y="4274"/>
                      <a:pt x="2426" y="4339"/>
                      <a:pt x="3066" y="4339"/>
                    </a:cubicBezTo>
                    <a:cubicBezTo>
                      <a:pt x="3368" y="4339"/>
                      <a:pt x="3671" y="4325"/>
                      <a:pt x="3970" y="4304"/>
                    </a:cubicBezTo>
                    <a:cubicBezTo>
                      <a:pt x="4637" y="4237"/>
                      <a:pt x="5304" y="4137"/>
                      <a:pt x="5904" y="3903"/>
                    </a:cubicBezTo>
                    <a:cubicBezTo>
                      <a:pt x="5604" y="2502"/>
                      <a:pt x="5337" y="1135"/>
                      <a:pt x="5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8" name="Google Shape;1828;p29"/>
              <p:cNvSpPr/>
              <p:nvPr/>
            </p:nvSpPr>
            <p:spPr>
              <a:xfrm>
                <a:off x="7422555" y="2583720"/>
                <a:ext cx="541012" cy="885235"/>
              </a:xfrm>
              <a:custGeom>
                <a:avLst/>
                <a:gdLst/>
                <a:ahLst/>
                <a:cxnLst/>
                <a:rect l="l" t="t" r="r" b="b"/>
                <a:pathLst>
                  <a:path w="16146" h="26419" extrusionOk="0">
                    <a:moveTo>
                      <a:pt x="0" y="0"/>
                    </a:moveTo>
                    <a:cubicBezTo>
                      <a:pt x="167" y="2569"/>
                      <a:pt x="434" y="5137"/>
                      <a:pt x="768" y="7706"/>
                    </a:cubicBezTo>
                    <a:cubicBezTo>
                      <a:pt x="1135" y="10274"/>
                      <a:pt x="1668" y="12809"/>
                      <a:pt x="2369" y="15311"/>
                    </a:cubicBezTo>
                    <a:cubicBezTo>
                      <a:pt x="2736" y="16545"/>
                      <a:pt x="3169" y="17746"/>
                      <a:pt x="3603" y="18980"/>
                    </a:cubicBezTo>
                    <a:cubicBezTo>
                      <a:pt x="4037" y="20215"/>
                      <a:pt x="4470" y="21415"/>
                      <a:pt x="5037" y="22583"/>
                    </a:cubicBezTo>
                    <a:cubicBezTo>
                      <a:pt x="5638" y="23750"/>
                      <a:pt x="6305" y="24885"/>
                      <a:pt x="7239" y="25785"/>
                    </a:cubicBezTo>
                    <a:cubicBezTo>
                      <a:pt x="7506" y="26019"/>
                      <a:pt x="7773" y="26219"/>
                      <a:pt x="8106" y="26286"/>
                    </a:cubicBezTo>
                    <a:cubicBezTo>
                      <a:pt x="8440" y="26386"/>
                      <a:pt x="8773" y="26419"/>
                      <a:pt x="9107" y="26419"/>
                    </a:cubicBezTo>
                    <a:cubicBezTo>
                      <a:pt x="9747" y="26355"/>
                      <a:pt x="10387" y="26046"/>
                      <a:pt x="10791" y="25520"/>
                    </a:cubicBezTo>
                    <a:lnTo>
                      <a:pt x="10791" y="25520"/>
                    </a:lnTo>
                    <a:cubicBezTo>
                      <a:pt x="11064" y="25631"/>
                      <a:pt x="11336" y="25691"/>
                      <a:pt x="11609" y="25752"/>
                    </a:cubicBezTo>
                    <a:cubicBezTo>
                      <a:pt x="11909" y="25852"/>
                      <a:pt x="12209" y="25885"/>
                      <a:pt x="12509" y="25919"/>
                    </a:cubicBezTo>
                    <a:cubicBezTo>
                      <a:pt x="12634" y="25932"/>
                      <a:pt x="12764" y="25941"/>
                      <a:pt x="12895" y="25941"/>
                    </a:cubicBezTo>
                    <a:cubicBezTo>
                      <a:pt x="13080" y="25941"/>
                      <a:pt x="13268" y="25924"/>
                      <a:pt x="13443" y="25885"/>
                    </a:cubicBezTo>
                    <a:cubicBezTo>
                      <a:pt x="13777" y="25819"/>
                      <a:pt x="14077" y="25685"/>
                      <a:pt x="14311" y="25452"/>
                    </a:cubicBezTo>
                    <a:lnTo>
                      <a:pt x="14311" y="25452"/>
                    </a:lnTo>
                    <a:lnTo>
                      <a:pt x="14277" y="25485"/>
                    </a:lnTo>
                    <a:cubicBezTo>
                      <a:pt x="14644" y="25352"/>
                      <a:pt x="14944" y="25151"/>
                      <a:pt x="15245" y="24918"/>
                    </a:cubicBezTo>
                    <a:cubicBezTo>
                      <a:pt x="15545" y="24684"/>
                      <a:pt x="15845" y="24384"/>
                      <a:pt x="15979" y="24017"/>
                    </a:cubicBezTo>
                    <a:cubicBezTo>
                      <a:pt x="16145" y="23684"/>
                      <a:pt x="16112" y="23250"/>
                      <a:pt x="15979" y="22883"/>
                    </a:cubicBezTo>
                    <a:cubicBezTo>
                      <a:pt x="15878" y="22716"/>
                      <a:pt x="15812" y="22550"/>
                      <a:pt x="15678" y="22383"/>
                    </a:cubicBezTo>
                    <a:cubicBezTo>
                      <a:pt x="15578" y="22249"/>
                      <a:pt x="15478" y="22116"/>
                      <a:pt x="15378" y="21949"/>
                    </a:cubicBezTo>
                    <a:cubicBezTo>
                      <a:pt x="15011" y="21315"/>
                      <a:pt x="14744" y="20615"/>
                      <a:pt x="14511" y="19914"/>
                    </a:cubicBezTo>
                    <a:cubicBezTo>
                      <a:pt x="14277" y="19214"/>
                      <a:pt x="14077" y="18513"/>
                      <a:pt x="13877" y="17813"/>
                    </a:cubicBezTo>
                    <a:cubicBezTo>
                      <a:pt x="13477" y="16378"/>
                      <a:pt x="13143" y="14944"/>
                      <a:pt x="12876" y="13476"/>
                    </a:cubicBezTo>
                    <a:lnTo>
                      <a:pt x="12443" y="11308"/>
                    </a:lnTo>
                    <a:cubicBezTo>
                      <a:pt x="12343" y="10941"/>
                      <a:pt x="12309" y="10574"/>
                      <a:pt x="12243" y="10207"/>
                    </a:cubicBezTo>
                    <a:lnTo>
                      <a:pt x="12090" y="9231"/>
                    </a:lnTo>
                    <a:lnTo>
                      <a:pt x="12090" y="9231"/>
                    </a:lnTo>
                    <a:cubicBezTo>
                      <a:pt x="12298" y="9460"/>
                      <a:pt x="12515" y="9660"/>
                      <a:pt x="12810" y="9807"/>
                    </a:cubicBezTo>
                    <a:cubicBezTo>
                      <a:pt x="12876" y="9840"/>
                      <a:pt x="12976" y="9874"/>
                      <a:pt x="13043" y="9874"/>
                    </a:cubicBezTo>
                    <a:lnTo>
                      <a:pt x="13177" y="9874"/>
                    </a:lnTo>
                    <a:cubicBezTo>
                      <a:pt x="13243" y="9874"/>
                      <a:pt x="13277" y="9840"/>
                      <a:pt x="13310" y="9807"/>
                    </a:cubicBezTo>
                    <a:cubicBezTo>
                      <a:pt x="13343" y="9707"/>
                      <a:pt x="13310" y="9607"/>
                      <a:pt x="13310" y="9540"/>
                    </a:cubicBezTo>
                    <a:cubicBezTo>
                      <a:pt x="13277" y="9473"/>
                      <a:pt x="13243" y="9373"/>
                      <a:pt x="13210" y="9307"/>
                    </a:cubicBezTo>
                    <a:cubicBezTo>
                      <a:pt x="13043" y="9006"/>
                      <a:pt x="12843" y="8706"/>
                      <a:pt x="12643" y="8439"/>
                    </a:cubicBezTo>
                    <a:lnTo>
                      <a:pt x="12643" y="8439"/>
                    </a:lnTo>
                    <a:cubicBezTo>
                      <a:pt x="12843" y="8740"/>
                      <a:pt x="13010" y="9006"/>
                      <a:pt x="13177" y="9307"/>
                    </a:cubicBezTo>
                    <a:cubicBezTo>
                      <a:pt x="13210" y="9407"/>
                      <a:pt x="13243" y="9473"/>
                      <a:pt x="13277" y="9540"/>
                    </a:cubicBezTo>
                    <a:cubicBezTo>
                      <a:pt x="13277" y="9640"/>
                      <a:pt x="13310" y="9707"/>
                      <a:pt x="13277" y="9774"/>
                    </a:cubicBezTo>
                    <a:cubicBezTo>
                      <a:pt x="13243" y="9807"/>
                      <a:pt x="13210" y="9840"/>
                      <a:pt x="13177" y="9840"/>
                    </a:cubicBezTo>
                    <a:lnTo>
                      <a:pt x="13076" y="9840"/>
                    </a:lnTo>
                    <a:cubicBezTo>
                      <a:pt x="12976" y="9840"/>
                      <a:pt x="12910" y="9807"/>
                      <a:pt x="12810" y="9774"/>
                    </a:cubicBezTo>
                    <a:cubicBezTo>
                      <a:pt x="12524" y="9615"/>
                      <a:pt x="12299" y="9396"/>
                      <a:pt x="12077" y="9145"/>
                    </a:cubicBezTo>
                    <a:lnTo>
                      <a:pt x="12077" y="9145"/>
                    </a:lnTo>
                    <a:lnTo>
                      <a:pt x="12076" y="9140"/>
                    </a:lnTo>
                    <a:lnTo>
                      <a:pt x="12072" y="9140"/>
                    </a:lnTo>
                    <a:cubicBezTo>
                      <a:pt x="12062" y="9129"/>
                      <a:pt x="12052" y="9118"/>
                      <a:pt x="12042" y="9107"/>
                    </a:cubicBezTo>
                    <a:lnTo>
                      <a:pt x="11976" y="9040"/>
                    </a:lnTo>
                    <a:lnTo>
                      <a:pt x="12009" y="9140"/>
                    </a:lnTo>
                    <a:lnTo>
                      <a:pt x="12176" y="10241"/>
                    </a:lnTo>
                    <a:cubicBezTo>
                      <a:pt x="12209" y="10608"/>
                      <a:pt x="12276" y="10975"/>
                      <a:pt x="12343" y="11341"/>
                    </a:cubicBezTo>
                    <a:lnTo>
                      <a:pt x="12776" y="13510"/>
                    </a:lnTo>
                    <a:cubicBezTo>
                      <a:pt x="13043" y="14977"/>
                      <a:pt x="13377" y="16412"/>
                      <a:pt x="13744" y="17846"/>
                    </a:cubicBezTo>
                    <a:cubicBezTo>
                      <a:pt x="13944" y="18547"/>
                      <a:pt x="14144" y="19281"/>
                      <a:pt x="14377" y="19981"/>
                    </a:cubicBezTo>
                    <a:cubicBezTo>
                      <a:pt x="14611" y="20682"/>
                      <a:pt x="14878" y="21382"/>
                      <a:pt x="15245" y="22016"/>
                    </a:cubicBezTo>
                    <a:cubicBezTo>
                      <a:pt x="15345" y="22183"/>
                      <a:pt x="15445" y="22349"/>
                      <a:pt x="15545" y="22483"/>
                    </a:cubicBezTo>
                    <a:cubicBezTo>
                      <a:pt x="15678" y="22650"/>
                      <a:pt x="15745" y="22783"/>
                      <a:pt x="15812" y="22950"/>
                    </a:cubicBezTo>
                    <a:cubicBezTo>
                      <a:pt x="15945" y="23283"/>
                      <a:pt x="15979" y="23650"/>
                      <a:pt x="15845" y="23984"/>
                    </a:cubicBezTo>
                    <a:cubicBezTo>
                      <a:pt x="15712" y="24284"/>
                      <a:pt x="15445" y="24551"/>
                      <a:pt x="15145" y="24784"/>
                    </a:cubicBezTo>
                    <a:cubicBezTo>
                      <a:pt x="14878" y="25018"/>
                      <a:pt x="14544" y="25185"/>
                      <a:pt x="14211" y="25318"/>
                    </a:cubicBezTo>
                    <a:lnTo>
                      <a:pt x="14177" y="25352"/>
                    </a:lnTo>
                    <a:cubicBezTo>
                      <a:pt x="13977" y="25552"/>
                      <a:pt x="13710" y="25652"/>
                      <a:pt x="13443" y="25718"/>
                    </a:cubicBezTo>
                    <a:cubicBezTo>
                      <a:pt x="13268" y="25758"/>
                      <a:pt x="13092" y="25774"/>
                      <a:pt x="12916" y="25774"/>
                    </a:cubicBezTo>
                    <a:cubicBezTo>
                      <a:pt x="12791" y="25774"/>
                      <a:pt x="12667" y="25766"/>
                      <a:pt x="12543" y="25752"/>
                    </a:cubicBezTo>
                    <a:cubicBezTo>
                      <a:pt x="12243" y="25718"/>
                      <a:pt x="11942" y="25652"/>
                      <a:pt x="11642" y="25585"/>
                    </a:cubicBezTo>
                    <a:cubicBezTo>
                      <a:pt x="11375" y="25518"/>
                      <a:pt x="11075" y="25418"/>
                      <a:pt x="10808" y="25318"/>
                    </a:cubicBezTo>
                    <a:lnTo>
                      <a:pt x="10741" y="25285"/>
                    </a:lnTo>
                    <a:lnTo>
                      <a:pt x="10675" y="25352"/>
                    </a:lnTo>
                    <a:cubicBezTo>
                      <a:pt x="10308" y="25852"/>
                      <a:pt x="9707" y="26185"/>
                      <a:pt x="9107" y="26219"/>
                    </a:cubicBezTo>
                    <a:cubicBezTo>
                      <a:pt x="8807" y="26219"/>
                      <a:pt x="8473" y="26185"/>
                      <a:pt x="8173" y="26119"/>
                    </a:cubicBezTo>
                    <a:cubicBezTo>
                      <a:pt x="7906" y="26052"/>
                      <a:pt x="7639" y="25852"/>
                      <a:pt x="7406" y="25652"/>
                    </a:cubicBezTo>
                    <a:cubicBezTo>
                      <a:pt x="6939" y="25218"/>
                      <a:pt x="6538" y="24718"/>
                      <a:pt x="6172" y="24184"/>
                    </a:cubicBezTo>
                    <a:cubicBezTo>
                      <a:pt x="5838" y="23650"/>
                      <a:pt x="5504" y="23083"/>
                      <a:pt x="5238" y="22516"/>
                    </a:cubicBezTo>
                    <a:cubicBezTo>
                      <a:pt x="4637" y="21349"/>
                      <a:pt x="4203" y="20148"/>
                      <a:pt x="3770" y="18947"/>
                    </a:cubicBezTo>
                    <a:cubicBezTo>
                      <a:pt x="3336" y="17713"/>
                      <a:pt x="2903" y="16512"/>
                      <a:pt x="2536" y="15244"/>
                    </a:cubicBezTo>
                    <a:cubicBezTo>
                      <a:pt x="1802" y="12776"/>
                      <a:pt x="1268" y="10241"/>
                      <a:pt x="901" y="7706"/>
                    </a:cubicBezTo>
                    <a:cubicBezTo>
                      <a:pt x="501" y="5137"/>
                      <a:pt x="201" y="2569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9" name="Google Shape;1829;p29"/>
              <p:cNvSpPr/>
              <p:nvPr/>
            </p:nvSpPr>
            <p:spPr>
              <a:xfrm>
                <a:off x="8388275" y="2607175"/>
                <a:ext cx="221317" cy="127463"/>
              </a:xfrm>
              <a:custGeom>
                <a:avLst/>
                <a:gdLst/>
                <a:ahLst/>
                <a:cxnLst/>
                <a:rect l="l" t="t" r="r" b="b"/>
                <a:pathLst>
                  <a:path w="6605" h="3804" extrusionOk="0">
                    <a:moveTo>
                      <a:pt x="1168" y="1"/>
                    </a:moveTo>
                    <a:cubicBezTo>
                      <a:pt x="901" y="1"/>
                      <a:pt x="600" y="1"/>
                      <a:pt x="400" y="134"/>
                    </a:cubicBezTo>
                    <a:cubicBezTo>
                      <a:pt x="167" y="267"/>
                      <a:pt x="0" y="568"/>
                      <a:pt x="133" y="801"/>
                    </a:cubicBezTo>
                    <a:cubicBezTo>
                      <a:pt x="200" y="968"/>
                      <a:pt x="367" y="1068"/>
                      <a:pt x="534" y="1135"/>
                    </a:cubicBezTo>
                    <a:cubicBezTo>
                      <a:pt x="1868" y="1768"/>
                      <a:pt x="3202" y="2402"/>
                      <a:pt x="4437" y="3203"/>
                    </a:cubicBezTo>
                    <a:cubicBezTo>
                      <a:pt x="4770" y="3403"/>
                      <a:pt x="5070" y="3603"/>
                      <a:pt x="5404" y="3803"/>
                    </a:cubicBezTo>
                    <a:cubicBezTo>
                      <a:pt x="5871" y="2936"/>
                      <a:pt x="6305" y="2002"/>
                      <a:pt x="6605" y="1035"/>
                    </a:cubicBezTo>
                    <a:cubicBezTo>
                      <a:pt x="6271" y="935"/>
                      <a:pt x="5938" y="834"/>
                      <a:pt x="5637" y="701"/>
                    </a:cubicBezTo>
                    <a:cubicBezTo>
                      <a:pt x="4203" y="234"/>
                      <a:pt x="2669" y="1"/>
                      <a:pt x="11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0" name="Google Shape;1830;p29"/>
              <p:cNvSpPr/>
              <p:nvPr/>
            </p:nvSpPr>
            <p:spPr>
              <a:xfrm>
                <a:off x="8381540" y="2134384"/>
                <a:ext cx="158759" cy="133594"/>
              </a:xfrm>
              <a:custGeom>
                <a:avLst/>
                <a:gdLst/>
                <a:ahLst/>
                <a:cxnLst/>
                <a:rect l="l" t="t" r="r" b="b"/>
                <a:pathLst>
                  <a:path w="4738" h="3987" extrusionOk="0">
                    <a:moveTo>
                      <a:pt x="2603" y="0"/>
                    </a:moveTo>
                    <a:cubicBezTo>
                      <a:pt x="2603" y="34"/>
                      <a:pt x="2569" y="67"/>
                      <a:pt x="2569" y="101"/>
                    </a:cubicBezTo>
                    <a:cubicBezTo>
                      <a:pt x="2136" y="834"/>
                      <a:pt x="1569" y="1468"/>
                      <a:pt x="902" y="2002"/>
                    </a:cubicBezTo>
                    <a:cubicBezTo>
                      <a:pt x="668" y="2202"/>
                      <a:pt x="435" y="2369"/>
                      <a:pt x="268" y="2636"/>
                    </a:cubicBezTo>
                    <a:cubicBezTo>
                      <a:pt x="68" y="2869"/>
                      <a:pt x="1" y="3203"/>
                      <a:pt x="134" y="3470"/>
                    </a:cubicBezTo>
                    <a:cubicBezTo>
                      <a:pt x="268" y="3837"/>
                      <a:pt x="701" y="3937"/>
                      <a:pt x="1068" y="3970"/>
                    </a:cubicBezTo>
                    <a:cubicBezTo>
                      <a:pt x="1179" y="3981"/>
                      <a:pt x="1289" y="3986"/>
                      <a:pt x="1399" y="3986"/>
                    </a:cubicBezTo>
                    <a:cubicBezTo>
                      <a:pt x="2607" y="3986"/>
                      <a:pt x="3728" y="3336"/>
                      <a:pt x="4738" y="2602"/>
                    </a:cubicBezTo>
                    <a:cubicBezTo>
                      <a:pt x="4070" y="1635"/>
                      <a:pt x="3370" y="768"/>
                      <a:pt x="26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1" name="Google Shape;1831;p29"/>
              <p:cNvSpPr/>
              <p:nvPr/>
            </p:nvSpPr>
            <p:spPr>
              <a:xfrm>
                <a:off x="8754881" y="2791600"/>
                <a:ext cx="172162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5138" h="5022" extrusionOk="0">
                    <a:moveTo>
                      <a:pt x="3936" y="0"/>
                    </a:moveTo>
                    <a:cubicBezTo>
                      <a:pt x="3870" y="67"/>
                      <a:pt x="3836" y="134"/>
                      <a:pt x="3770" y="201"/>
                    </a:cubicBezTo>
                    <a:cubicBezTo>
                      <a:pt x="3136" y="734"/>
                      <a:pt x="2502" y="1301"/>
                      <a:pt x="1868" y="1868"/>
                    </a:cubicBezTo>
                    <a:cubicBezTo>
                      <a:pt x="1268" y="2369"/>
                      <a:pt x="701" y="2903"/>
                      <a:pt x="234" y="3536"/>
                    </a:cubicBezTo>
                    <a:cubicBezTo>
                      <a:pt x="134" y="3736"/>
                      <a:pt x="0" y="3937"/>
                      <a:pt x="0" y="4170"/>
                    </a:cubicBezTo>
                    <a:cubicBezTo>
                      <a:pt x="0" y="4470"/>
                      <a:pt x="234" y="4737"/>
                      <a:pt x="501" y="4871"/>
                    </a:cubicBezTo>
                    <a:cubicBezTo>
                      <a:pt x="685" y="4986"/>
                      <a:pt x="885" y="5022"/>
                      <a:pt x="1091" y="5022"/>
                    </a:cubicBezTo>
                    <a:cubicBezTo>
                      <a:pt x="1182" y="5022"/>
                      <a:pt x="1275" y="5014"/>
                      <a:pt x="1368" y="5004"/>
                    </a:cubicBezTo>
                    <a:cubicBezTo>
                      <a:pt x="2435" y="4937"/>
                      <a:pt x="3369" y="4370"/>
                      <a:pt x="4237" y="3803"/>
                    </a:cubicBezTo>
                    <a:cubicBezTo>
                      <a:pt x="4537" y="3636"/>
                      <a:pt x="4837" y="3436"/>
                      <a:pt x="5137" y="3236"/>
                    </a:cubicBezTo>
                    <a:cubicBezTo>
                      <a:pt x="5037" y="2869"/>
                      <a:pt x="4904" y="2502"/>
                      <a:pt x="4770" y="2102"/>
                    </a:cubicBezTo>
                    <a:cubicBezTo>
                      <a:pt x="4537" y="1335"/>
                      <a:pt x="4237" y="634"/>
                      <a:pt x="39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29"/>
              <p:cNvSpPr/>
              <p:nvPr/>
            </p:nvSpPr>
            <p:spPr>
              <a:xfrm>
                <a:off x="8823035" y="2979376"/>
                <a:ext cx="137515" cy="97808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2919" extrusionOk="0">
                    <a:moveTo>
                      <a:pt x="3704" y="0"/>
                    </a:moveTo>
                    <a:cubicBezTo>
                      <a:pt x="2936" y="601"/>
                      <a:pt x="1969" y="901"/>
                      <a:pt x="1068" y="1235"/>
                    </a:cubicBezTo>
                    <a:cubicBezTo>
                      <a:pt x="802" y="1301"/>
                      <a:pt x="535" y="1402"/>
                      <a:pt x="335" y="1568"/>
                    </a:cubicBezTo>
                    <a:cubicBezTo>
                      <a:pt x="134" y="1735"/>
                      <a:pt x="1" y="2035"/>
                      <a:pt x="68" y="2302"/>
                    </a:cubicBezTo>
                    <a:cubicBezTo>
                      <a:pt x="201" y="2636"/>
                      <a:pt x="635" y="2769"/>
                      <a:pt x="1002" y="2836"/>
                    </a:cubicBezTo>
                    <a:cubicBezTo>
                      <a:pt x="1419" y="2892"/>
                      <a:pt x="1843" y="2918"/>
                      <a:pt x="2270" y="2918"/>
                    </a:cubicBezTo>
                    <a:cubicBezTo>
                      <a:pt x="2866" y="2918"/>
                      <a:pt x="3468" y="2866"/>
                      <a:pt x="4071" y="2769"/>
                    </a:cubicBezTo>
                    <a:cubicBezTo>
                      <a:pt x="4071" y="2769"/>
                      <a:pt x="4104" y="2736"/>
                      <a:pt x="4104" y="2736"/>
                    </a:cubicBezTo>
                    <a:cubicBezTo>
                      <a:pt x="4037" y="1902"/>
                      <a:pt x="3937" y="1001"/>
                      <a:pt x="37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3" name="Google Shape;1833;p29"/>
              <p:cNvSpPr/>
              <p:nvPr/>
            </p:nvSpPr>
            <p:spPr>
              <a:xfrm>
                <a:off x="7298477" y="2408207"/>
                <a:ext cx="107358" cy="118516"/>
              </a:xfrm>
              <a:custGeom>
                <a:avLst/>
                <a:gdLst/>
                <a:ahLst/>
                <a:cxnLst/>
                <a:rect l="l" t="t" r="r" b="b"/>
                <a:pathLst>
                  <a:path w="3204" h="3537" extrusionOk="0">
                    <a:moveTo>
                      <a:pt x="1102" y="1"/>
                    </a:moveTo>
                    <a:cubicBezTo>
                      <a:pt x="735" y="735"/>
                      <a:pt x="368" y="1469"/>
                      <a:pt x="1" y="2236"/>
                    </a:cubicBezTo>
                    <a:cubicBezTo>
                      <a:pt x="34" y="2236"/>
                      <a:pt x="34" y="2269"/>
                      <a:pt x="34" y="2269"/>
                    </a:cubicBezTo>
                    <a:cubicBezTo>
                      <a:pt x="368" y="2503"/>
                      <a:pt x="735" y="2736"/>
                      <a:pt x="1068" y="2936"/>
                    </a:cubicBezTo>
                    <a:cubicBezTo>
                      <a:pt x="1502" y="3237"/>
                      <a:pt x="1969" y="3503"/>
                      <a:pt x="2503" y="3537"/>
                    </a:cubicBezTo>
                    <a:cubicBezTo>
                      <a:pt x="2669" y="3537"/>
                      <a:pt x="2870" y="3470"/>
                      <a:pt x="3003" y="3337"/>
                    </a:cubicBezTo>
                    <a:cubicBezTo>
                      <a:pt x="3203" y="3103"/>
                      <a:pt x="3070" y="2736"/>
                      <a:pt x="2903" y="2469"/>
                    </a:cubicBezTo>
                    <a:cubicBezTo>
                      <a:pt x="2403" y="1602"/>
                      <a:pt x="1802" y="768"/>
                      <a:pt x="1102" y="34"/>
                    </a:cubicBezTo>
                    <a:cubicBezTo>
                      <a:pt x="1102" y="34"/>
                      <a:pt x="1102" y="34"/>
                      <a:pt x="110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4" name="Google Shape;1834;p29"/>
              <p:cNvSpPr/>
              <p:nvPr/>
            </p:nvSpPr>
            <p:spPr>
              <a:xfrm>
                <a:off x="7241481" y="2547934"/>
                <a:ext cx="155408" cy="164756"/>
              </a:xfrm>
              <a:custGeom>
                <a:avLst/>
                <a:gdLst/>
                <a:ahLst/>
                <a:cxnLst/>
                <a:rect l="l" t="t" r="r" b="b"/>
                <a:pathLst>
                  <a:path w="4638" h="4917" extrusionOk="0">
                    <a:moveTo>
                      <a:pt x="935" y="1"/>
                    </a:moveTo>
                    <a:cubicBezTo>
                      <a:pt x="534" y="1101"/>
                      <a:pt x="201" y="2236"/>
                      <a:pt x="1" y="3436"/>
                    </a:cubicBezTo>
                    <a:cubicBezTo>
                      <a:pt x="1" y="3470"/>
                      <a:pt x="34" y="3470"/>
                      <a:pt x="34" y="3470"/>
                    </a:cubicBezTo>
                    <a:cubicBezTo>
                      <a:pt x="1135" y="4070"/>
                      <a:pt x="2269" y="4504"/>
                      <a:pt x="3470" y="4837"/>
                    </a:cubicBezTo>
                    <a:cubicBezTo>
                      <a:pt x="3611" y="4885"/>
                      <a:pt x="3768" y="4917"/>
                      <a:pt x="3915" y="4917"/>
                    </a:cubicBezTo>
                    <a:cubicBezTo>
                      <a:pt x="4079" y="4917"/>
                      <a:pt x="4231" y="4876"/>
                      <a:pt x="4337" y="4771"/>
                    </a:cubicBezTo>
                    <a:cubicBezTo>
                      <a:pt x="4637" y="4470"/>
                      <a:pt x="4370" y="3970"/>
                      <a:pt x="4070" y="3637"/>
                    </a:cubicBezTo>
                    <a:cubicBezTo>
                      <a:pt x="3036" y="2436"/>
                      <a:pt x="2002" y="1235"/>
                      <a:pt x="968" y="34"/>
                    </a:cubicBezTo>
                    <a:cubicBezTo>
                      <a:pt x="968" y="1"/>
                      <a:pt x="968" y="1"/>
                      <a:pt x="9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5" name="Google Shape;1835;p29"/>
              <p:cNvSpPr/>
              <p:nvPr/>
            </p:nvSpPr>
            <p:spPr>
              <a:xfrm>
                <a:off x="7231429" y="2797732"/>
                <a:ext cx="155408" cy="82194"/>
              </a:xfrm>
              <a:custGeom>
                <a:avLst/>
                <a:gdLst/>
                <a:ahLst/>
                <a:cxnLst/>
                <a:rect l="l" t="t" r="r" b="b"/>
                <a:pathLst>
                  <a:path w="4638" h="2453" extrusionOk="0">
                    <a:moveTo>
                      <a:pt x="697" y="1"/>
                    </a:moveTo>
                    <a:cubicBezTo>
                      <a:pt x="467" y="1"/>
                      <a:pt x="234" y="18"/>
                      <a:pt x="0" y="51"/>
                    </a:cubicBezTo>
                    <a:cubicBezTo>
                      <a:pt x="234" y="51"/>
                      <a:pt x="467" y="51"/>
                      <a:pt x="701" y="84"/>
                    </a:cubicBezTo>
                    <a:cubicBezTo>
                      <a:pt x="801" y="118"/>
                      <a:pt x="901" y="118"/>
                      <a:pt x="1034" y="151"/>
                    </a:cubicBezTo>
                    <a:cubicBezTo>
                      <a:pt x="1135" y="151"/>
                      <a:pt x="1235" y="184"/>
                      <a:pt x="1368" y="218"/>
                    </a:cubicBezTo>
                    <a:cubicBezTo>
                      <a:pt x="1802" y="318"/>
                      <a:pt x="2202" y="485"/>
                      <a:pt x="2602" y="685"/>
                    </a:cubicBezTo>
                    <a:cubicBezTo>
                      <a:pt x="3003" y="885"/>
                      <a:pt x="3369" y="1118"/>
                      <a:pt x="3703" y="1452"/>
                    </a:cubicBezTo>
                    <a:cubicBezTo>
                      <a:pt x="4070" y="1719"/>
                      <a:pt x="4337" y="2086"/>
                      <a:pt x="4637" y="2453"/>
                    </a:cubicBezTo>
                    <a:cubicBezTo>
                      <a:pt x="4570" y="2353"/>
                      <a:pt x="4504" y="2253"/>
                      <a:pt x="4470" y="2152"/>
                    </a:cubicBezTo>
                    <a:cubicBezTo>
                      <a:pt x="4404" y="2052"/>
                      <a:pt x="4337" y="1952"/>
                      <a:pt x="4270" y="1852"/>
                    </a:cubicBezTo>
                    <a:cubicBezTo>
                      <a:pt x="4137" y="1685"/>
                      <a:pt x="4003" y="1485"/>
                      <a:pt x="3836" y="1319"/>
                    </a:cubicBezTo>
                    <a:cubicBezTo>
                      <a:pt x="3503" y="985"/>
                      <a:pt x="3103" y="718"/>
                      <a:pt x="2702" y="485"/>
                    </a:cubicBezTo>
                    <a:cubicBezTo>
                      <a:pt x="2302" y="284"/>
                      <a:pt x="1835" y="118"/>
                      <a:pt x="1368" y="51"/>
                    </a:cubicBezTo>
                    <a:cubicBezTo>
                      <a:pt x="1151" y="18"/>
                      <a:pt x="926" y="1"/>
                      <a:pt x="69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6" name="Google Shape;1836;p29"/>
              <p:cNvSpPr/>
              <p:nvPr/>
            </p:nvSpPr>
            <p:spPr>
              <a:xfrm>
                <a:off x="7579035" y="2252867"/>
                <a:ext cx="131919" cy="58136"/>
              </a:xfrm>
              <a:custGeom>
                <a:avLst/>
                <a:gdLst/>
                <a:ahLst/>
                <a:cxnLst/>
                <a:rect l="l" t="t" r="r" b="b"/>
                <a:pathLst>
                  <a:path w="3937" h="1735" extrusionOk="0">
                    <a:moveTo>
                      <a:pt x="3937" y="0"/>
                    </a:moveTo>
                    <a:cubicBezTo>
                      <a:pt x="3236" y="200"/>
                      <a:pt x="2569" y="501"/>
                      <a:pt x="1902" y="768"/>
                    </a:cubicBezTo>
                    <a:cubicBezTo>
                      <a:pt x="1268" y="1068"/>
                      <a:pt x="601" y="1368"/>
                      <a:pt x="0" y="1735"/>
                    </a:cubicBezTo>
                    <a:cubicBezTo>
                      <a:pt x="668" y="1535"/>
                      <a:pt x="1335" y="1268"/>
                      <a:pt x="2002" y="968"/>
                    </a:cubicBezTo>
                    <a:cubicBezTo>
                      <a:pt x="2669" y="667"/>
                      <a:pt x="3303" y="367"/>
                      <a:pt x="39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7" name="Google Shape;1837;p29"/>
              <p:cNvSpPr/>
              <p:nvPr/>
            </p:nvSpPr>
            <p:spPr>
              <a:xfrm>
                <a:off x="7555547" y="2231623"/>
                <a:ext cx="137515" cy="24628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735" extrusionOk="0">
                    <a:moveTo>
                      <a:pt x="4104" y="1"/>
                    </a:moveTo>
                    <a:lnTo>
                      <a:pt x="4104" y="1"/>
                    </a:lnTo>
                    <a:cubicBezTo>
                      <a:pt x="3403" y="34"/>
                      <a:pt x="2736" y="134"/>
                      <a:pt x="2036" y="267"/>
                    </a:cubicBezTo>
                    <a:cubicBezTo>
                      <a:pt x="1369" y="367"/>
                      <a:pt x="668" y="534"/>
                      <a:pt x="1" y="734"/>
                    </a:cubicBezTo>
                    <a:cubicBezTo>
                      <a:pt x="701" y="701"/>
                      <a:pt x="1402" y="568"/>
                      <a:pt x="2069" y="468"/>
                    </a:cubicBezTo>
                    <a:cubicBezTo>
                      <a:pt x="2770" y="334"/>
                      <a:pt x="3437" y="201"/>
                      <a:pt x="41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8" name="Google Shape;1838;p29"/>
              <p:cNvSpPr/>
              <p:nvPr/>
            </p:nvSpPr>
            <p:spPr>
              <a:xfrm>
                <a:off x="7560037" y="2181328"/>
                <a:ext cx="133025" cy="38031"/>
              </a:xfrm>
              <a:custGeom>
                <a:avLst/>
                <a:gdLst/>
                <a:ahLst/>
                <a:cxnLst/>
                <a:rect l="l" t="t" r="r" b="b"/>
                <a:pathLst>
                  <a:path w="3970" h="1135" extrusionOk="0">
                    <a:moveTo>
                      <a:pt x="0" y="0"/>
                    </a:moveTo>
                    <a:cubicBezTo>
                      <a:pt x="634" y="267"/>
                      <a:pt x="1301" y="501"/>
                      <a:pt x="1968" y="668"/>
                    </a:cubicBezTo>
                    <a:cubicBezTo>
                      <a:pt x="2636" y="868"/>
                      <a:pt x="3303" y="1035"/>
                      <a:pt x="3970" y="1135"/>
                    </a:cubicBezTo>
                    <a:cubicBezTo>
                      <a:pt x="3336" y="868"/>
                      <a:pt x="2669" y="668"/>
                      <a:pt x="2002" y="467"/>
                    </a:cubicBezTo>
                    <a:cubicBezTo>
                      <a:pt x="1335" y="301"/>
                      <a:pt x="668" y="134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9" name="Google Shape;1839;p29"/>
              <p:cNvSpPr/>
              <p:nvPr/>
            </p:nvSpPr>
            <p:spPr>
              <a:xfrm>
                <a:off x="8289897" y="2112705"/>
                <a:ext cx="144216" cy="7171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214" extrusionOk="0">
                    <a:moveTo>
                      <a:pt x="1566" y="1"/>
                    </a:moveTo>
                    <a:cubicBezTo>
                      <a:pt x="1044" y="1"/>
                      <a:pt x="513" y="32"/>
                      <a:pt x="1" y="80"/>
                    </a:cubicBezTo>
                    <a:cubicBezTo>
                      <a:pt x="701" y="147"/>
                      <a:pt x="1435" y="180"/>
                      <a:pt x="2135" y="214"/>
                    </a:cubicBezTo>
                    <a:cubicBezTo>
                      <a:pt x="2869" y="214"/>
                      <a:pt x="3570" y="214"/>
                      <a:pt x="4304" y="147"/>
                    </a:cubicBezTo>
                    <a:cubicBezTo>
                      <a:pt x="3570" y="47"/>
                      <a:pt x="2869" y="14"/>
                      <a:pt x="2135" y="14"/>
                    </a:cubicBezTo>
                    <a:cubicBezTo>
                      <a:pt x="1948" y="5"/>
                      <a:pt x="1758" y="1"/>
                      <a:pt x="15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0" name="Google Shape;1840;p29"/>
              <p:cNvSpPr/>
              <p:nvPr/>
            </p:nvSpPr>
            <p:spPr>
              <a:xfrm>
                <a:off x="8297738" y="2058389"/>
                <a:ext cx="135270" cy="30190"/>
              </a:xfrm>
              <a:custGeom>
                <a:avLst/>
                <a:gdLst/>
                <a:ahLst/>
                <a:cxnLst/>
                <a:rect l="l" t="t" r="r" b="b"/>
                <a:pathLst>
                  <a:path w="4037" h="901" extrusionOk="0">
                    <a:moveTo>
                      <a:pt x="4036" y="0"/>
                    </a:moveTo>
                    <a:cubicBezTo>
                      <a:pt x="3336" y="67"/>
                      <a:pt x="2669" y="200"/>
                      <a:pt x="2002" y="334"/>
                    </a:cubicBezTo>
                    <a:cubicBezTo>
                      <a:pt x="1301" y="501"/>
                      <a:pt x="634" y="667"/>
                      <a:pt x="0" y="901"/>
                    </a:cubicBezTo>
                    <a:cubicBezTo>
                      <a:pt x="667" y="834"/>
                      <a:pt x="1368" y="701"/>
                      <a:pt x="2035" y="534"/>
                    </a:cubicBezTo>
                    <a:cubicBezTo>
                      <a:pt x="2702" y="367"/>
                      <a:pt x="3369" y="200"/>
                      <a:pt x="40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1" name="Google Shape;1841;p29"/>
              <p:cNvSpPr/>
              <p:nvPr/>
            </p:nvSpPr>
            <p:spPr>
              <a:xfrm>
                <a:off x="8292142" y="1991307"/>
                <a:ext cx="108430" cy="87220"/>
              </a:xfrm>
              <a:custGeom>
                <a:avLst/>
                <a:gdLst/>
                <a:ahLst/>
                <a:cxnLst/>
                <a:rect l="l" t="t" r="r" b="b"/>
                <a:pathLst>
                  <a:path w="3236" h="2603" extrusionOk="0">
                    <a:moveTo>
                      <a:pt x="3236" y="1"/>
                    </a:moveTo>
                    <a:cubicBezTo>
                      <a:pt x="2669" y="368"/>
                      <a:pt x="2102" y="768"/>
                      <a:pt x="1568" y="1202"/>
                    </a:cubicBezTo>
                    <a:cubicBezTo>
                      <a:pt x="1034" y="1635"/>
                      <a:pt x="501" y="2102"/>
                      <a:pt x="0" y="2603"/>
                    </a:cubicBezTo>
                    <a:cubicBezTo>
                      <a:pt x="601" y="2202"/>
                      <a:pt x="1134" y="1802"/>
                      <a:pt x="1702" y="1368"/>
                    </a:cubicBezTo>
                    <a:cubicBezTo>
                      <a:pt x="2235" y="935"/>
                      <a:pt x="2769" y="468"/>
                      <a:pt x="32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2" name="Google Shape;1842;p29"/>
              <p:cNvSpPr/>
              <p:nvPr/>
            </p:nvSpPr>
            <p:spPr>
              <a:xfrm>
                <a:off x="7856243" y="1905059"/>
                <a:ext cx="103974" cy="58337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741" extrusionOk="0">
                    <a:moveTo>
                      <a:pt x="2346" y="0"/>
                    </a:moveTo>
                    <a:cubicBezTo>
                      <a:pt x="1952" y="0"/>
                      <a:pt x="1735" y="1040"/>
                      <a:pt x="1735" y="1040"/>
                    </a:cubicBezTo>
                    <a:cubicBezTo>
                      <a:pt x="1735" y="1040"/>
                      <a:pt x="1080" y="626"/>
                      <a:pt x="636" y="626"/>
                    </a:cubicBezTo>
                    <a:cubicBezTo>
                      <a:pt x="531" y="626"/>
                      <a:pt x="437" y="649"/>
                      <a:pt x="367" y="707"/>
                    </a:cubicBezTo>
                    <a:cubicBezTo>
                      <a:pt x="0" y="1007"/>
                      <a:pt x="1034" y="1741"/>
                      <a:pt x="1935" y="1741"/>
                    </a:cubicBezTo>
                    <a:cubicBezTo>
                      <a:pt x="1935" y="1741"/>
                      <a:pt x="3102" y="607"/>
                      <a:pt x="2569" y="106"/>
                    </a:cubicBezTo>
                    <a:cubicBezTo>
                      <a:pt x="2489" y="32"/>
                      <a:pt x="2415" y="0"/>
                      <a:pt x="23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3" name="Google Shape;1843;p29"/>
              <p:cNvSpPr/>
              <p:nvPr/>
            </p:nvSpPr>
            <p:spPr>
              <a:xfrm>
                <a:off x="7914345" y="1944363"/>
                <a:ext cx="117410" cy="229158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6839" extrusionOk="0">
                    <a:moveTo>
                      <a:pt x="67" y="1"/>
                    </a:moveTo>
                    <a:lnTo>
                      <a:pt x="34" y="268"/>
                    </a:lnTo>
                    <a:cubicBezTo>
                      <a:pt x="34" y="801"/>
                      <a:pt x="34" y="1368"/>
                      <a:pt x="1" y="1902"/>
                    </a:cubicBezTo>
                    <a:lnTo>
                      <a:pt x="1" y="3537"/>
                    </a:lnTo>
                    <a:lnTo>
                      <a:pt x="1" y="5171"/>
                    </a:lnTo>
                    <a:cubicBezTo>
                      <a:pt x="1" y="5738"/>
                      <a:pt x="1" y="6272"/>
                      <a:pt x="1" y="6839"/>
                    </a:cubicBezTo>
                    <a:cubicBezTo>
                      <a:pt x="34" y="6272"/>
                      <a:pt x="67" y="5738"/>
                      <a:pt x="101" y="5171"/>
                    </a:cubicBezTo>
                    <a:lnTo>
                      <a:pt x="167" y="3537"/>
                    </a:lnTo>
                    <a:lnTo>
                      <a:pt x="201" y="1902"/>
                    </a:lnTo>
                    <a:cubicBezTo>
                      <a:pt x="229" y="1454"/>
                      <a:pt x="233" y="1005"/>
                      <a:pt x="234" y="537"/>
                    </a:cubicBezTo>
                    <a:lnTo>
                      <a:pt x="234" y="537"/>
                    </a:lnTo>
                    <a:cubicBezTo>
                      <a:pt x="835" y="1280"/>
                      <a:pt x="1385" y="2075"/>
                      <a:pt x="1935" y="2869"/>
                    </a:cubicBezTo>
                    <a:cubicBezTo>
                      <a:pt x="2236" y="3270"/>
                      <a:pt x="2502" y="3737"/>
                      <a:pt x="2769" y="4170"/>
                    </a:cubicBezTo>
                    <a:cubicBezTo>
                      <a:pt x="3036" y="4637"/>
                      <a:pt x="3270" y="5104"/>
                      <a:pt x="3503" y="5571"/>
                    </a:cubicBezTo>
                    <a:cubicBezTo>
                      <a:pt x="3336" y="5071"/>
                      <a:pt x="3103" y="4604"/>
                      <a:pt x="2869" y="4137"/>
                    </a:cubicBezTo>
                    <a:cubicBezTo>
                      <a:pt x="2602" y="3670"/>
                      <a:pt x="2336" y="3203"/>
                      <a:pt x="2069" y="2769"/>
                    </a:cubicBezTo>
                    <a:cubicBezTo>
                      <a:pt x="1802" y="2336"/>
                      <a:pt x="1502" y="1902"/>
                      <a:pt x="1168" y="1468"/>
                    </a:cubicBezTo>
                    <a:cubicBezTo>
                      <a:pt x="868" y="1035"/>
                      <a:pt x="568" y="635"/>
                      <a:pt x="234" y="201"/>
                    </a:cubicBezTo>
                    <a:lnTo>
                      <a:pt x="6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844" name="Google Shape;1844;p29"/>
            <p:cNvCxnSpPr/>
            <p:nvPr/>
          </p:nvCxnSpPr>
          <p:spPr>
            <a:xfrm rot="-5400000" flipH="1">
              <a:off x="1701375" y="2510850"/>
              <a:ext cx="343800" cy="343800"/>
            </a:xfrm>
            <a:prstGeom prst="curvedConnector3">
              <a:avLst>
                <a:gd name="adj1" fmla="val 82308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5" name="Google Shape;1845;p29"/>
            <p:cNvCxnSpPr/>
            <p:nvPr/>
          </p:nvCxnSpPr>
          <p:spPr>
            <a:xfrm rot="-5400000">
              <a:off x="1927425" y="2385900"/>
              <a:ext cx="587400" cy="371700"/>
            </a:xfrm>
            <a:prstGeom prst="curvedConnector3">
              <a:avLst>
                <a:gd name="adj1" fmla="val 40245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846" name="Google Shape;1846;p29"/>
          <p:cNvGrpSpPr/>
          <p:nvPr/>
        </p:nvGrpSpPr>
        <p:grpSpPr>
          <a:xfrm>
            <a:off x="-6962" y="3799704"/>
            <a:ext cx="9152526" cy="729754"/>
            <a:chOff x="-6962" y="3799704"/>
            <a:chExt cx="9152526" cy="729754"/>
          </a:xfrm>
        </p:grpSpPr>
        <p:sp>
          <p:nvSpPr>
            <p:cNvPr id="1847" name="Google Shape;1847;p29"/>
            <p:cNvSpPr/>
            <p:nvPr/>
          </p:nvSpPr>
          <p:spPr>
            <a:xfrm>
              <a:off x="1163" y="3799704"/>
              <a:ext cx="9144401" cy="677200"/>
            </a:xfrm>
            <a:custGeom>
              <a:avLst/>
              <a:gdLst/>
              <a:ahLst/>
              <a:cxnLst/>
              <a:rect l="l" t="t" r="r" b="b"/>
              <a:pathLst>
                <a:path w="366656" h="27088" extrusionOk="0">
                  <a:moveTo>
                    <a:pt x="0" y="1290"/>
                  </a:moveTo>
                  <a:lnTo>
                    <a:pt x="0" y="27088"/>
                  </a:lnTo>
                  <a:lnTo>
                    <a:pt x="366656" y="27088"/>
                  </a:lnTo>
                  <a:lnTo>
                    <a:pt x="366656" y="0"/>
                  </a:lnTo>
                  <a:lnTo>
                    <a:pt x="142535" y="0"/>
                  </a:lnTo>
                  <a:lnTo>
                    <a:pt x="141245" y="6772"/>
                  </a:lnTo>
                  <a:lnTo>
                    <a:pt x="95776" y="10642"/>
                  </a:lnTo>
                  <a:lnTo>
                    <a:pt x="39988" y="5159"/>
                  </a:lnTo>
                  <a:lnTo>
                    <a:pt x="40633" y="1290"/>
                  </a:lnTo>
                  <a:lnTo>
                    <a:pt x="35795" y="9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848" name="Google Shape;1848;p29"/>
            <p:cNvSpPr/>
            <p:nvPr/>
          </p:nvSpPr>
          <p:spPr>
            <a:xfrm>
              <a:off x="-4027" y="4104627"/>
              <a:ext cx="3716315" cy="252743"/>
            </a:xfrm>
            <a:custGeom>
              <a:avLst/>
              <a:gdLst/>
              <a:ahLst/>
              <a:cxnLst/>
              <a:rect l="l" t="t" r="r" b="b"/>
              <a:pathLst>
                <a:path w="84828" h="10181" extrusionOk="0">
                  <a:moveTo>
                    <a:pt x="34292" y="1"/>
                  </a:moveTo>
                  <a:cubicBezTo>
                    <a:pt x="32857" y="34"/>
                    <a:pt x="31490" y="67"/>
                    <a:pt x="30122" y="134"/>
                  </a:cubicBezTo>
                  <a:cubicBezTo>
                    <a:pt x="28754" y="167"/>
                    <a:pt x="27420" y="167"/>
                    <a:pt x="26152" y="301"/>
                  </a:cubicBezTo>
                  <a:cubicBezTo>
                    <a:pt x="24851" y="401"/>
                    <a:pt x="23584" y="501"/>
                    <a:pt x="22350" y="601"/>
                  </a:cubicBezTo>
                  <a:cubicBezTo>
                    <a:pt x="21749" y="634"/>
                    <a:pt x="21149" y="668"/>
                    <a:pt x="20548" y="734"/>
                  </a:cubicBezTo>
                  <a:cubicBezTo>
                    <a:pt x="19948" y="801"/>
                    <a:pt x="19348" y="868"/>
                    <a:pt x="18780" y="935"/>
                  </a:cubicBezTo>
                  <a:cubicBezTo>
                    <a:pt x="17646" y="1068"/>
                    <a:pt x="16546" y="1201"/>
                    <a:pt x="15478" y="1335"/>
                  </a:cubicBezTo>
                  <a:cubicBezTo>
                    <a:pt x="14411" y="1468"/>
                    <a:pt x="13377" y="1602"/>
                    <a:pt x="12409" y="1769"/>
                  </a:cubicBezTo>
                  <a:cubicBezTo>
                    <a:pt x="10475" y="2135"/>
                    <a:pt x="8740" y="2436"/>
                    <a:pt x="7206" y="2703"/>
                  </a:cubicBezTo>
                  <a:cubicBezTo>
                    <a:pt x="5671" y="3003"/>
                    <a:pt x="4370" y="3336"/>
                    <a:pt x="3303" y="3603"/>
                  </a:cubicBezTo>
                  <a:cubicBezTo>
                    <a:pt x="1168" y="4104"/>
                    <a:pt x="0" y="4437"/>
                    <a:pt x="0" y="4537"/>
                  </a:cubicBezTo>
                  <a:cubicBezTo>
                    <a:pt x="5" y="4547"/>
                    <a:pt x="34" y="4552"/>
                    <a:pt x="87" y="4552"/>
                  </a:cubicBezTo>
                  <a:cubicBezTo>
                    <a:pt x="401" y="4552"/>
                    <a:pt x="1548" y="4384"/>
                    <a:pt x="3403" y="4070"/>
                  </a:cubicBezTo>
                  <a:cubicBezTo>
                    <a:pt x="4470" y="3903"/>
                    <a:pt x="5771" y="3637"/>
                    <a:pt x="7306" y="3370"/>
                  </a:cubicBezTo>
                  <a:cubicBezTo>
                    <a:pt x="8840" y="3170"/>
                    <a:pt x="10608" y="2936"/>
                    <a:pt x="12543" y="2636"/>
                  </a:cubicBezTo>
                  <a:cubicBezTo>
                    <a:pt x="13510" y="2502"/>
                    <a:pt x="14511" y="2402"/>
                    <a:pt x="15578" y="2302"/>
                  </a:cubicBezTo>
                  <a:cubicBezTo>
                    <a:pt x="16646" y="2169"/>
                    <a:pt x="17746" y="2069"/>
                    <a:pt x="18881" y="1969"/>
                  </a:cubicBezTo>
                  <a:cubicBezTo>
                    <a:pt x="19448" y="1902"/>
                    <a:pt x="20048" y="1835"/>
                    <a:pt x="20615" y="1769"/>
                  </a:cubicBezTo>
                  <a:cubicBezTo>
                    <a:pt x="21216" y="1735"/>
                    <a:pt x="21816" y="1702"/>
                    <a:pt x="22450" y="1668"/>
                  </a:cubicBezTo>
                  <a:cubicBezTo>
                    <a:pt x="23651" y="1602"/>
                    <a:pt x="24918" y="1502"/>
                    <a:pt x="26186" y="1435"/>
                  </a:cubicBezTo>
                  <a:cubicBezTo>
                    <a:pt x="27487" y="1335"/>
                    <a:pt x="28821" y="1335"/>
                    <a:pt x="30155" y="1302"/>
                  </a:cubicBezTo>
                  <a:cubicBezTo>
                    <a:pt x="31523" y="1268"/>
                    <a:pt x="32891" y="1235"/>
                    <a:pt x="34292" y="1201"/>
                  </a:cubicBezTo>
                  <a:cubicBezTo>
                    <a:pt x="35693" y="1235"/>
                    <a:pt x="37127" y="1268"/>
                    <a:pt x="38561" y="1302"/>
                  </a:cubicBezTo>
                  <a:cubicBezTo>
                    <a:pt x="39295" y="1302"/>
                    <a:pt x="40029" y="1302"/>
                    <a:pt x="40763" y="1335"/>
                  </a:cubicBezTo>
                  <a:cubicBezTo>
                    <a:pt x="41497" y="1335"/>
                    <a:pt x="42231" y="1402"/>
                    <a:pt x="42964" y="1435"/>
                  </a:cubicBezTo>
                  <a:cubicBezTo>
                    <a:pt x="44465" y="1502"/>
                    <a:pt x="45933" y="1602"/>
                    <a:pt x="47401" y="1668"/>
                  </a:cubicBezTo>
                  <a:cubicBezTo>
                    <a:pt x="48101" y="1702"/>
                    <a:pt x="48835" y="1802"/>
                    <a:pt x="49536" y="1835"/>
                  </a:cubicBezTo>
                  <a:cubicBezTo>
                    <a:pt x="50236" y="1902"/>
                    <a:pt x="50937" y="1969"/>
                    <a:pt x="51637" y="2035"/>
                  </a:cubicBezTo>
                  <a:cubicBezTo>
                    <a:pt x="53038" y="2169"/>
                    <a:pt x="54439" y="2269"/>
                    <a:pt x="55774" y="2436"/>
                  </a:cubicBezTo>
                  <a:cubicBezTo>
                    <a:pt x="57108" y="2602"/>
                    <a:pt x="58442" y="2736"/>
                    <a:pt x="59710" y="2903"/>
                  </a:cubicBezTo>
                  <a:cubicBezTo>
                    <a:pt x="64813" y="3570"/>
                    <a:pt x="69417" y="4404"/>
                    <a:pt x="73153" y="5471"/>
                  </a:cubicBezTo>
                  <a:cubicBezTo>
                    <a:pt x="76889" y="6505"/>
                    <a:pt x="79791" y="7773"/>
                    <a:pt x="81759" y="8707"/>
                  </a:cubicBezTo>
                  <a:cubicBezTo>
                    <a:pt x="82259" y="8940"/>
                    <a:pt x="82693" y="9141"/>
                    <a:pt x="83060" y="9341"/>
                  </a:cubicBezTo>
                  <a:cubicBezTo>
                    <a:pt x="83427" y="9541"/>
                    <a:pt x="83727" y="9708"/>
                    <a:pt x="83994" y="9841"/>
                  </a:cubicBezTo>
                  <a:cubicBezTo>
                    <a:pt x="84432" y="10075"/>
                    <a:pt x="84717" y="10181"/>
                    <a:pt x="84803" y="10181"/>
                  </a:cubicBezTo>
                  <a:cubicBezTo>
                    <a:pt x="84815" y="10181"/>
                    <a:pt x="84824" y="10179"/>
                    <a:pt x="84828" y="10175"/>
                  </a:cubicBezTo>
                  <a:cubicBezTo>
                    <a:pt x="84828" y="10141"/>
                    <a:pt x="84594" y="9941"/>
                    <a:pt x="84127" y="9641"/>
                  </a:cubicBezTo>
                  <a:cubicBezTo>
                    <a:pt x="83894" y="9474"/>
                    <a:pt x="83593" y="9274"/>
                    <a:pt x="83226" y="9040"/>
                  </a:cubicBezTo>
                  <a:cubicBezTo>
                    <a:pt x="82860" y="8807"/>
                    <a:pt x="82459" y="8573"/>
                    <a:pt x="81992" y="8273"/>
                  </a:cubicBezTo>
                  <a:cubicBezTo>
                    <a:pt x="80058" y="7206"/>
                    <a:pt x="77155" y="5805"/>
                    <a:pt x="73386" y="4637"/>
                  </a:cubicBezTo>
                  <a:cubicBezTo>
                    <a:pt x="69617" y="3436"/>
                    <a:pt x="65013" y="2502"/>
                    <a:pt x="59876" y="1802"/>
                  </a:cubicBezTo>
                  <a:cubicBezTo>
                    <a:pt x="58576" y="1602"/>
                    <a:pt x="57241" y="1435"/>
                    <a:pt x="55907" y="1268"/>
                  </a:cubicBezTo>
                  <a:cubicBezTo>
                    <a:pt x="54573" y="1101"/>
                    <a:pt x="53172" y="1001"/>
                    <a:pt x="51771" y="835"/>
                  </a:cubicBezTo>
                  <a:cubicBezTo>
                    <a:pt x="51070" y="768"/>
                    <a:pt x="50370" y="701"/>
                    <a:pt x="49636" y="634"/>
                  </a:cubicBezTo>
                  <a:cubicBezTo>
                    <a:pt x="48935" y="568"/>
                    <a:pt x="48201" y="468"/>
                    <a:pt x="47468" y="468"/>
                  </a:cubicBezTo>
                  <a:cubicBezTo>
                    <a:pt x="46000" y="368"/>
                    <a:pt x="44532" y="301"/>
                    <a:pt x="43031" y="201"/>
                  </a:cubicBezTo>
                  <a:cubicBezTo>
                    <a:pt x="42297" y="167"/>
                    <a:pt x="41530" y="101"/>
                    <a:pt x="40796" y="101"/>
                  </a:cubicBezTo>
                  <a:cubicBezTo>
                    <a:pt x="40062" y="67"/>
                    <a:pt x="39328" y="67"/>
                    <a:pt x="38595" y="67"/>
                  </a:cubicBezTo>
                  <a:cubicBezTo>
                    <a:pt x="37127" y="34"/>
                    <a:pt x="35693" y="34"/>
                    <a:pt x="3429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29"/>
            <p:cNvSpPr/>
            <p:nvPr/>
          </p:nvSpPr>
          <p:spPr>
            <a:xfrm>
              <a:off x="-4027" y="4048672"/>
              <a:ext cx="897316" cy="70007"/>
            </a:xfrm>
            <a:custGeom>
              <a:avLst/>
              <a:gdLst/>
              <a:ahLst/>
              <a:cxnLst/>
              <a:rect l="l" t="t" r="r" b="b"/>
              <a:pathLst>
                <a:path w="20482" h="2820" extrusionOk="0">
                  <a:moveTo>
                    <a:pt x="16289" y="0"/>
                  </a:moveTo>
                  <a:cubicBezTo>
                    <a:pt x="14567" y="0"/>
                    <a:pt x="12430" y="117"/>
                    <a:pt x="10141" y="387"/>
                  </a:cubicBezTo>
                  <a:cubicBezTo>
                    <a:pt x="4470" y="1154"/>
                    <a:pt x="0" y="2388"/>
                    <a:pt x="67" y="2722"/>
                  </a:cubicBezTo>
                  <a:cubicBezTo>
                    <a:pt x="79" y="2789"/>
                    <a:pt x="243" y="2819"/>
                    <a:pt x="537" y="2819"/>
                  </a:cubicBezTo>
                  <a:cubicBezTo>
                    <a:pt x="1845" y="2819"/>
                    <a:pt x="5726" y="2220"/>
                    <a:pt x="10274" y="1621"/>
                  </a:cubicBezTo>
                  <a:cubicBezTo>
                    <a:pt x="13076" y="1287"/>
                    <a:pt x="15612" y="1054"/>
                    <a:pt x="17446" y="920"/>
                  </a:cubicBezTo>
                  <a:cubicBezTo>
                    <a:pt x="19314" y="787"/>
                    <a:pt x="20448" y="653"/>
                    <a:pt x="20448" y="487"/>
                  </a:cubicBezTo>
                  <a:cubicBezTo>
                    <a:pt x="20482" y="320"/>
                    <a:pt x="19314" y="120"/>
                    <a:pt x="17446" y="20"/>
                  </a:cubicBezTo>
                  <a:cubicBezTo>
                    <a:pt x="17086" y="7"/>
                    <a:pt x="16699" y="0"/>
                    <a:pt x="16289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29"/>
            <p:cNvSpPr/>
            <p:nvPr/>
          </p:nvSpPr>
          <p:spPr>
            <a:xfrm>
              <a:off x="-6962" y="4207899"/>
              <a:ext cx="2069365" cy="111017"/>
            </a:xfrm>
            <a:custGeom>
              <a:avLst/>
              <a:gdLst/>
              <a:ahLst/>
              <a:cxnLst/>
              <a:rect l="l" t="t" r="r" b="b"/>
              <a:pathLst>
                <a:path w="47235" h="4472" extrusionOk="0">
                  <a:moveTo>
                    <a:pt x="35991" y="1"/>
                  </a:moveTo>
                  <a:cubicBezTo>
                    <a:pt x="34955" y="1"/>
                    <a:pt x="33872" y="44"/>
                    <a:pt x="32724" y="44"/>
                  </a:cubicBezTo>
                  <a:cubicBezTo>
                    <a:pt x="29889" y="144"/>
                    <a:pt x="26753" y="344"/>
                    <a:pt x="23484" y="677"/>
                  </a:cubicBezTo>
                  <a:cubicBezTo>
                    <a:pt x="16946" y="1345"/>
                    <a:pt x="11075" y="2279"/>
                    <a:pt x="6839" y="3012"/>
                  </a:cubicBezTo>
                  <a:cubicBezTo>
                    <a:pt x="2636" y="3746"/>
                    <a:pt x="1" y="4247"/>
                    <a:pt x="34" y="4413"/>
                  </a:cubicBezTo>
                  <a:cubicBezTo>
                    <a:pt x="42" y="4452"/>
                    <a:pt x="190" y="4471"/>
                    <a:pt x="466" y="4471"/>
                  </a:cubicBezTo>
                  <a:cubicBezTo>
                    <a:pt x="1379" y="4471"/>
                    <a:pt x="3694" y="4264"/>
                    <a:pt x="6972" y="3880"/>
                  </a:cubicBezTo>
                  <a:cubicBezTo>
                    <a:pt x="11242" y="3379"/>
                    <a:pt x="17113" y="2579"/>
                    <a:pt x="23618" y="1912"/>
                  </a:cubicBezTo>
                  <a:cubicBezTo>
                    <a:pt x="26853" y="1578"/>
                    <a:pt x="29955" y="1345"/>
                    <a:pt x="32757" y="1211"/>
                  </a:cubicBezTo>
                  <a:cubicBezTo>
                    <a:pt x="34192" y="1144"/>
                    <a:pt x="35526" y="1044"/>
                    <a:pt x="36794" y="1044"/>
                  </a:cubicBezTo>
                  <a:cubicBezTo>
                    <a:pt x="37394" y="1044"/>
                    <a:pt x="38028" y="1011"/>
                    <a:pt x="38595" y="1011"/>
                  </a:cubicBezTo>
                  <a:lnTo>
                    <a:pt x="40263" y="1011"/>
                  </a:lnTo>
                  <a:cubicBezTo>
                    <a:pt x="43109" y="1011"/>
                    <a:pt x="45244" y="1100"/>
                    <a:pt x="46351" y="1100"/>
                  </a:cubicBezTo>
                  <a:cubicBezTo>
                    <a:pt x="46905" y="1100"/>
                    <a:pt x="47201" y="1078"/>
                    <a:pt x="47201" y="1011"/>
                  </a:cubicBezTo>
                  <a:cubicBezTo>
                    <a:pt x="47234" y="878"/>
                    <a:pt x="44599" y="377"/>
                    <a:pt x="40296" y="144"/>
                  </a:cubicBezTo>
                  <a:cubicBezTo>
                    <a:pt x="39762" y="110"/>
                    <a:pt x="39195" y="77"/>
                    <a:pt x="38595" y="44"/>
                  </a:cubicBezTo>
                  <a:cubicBezTo>
                    <a:pt x="38028" y="44"/>
                    <a:pt x="37394" y="44"/>
                    <a:pt x="36760" y="10"/>
                  </a:cubicBezTo>
                  <a:cubicBezTo>
                    <a:pt x="36507" y="4"/>
                    <a:pt x="36251" y="1"/>
                    <a:pt x="35991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29"/>
            <p:cNvSpPr/>
            <p:nvPr/>
          </p:nvSpPr>
          <p:spPr>
            <a:xfrm>
              <a:off x="-4027" y="3978342"/>
              <a:ext cx="302552" cy="40390"/>
            </a:xfrm>
            <a:custGeom>
              <a:avLst/>
              <a:gdLst/>
              <a:ahLst/>
              <a:cxnLst/>
              <a:rect l="l" t="t" r="r" b="b"/>
              <a:pathLst>
                <a:path w="6906" h="1627" extrusionOk="0">
                  <a:moveTo>
                    <a:pt x="5767" y="1"/>
                  </a:moveTo>
                  <a:cubicBezTo>
                    <a:pt x="5137" y="1"/>
                    <a:pt x="4287" y="84"/>
                    <a:pt x="3369" y="251"/>
                  </a:cubicBezTo>
                  <a:cubicBezTo>
                    <a:pt x="1501" y="518"/>
                    <a:pt x="0" y="985"/>
                    <a:pt x="67" y="1318"/>
                  </a:cubicBezTo>
                  <a:cubicBezTo>
                    <a:pt x="86" y="1526"/>
                    <a:pt x="596" y="1627"/>
                    <a:pt x="1375" y="1627"/>
                  </a:cubicBezTo>
                  <a:cubicBezTo>
                    <a:pt x="1971" y="1627"/>
                    <a:pt x="2726" y="1568"/>
                    <a:pt x="3536" y="1452"/>
                  </a:cubicBezTo>
                  <a:cubicBezTo>
                    <a:pt x="5438" y="1151"/>
                    <a:pt x="6905" y="584"/>
                    <a:pt x="6839" y="251"/>
                  </a:cubicBezTo>
                  <a:cubicBezTo>
                    <a:pt x="6805" y="84"/>
                    <a:pt x="6397" y="1"/>
                    <a:pt x="5767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29"/>
            <p:cNvSpPr/>
            <p:nvPr/>
          </p:nvSpPr>
          <p:spPr>
            <a:xfrm>
              <a:off x="2231860" y="4237888"/>
              <a:ext cx="1353291" cy="210094"/>
            </a:xfrm>
            <a:custGeom>
              <a:avLst/>
              <a:gdLst/>
              <a:ahLst/>
              <a:cxnLst/>
              <a:rect l="l" t="t" r="r" b="b"/>
              <a:pathLst>
                <a:path w="30890" h="8463" extrusionOk="0">
                  <a:moveTo>
                    <a:pt x="504" y="0"/>
                  </a:moveTo>
                  <a:cubicBezTo>
                    <a:pt x="179" y="0"/>
                    <a:pt x="1" y="29"/>
                    <a:pt x="1" y="70"/>
                  </a:cubicBezTo>
                  <a:cubicBezTo>
                    <a:pt x="1" y="170"/>
                    <a:pt x="434" y="303"/>
                    <a:pt x="1235" y="504"/>
                  </a:cubicBezTo>
                  <a:cubicBezTo>
                    <a:pt x="1602" y="604"/>
                    <a:pt x="2102" y="704"/>
                    <a:pt x="2669" y="804"/>
                  </a:cubicBezTo>
                  <a:cubicBezTo>
                    <a:pt x="2936" y="870"/>
                    <a:pt x="3236" y="937"/>
                    <a:pt x="3570" y="971"/>
                  </a:cubicBezTo>
                  <a:cubicBezTo>
                    <a:pt x="3870" y="1071"/>
                    <a:pt x="4237" y="1137"/>
                    <a:pt x="4571" y="1204"/>
                  </a:cubicBezTo>
                  <a:cubicBezTo>
                    <a:pt x="5305" y="1371"/>
                    <a:pt x="6072" y="1504"/>
                    <a:pt x="6906" y="1704"/>
                  </a:cubicBezTo>
                  <a:cubicBezTo>
                    <a:pt x="7740" y="1871"/>
                    <a:pt x="8607" y="2105"/>
                    <a:pt x="9541" y="2305"/>
                  </a:cubicBezTo>
                  <a:cubicBezTo>
                    <a:pt x="11409" y="2705"/>
                    <a:pt x="13444" y="3239"/>
                    <a:pt x="15579" y="3773"/>
                  </a:cubicBezTo>
                  <a:cubicBezTo>
                    <a:pt x="16646" y="4039"/>
                    <a:pt x="17680" y="4340"/>
                    <a:pt x="18681" y="4606"/>
                  </a:cubicBezTo>
                  <a:cubicBezTo>
                    <a:pt x="18914" y="4673"/>
                    <a:pt x="19181" y="4740"/>
                    <a:pt x="19415" y="4807"/>
                  </a:cubicBezTo>
                  <a:cubicBezTo>
                    <a:pt x="19648" y="4907"/>
                    <a:pt x="19915" y="4973"/>
                    <a:pt x="20149" y="5040"/>
                  </a:cubicBezTo>
                  <a:cubicBezTo>
                    <a:pt x="20616" y="5174"/>
                    <a:pt x="21083" y="5340"/>
                    <a:pt x="21550" y="5474"/>
                  </a:cubicBezTo>
                  <a:cubicBezTo>
                    <a:pt x="23384" y="5974"/>
                    <a:pt x="24985" y="6575"/>
                    <a:pt x="26386" y="7008"/>
                  </a:cubicBezTo>
                  <a:cubicBezTo>
                    <a:pt x="26720" y="7142"/>
                    <a:pt x="27053" y="7242"/>
                    <a:pt x="27354" y="7342"/>
                  </a:cubicBezTo>
                  <a:cubicBezTo>
                    <a:pt x="27654" y="7442"/>
                    <a:pt x="27954" y="7542"/>
                    <a:pt x="28221" y="7675"/>
                  </a:cubicBezTo>
                  <a:cubicBezTo>
                    <a:pt x="28755" y="7875"/>
                    <a:pt x="29222" y="8009"/>
                    <a:pt x="29589" y="8142"/>
                  </a:cubicBezTo>
                  <a:cubicBezTo>
                    <a:pt x="30229" y="8356"/>
                    <a:pt x="30635" y="8463"/>
                    <a:pt x="30788" y="8463"/>
                  </a:cubicBezTo>
                  <a:cubicBezTo>
                    <a:pt x="30827" y="8463"/>
                    <a:pt x="30850" y="8456"/>
                    <a:pt x="30856" y="8443"/>
                  </a:cubicBezTo>
                  <a:cubicBezTo>
                    <a:pt x="30890" y="8342"/>
                    <a:pt x="30523" y="8109"/>
                    <a:pt x="29789" y="7709"/>
                  </a:cubicBezTo>
                  <a:cubicBezTo>
                    <a:pt x="29422" y="7509"/>
                    <a:pt x="28988" y="7275"/>
                    <a:pt x="28488" y="7008"/>
                  </a:cubicBezTo>
                  <a:cubicBezTo>
                    <a:pt x="28221" y="6875"/>
                    <a:pt x="27921" y="6741"/>
                    <a:pt x="27654" y="6608"/>
                  </a:cubicBezTo>
                  <a:cubicBezTo>
                    <a:pt x="27354" y="6474"/>
                    <a:pt x="27020" y="6341"/>
                    <a:pt x="26687" y="6208"/>
                  </a:cubicBezTo>
                  <a:cubicBezTo>
                    <a:pt x="25319" y="5641"/>
                    <a:pt x="23718" y="4973"/>
                    <a:pt x="21883" y="4373"/>
                  </a:cubicBezTo>
                  <a:cubicBezTo>
                    <a:pt x="21449" y="4206"/>
                    <a:pt x="20982" y="4073"/>
                    <a:pt x="20482" y="3906"/>
                  </a:cubicBezTo>
                  <a:cubicBezTo>
                    <a:pt x="20249" y="3839"/>
                    <a:pt x="20015" y="3739"/>
                    <a:pt x="19748" y="3672"/>
                  </a:cubicBezTo>
                  <a:cubicBezTo>
                    <a:pt x="19515" y="3606"/>
                    <a:pt x="19248" y="3506"/>
                    <a:pt x="19014" y="3439"/>
                  </a:cubicBezTo>
                  <a:cubicBezTo>
                    <a:pt x="18014" y="3172"/>
                    <a:pt x="16946" y="2872"/>
                    <a:pt x="15879" y="2572"/>
                  </a:cubicBezTo>
                  <a:cubicBezTo>
                    <a:pt x="13711" y="2038"/>
                    <a:pt x="11676" y="1504"/>
                    <a:pt x="9774" y="1171"/>
                  </a:cubicBezTo>
                  <a:cubicBezTo>
                    <a:pt x="8807" y="1004"/>
                    <a:pt x="7940" y="804"/>
                    <a:pt x="7073" y="670"/>
                  </a:cubicBezTo>
                  <a:cubicBezTo>
                    <a:pt x="6239" y="570"/>
                    <a:pt x="5438" y="437"/>
                    <a:pt x="4704" y="337"/>
                  </a:cubicBezTo>
                  <a:cubicBezTo>
                    <a:pt x="4371" y="303"/>
                    <a:pt x="4004" y="237"/>
                    <a:pt x="3703" y="203"/>
                  </a:cubicBezTo>
                  <a:cubicBezTo>
                    <a:pt x="3370" y="170"/>
                    <a:pt x="3036" y="137"/>
                    <a:pt x="2769" y="137"/>
                  </a:cubicBezTo>
                  <a:cubicBezTo>
                    <a:pt x="2202" y="70"/>
                    <a:pt x="1702" y="37"/>
                    <a:pt x="1268" y="37"/>
                  </a:cubicBezTo>
                  <a:cubicBezTo>
                    <a:pt x="963" y="11"/>
                    <a:pt x="705" y="0"/>
                    <a:pt x="50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29"/>
            <p:cNvSpPr/>
            <p:nvPr/>
          </p:nvSpPr>
          <p:spPr>
            <a:xfrm>
              <a:off x="1110981" y="3989092"/>
              <a:ext cx="2512153" cy="195993"/>
            </a:xfrm>
            <a:custGeom>
              <a:avLst/>
              <a:gdLst/>
              <a:ahLst/>
              <a:cxnLst/>
              <a:rect l="l" t="t" r="r" b="b"/>
              <a:pathLst>
                <a:path w="57342" h="7895" extrusionOk="0">
                  <a:moveTo>
                    <a:pt x="16567" y="0"/>
                  </a:moveTo>
                  <a:cubicBezTo>
                    <a:pt x="13559" y="0"/>
                    <a:pt x="10834" y="90"/>
                    <a:pt x="8507" y="251"/>
                  </a:cubicBezTo>
                  <a:cubicBezTo>
                    <a:pt x="5838" y="452"/>
                    <a:pt x="3704" y="752"/>
                    <a:pt x="2236" y="1052"/>
                  </a:cubicBezTo>
                  <a:cubicBezTo>
                    <a:pt x="768" y="1352"/>
                    <a:pt x="1" y="1686"/>
                    <a:pt x="1" y="1786"/>
                  </a:cubicBezTo>
                  <a:cubicBezTo>
                    <a:pt x="6" y="1796"/>
                    <a:pt x="30" y="1801"/>
                    <a:pt x="71" y="1801"/>
                  </a:cubicBezTo>
                  <a:cubicBezTo>
                    <a:pt x="298" y="1801"/>
                    <a:pt x="1062" y="1660"/>
                    <a:pt x="2303" y="1519"/>
                  </a:cubicBezTo>
                  <a:cubicBezTo>
                    <a:pt x="3770" y="1352"/>
                    <a:pt x="5905" y="1219"/>
                    <a:pt x="8540" y="1152"/>
                  </a:cubicBezTo>
                  <a:cubicBezTo>
                    <a:pt x="9906" y="1109"/>
                    <a:pt x="11408" y="1086"/>
                    <a:pt x="13025" y="1086"/>
                  </a:cubicBezTo>
                  <a:cubicBezTo>
                    <a:pt x="17646" y="1086"/>
                    <a:pt x="23199" y="1274"/>
                    <a:pt x="29155" y="1719"/>
                  </a:cubicBezTo>
                  <a:cubicBezTo>
                    <a:pt x="37194" y="2320"/>
                    <a:pt x="44466" y="3320"/>
                    <a:pt x="49570" y="4588"/>
                  </a:cubicBezTo>
                  <a:cubicBezTo>
                    <a:pt x="52105" y="5222"/>
                    <a:pt x="54106" y="5956"/>
                    <a:pt x="55374" y="6623"/>
                  </a:cubicBezTo>
                  <a:cubicBezTo>
                    <a:pt x="56614" y="7259"/>
                    <a:pt x="57157" y="7895"/>
                    <a:pt x="57263" y="7895"/>
                  </a:cubicBezTo>
                  <a:cubicBezTo>
                    <a:pt x="57268" y="7895"/>
                    <a:pt x="57272" y="7893"/>
                    <a:pt x="57275" y="7890"/>
                  </a:cubicBezTo>
                  <a:cubicBezTo>
                    <a:pt x="57342" y="7857"/>
                    <a:pt x="56908" y="7056"/>
                    <a:pt x="55641" y="6222"/>
                  </a:cubicBezTo>
                  <a:cubicBezTo>
                    <a:pt x="54373" y="5388"/>
                    <a:pt x="52372" y="4488"/>
                    <a:pt x="49803" y="3754"/>
                  </a:cubicBezTo>
                  <a:cubicBezTo>
                    <a:pt x="44666" y="2220"/>
                    <a:pt x="37361" y="1085"/>
                    <a:pt x="29255" y="485"/>
                  </a:cubicBezTo>
                  <a:cubicBezTo>
                    <a:pt x="24724" y="148"/>
                    <a:pt x="20414" y="0"/>
                    <a:pt x="1656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29"/>
            <p:cNvSpPr/>
            <p:nvPr/>
          </p:nvSpPr>
          <p:spPr>
            <a:xfrm>
              <a:off x="4032276" y="4251889"/>
              <a:ext cx="5000868" cy="148081"/>
            </a:xfrm>
            <a:custGeom>
              <a:avLst/>
              <a:gdLst/>
              <a:ahLst/>
              <a:cxnLst/>
              <a:rect l="l" t="t" r="r" b="b"/>
              <a:pathLst>
                <a:path w="114149" h="5965" extrusionOk="0">
                  <a:moveTo>
                    <a:pt x="49818" y="1"/>
                  </a:moveTo>
                  <a:cubicBezTo>
                    <a:pt x="36833" y="1"/>
                    <a:pt x="25181" y="389"/>
                    <a:pt x="16413" y="1207"/>
                  </a:cubicBezTo>
                  <a:cubicBezTo>
                    <a:pt x="11209" y="1674"/>
                    <a:pt x="7039" y="2308"/>
                    <a:pt x="4204" y="3042"/>
                  </a:cubicBezTo>
                  <a:cubicBezTo>
                    <a:pt x="2769" y="3375"/>
                    <a:pt x="1702" y="3776"/>
                    <a:pt x="1002" y="4143"/>
                  </a:cubicBezTo>
                  <a:cubicBezTo>
                    <a:pt x="301" y="4476"/>
                    <a:pt x="1" y="4776"/>
                    <a:pt x="34" y="4810"/>
                  </a:cubicBezTo>
                  <a:cubicBezTo>
                    <a:pt x="37" y="4812"/>
                    <a:pt x="41" y="4813"/>
                    <a:pt x="46" y="4813"/>
                  </a:cubicBezTo>
                  <a:cubicBezTo>
                    <a:pt x="118" y="4813"/>
                    <a:pt x="452" y="4623"/>
                    <a:pt x="1102" y="4376"/>
                  </a:cubicBezTo>
                  <a:cubicBezTo>
                    <a:pt x="1802" y="4109"/>
                    <a:pt x="2870" y="3776"/>
                    <a:pt x="4304" y="3509"/>
                  </a:cubicBezTo>
                  <a:cubicBezTo>
                    <a:pt x="7139" y="2908"/>
                    <a:pt x="11309" y="2441"/>
                    <a:pt x="16479" y="2074"/>
                  </a:cubicBezTo>
                  <a:cubicBezTo>
                    <a:pt x="24613" y="1525"/>
                    <a:pt x="35208" y="1242"/>
                    <a:pt x="47041" y="1242"/>
                  </a:cubicBezTo>
                  <a:cubicBezTo>
                    <a:pt x="50300" y="1242"/>
                    <a:pt x="53653" y="1264"/>
                    <a:pt x="57075" y="1307"/>
                  </a:cubicBezTo>
                  <a:cubicBezTo>
                    <a:pt x="65014" y="1407"/>
                    <a:pt x="72553" y="1574"/>
                    <a:pt x="79424" y="1874"/>
                  </a:cubicBezTo>
                  <a:cubicBezTo>
                    <a:pt x="86296" y="2141"/>
                    <a:pt x="92467" y="2475"/>
                    <a:pt x="97637" y="2975"/>
                  </a:cubicBezTo>
                  <a:cubicBezTo>
                    <a:pt x="98905" y="3108"/>
                    <a:pt x="100139" y="3242"/>
                    <a:pt x="101273" y="3409"/>
                  </a:cubicBezTo>
                  <a:cubicBezTo>
                    <a:pt x="101840" y="3509"/>
                    <a:pt x="102407" y="3609"/>
                    <a:pt x="102941" y="3742"/>
                  </a:cubicBezTo>
                  <a:cubicBezTo>
                    <a:pt x="103475" y="3876"/>
                    <a:pt x="104008" y="3942"/>
                    <a:pt x="104509" y="4042"/>
                  </a:cubicBezTo>
                  <a:cubicBezTo>
                    <a:pt x="106544" y="4443"/>
                    <a:pt x="108312" y="4710"/>
                    <a:pt x="109713" y="5010"/>
                  </a:cubicBezTo>
                  <a:cubicBezTo>
                    <a:pt x="110446" y="5177"/>
                    <a:pt x="111080" y="5277"/>
                    <a:pt x="111614" y="5410"/>
                  </a:cubicBezTo>
                  <a:cubicBezTo>
                    <a:pt x="112148" y="5544"/>
                    <a:pt x="112615" y="5644"/>
                    <a:pt x="112982" y="5744"/>
                  </a:cubicBezTo>
                  <a:cubicBezTo>
                    <a:pt x="113585" y="5875"/>
                    <a:pt x="113961" y="5965"/>
                    <a:pt x="114094" y="5965"/>
                  </a:cubicBezTo>
                  <a:cubicBezTo>
                    <a:pt x="114131" y="5965"/>
                    <a:pt x="114149" y="5958"/>
                    <a:pt x="114149" y="5944"/>
                  </a:cubicBezTo>
                  <a:cubicBezTo>
                    <a:pt x="114149" y="5910"/>
                    <a:pt x="113782" y="5777"/>
                    <a:pt x="113048" y="5510"/>
                  </a:cubicBezTo>
                  <a:cubicBezTo>
                    <a:pt x="112681" y="5377"/>
                    <a:pt x="112248" y="5243"/>
                    <a:pt x="111714" y="5043"/>
                  </a:cubicBezTo>
                  <a:cubicBezTo>
                    <a:pt x="111180" y="4876"/>
                    <a:pt x="110546" y="4743"/>
                    <a:pt x="109846" y="4543"/>
                  </a:cubicBezTo>
                  <a:cubicBezTo>
                    <a:pt x="108412" y="4176"/>
                    <a:pt x="106644" y="3842"/>
                    <a:pt x="104676" y="3375"/>
                  </a:cubicBezTo>
                  <a:cubicBezTo>
                    <a:pt x="104175" y="3242"/>
                    <a:pt x="103642" y="3142"/>
                    <a:pt x="103108" y="3008"/>
                  </a:cubicBezTo>
                  <a:cubicBezTo>
                    <a:pt x="102574" y="2875"/>
                    <a:pt x="102007" y="2742"/>
                    <a:pt x="101407" y="2641"/>
                  </a:cubicBezTo>
                  <a:cubicBezTo>
                    <a:pt x="100239" y="2408"/>
                    <a:pt x="99005" y="2241"/>
                    <a:pt x="97704" y="2108"/>
                  </a:cubicBezTo>
                  <a:cubicBezTo>
                    <a:pt x="92534" y="1474"/>
                    <a:pt x="86329" y="1040"/>
                    <a:pt x="79458" y="707"/>
                  </a:cubicBezTo>
                  <a:cubicBezTo>
                    <a:pt x="72586" y="373"/>
                    <a:pt x="65014" y="140"/>
                    <a:pt x="57075" y="40"/>
                  </a:cubicBezTo>
                  <a:cubicBezTo>
                    <a:pt x="54618" y="14"/>
                    <a:pt x="52196" y="1"/>
                    <a:pt x="49818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29"/>
            <p:cNvSpPr/>
            <p:nvPr/>
          </p:nvSpPr>
          <p:spPr>
            <a:xfrm>
              <a:off x="4020578" y="4157008"/>
              <a:ext cx="5011119" cy="124870"/>
            </a:xfrm>
            <a:custGeom>
              <a:avLst/>
              <a:gdLst/>
              <a:ahLst/>
              <a:cxnLst/>
              <a:rect l="l" t="t" r="r" b="b"/>
              <a:pathLst>
                <a:path w="114383" h="5030" extrusionOk="0">
                  <a:moveTo>
                    <a:pt x="51252" y="1"/>
                  </a:moveTo>
                  <a:cubicBezTo>
                    <a:pt x="37672" y="1"/>
                    <a:pt x="25505" y="420"/>
                    <a:pt x="16413" y="1326"/>
                  </a:cubicBezTo>
                  <a:cubicBezTo>
                    <a:pt x="11209" y="1860"/>
                    <a:pt x="7039" y="2527"/>
                    <a:pt x="4204" y="3295"/>
                  </a:cubicBezTo>
                  <a:cubicBezTo>
                    <a:pt x="2803" y="3661"/>
                    <a:pt x="1702" y="4062"/>
                    <a:pt x="1002" y="4395"/>
                  </a:cubicBezTo>
                  <a:cubicBezTo>
                    <a:pt x="668" y="4562"/>
                    <a:pt x="401" y="4696"/>
                    <a:pt x="234" y="4829"/>
                  </a:cubicBezTo>
                  <a:cubicBezTo>
                    <a:pt x="68" y="4929"/>
                    <a:pt x="1" y="4996"/>
                    <a:pt x="1" y="5029"/>
                  </a:cubicBezTo>
                  <a:cubicBezTo>
                    <a:pt x="34" y="5029"/>
                    <a:pt x="134" y="4996"/>
                    <a:pt x="301" y="4929"/>
                  </a:cubicBezTo>
                  <a:cubicBezTo>
                    <a:pt x="468" y="4862"/>
                    <a:pt x="735" y="4762"/>
                    <a:pt x="1102" y="4629"/>
                  </a:cubicBezTo>
                  <a:cubicBezTo>
                    <a:pt x="1836" y="4362"/>
                    <a:pt x="2903" y="4062"/>
                    <a:pt x="4304" y="3762"/>
                  </a:cubicBezTo>
                  <a:cubicBezTo>
                    <a:pt x="7139" y="3161"/>
                    <a:pt x="11309" y="2627"/>
                    <a:pt x="16479" y="2227"/>
                  </a:cubicBezTo>
                  <a:cubicBezTo>
                    <a:pt x="25153" y="1528"/>
                    <a:pt x="36665" y="1227"/>
                    <a:pt x="49502" y="1227"/>
                  </a:cubicBezTo>
                  <a:cubicBezTo>
                    <a:pt x="51970" y="1227"/>
                    <a:pt x="54487" y="1238"/>
                    <a:pt x="57042" y="1260"/>
                  </a:cubicBezTo>
                  <a:cubicBezTo>
                    <a:pt x="72920" y="1427"/>
                    <a:pt x="87263" y="1994"/>
                    <a:pt x="97637" y="2594"/>
                  </a:cubicBezTo>
                  <a:cubicBezTo>
                    <a:pt x="102808" y="2894"/>
                    <a:pt x="107011" y="3228"/>
                    <a:pt x="109913" y="3561"/>
                  </a:cubicBezTo>
                  <a:cubicBezTo>
                    <a:pt x="111347" y="3695"/>
                    <a:pt x="112448" y="3828"/>
                    <a:pt x="113215" y="3962"/>
                  </a:cubicBezTo>
                  <a:cubicBezTo>
                    <a:pt x="113768" y="4034"/>
                    <a:pt x="114130" y="4089"/>
                    <a:pt x="114290" y="4089"/>
                  </a:cubicBezTo>
                  <a:cubicBezTo>
                    <a:pt x="114351" y="4089"/>
                    <a:pt x="114383" y="4080"/>
                    <a:pt x="114383" y="4062"/>
                  </a:cubicBezTo>
                  <a:cubicBezTo>
                    <a:pt x="114383" y="4028"/>
                    <a:pt x="114016" y="3895"/>
                    <a:pt x="113282" y="3695"/>
                  </a:cubicBezTo>
                  <a:cubicBezTo>
                    <a:pt x="112515" y="3528"/>
                    <a:pt x="111414" y="3295"/>
                    <a:pt x="109980" y="3061"/>
                  </a:cubicBezTo>
                  <a:cubicBezTo>
                    <a:pt x="107077" y="2627"/>
                    <a:pt x="102874" y="2160"/>
                    <a:pt x="97704" y="1727"/>
                  </a:cubicBezTo>
                  <a:cubicBezTo>
                    <a:pt x="87330" y="893"/>
                    <a:pt x="72953" y="192"/>
                    <a:pt x="57075" y="25"/>
                  </a:cubicBezTo>
                  <a:cubicBezTo>
                    <a:pt x="55109" y="9"/>
                    <a:pt x="53166" y="1"/>
                    <a:pt x="5125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29"/>
            <p:cNvSpPr/>
            <p:nvPr/>
          </p:nvSpPr>
          <p:spPr>
            <a:xfrm>
              <a:off x="4020578" y="4070120"/>
              <a:ext cx="5012565" cy="115188"/>
            </a:xfrm>
            <a:custGeom>
              <a:avLst/>
              <a:gdLst/>
              <a:ahLst/>
              <a:cxnLst/>
              <a:rect l="l" t="t" r="r" b="b"/>
              <a:pathLst>
                <a:path w="114416" h="4640" extrusionOk="0">
                  <a:moveTo>
                    <a:pt x="48494" y="1"/>
                  </a:moveTo>
                  <a:cubicBezTo>
                    <a:pt x="36055" y="1"/>
                    <a:pt x="24908" y="368"/>
                    <a:pt x="16446" y="1157"/>
                  </a:cubicBezTo>
                  <a:cubicBezTo>
                    <a:pt x="11242" y="1624"/>
                    <a:pt x="7073" y="2258"/>
                    <a:pt x="4237" y="2958"/>
                  </a:cubicBezTo>
                  <a:cubicBezTo>
                    <a:pt x="2803" y="3325"/>
                    <a:pt x="1736" y="3692"/>
                    <a:pt x="1035" y="4026"/>
                  </a:cubicBezTo>
                  <a:cubicBezTo>
                    <a:pt x="668" y="4193"/>
                    <a:pt x="401" y="4326"/>
                    <a:pt x="234" y="4426"/>
                  </a:cubicBezTo>
                  <a:cubicBezTo>
                    <a:pt x="68" y="4526"/>
                    <a:pt x="1" y="4593"/>
                    <a:pt x="1" y="4626"/>
                  </a:cubicBezTo>
                  <a:cubicBezTo>
                    <a:pt x="10" y="4635"/>
                    <a:pt x="24" y="4639"/>
                    <a:pt x="42" y="4639"/>
                  </a:cubicBezTo>
                  <a:cubicBezTo>
                    <a:pt x="93" y="4639"/>
                    <a:pt x="179" y="4608"/>
                    <a:pt x="301" y="4560"/>
                  </a:cubicBezTo>
                  <a:cubicBezTo>
                    <a:pt x="501" y="4459"/>
                    <a:pt x="768" y="4359"/>
                    <a:pt x="1102" y="4259"/>
                  </a:cubicBezTo>
                  <a:cubicBezTo>
                    <a:pt x="1836" y="4026"/>
                    <a:pt x="2903" y="3726"/>
                    <a:pt x="4337" y="3425"/>
                  </a:cubicBezTo>
                  <a:cubicBezTo>
                    <a:pt x="7173" y="2858"/>
                    <a:pt x="11342" y="2391"/>
                    <a:pt x="16513" y="2024"/>
                  </a:cubicBezTo>
                  <a:cubicBezTo>
                    <a:pt x="24368" y="1467"/>
                    <a:pt x="34552" y="1217"/>
                    <a:pt x="45939" y="1217"/>
                  </a:cubicBezTo>
                  <a:cubicBezTo>
                    <a:pt x="49543" y="1217"/>
                    <a:pt x="53266" y="1242"/>
                    <a:pt x="57075" y="1291"/>
                  </a:cubicBezTo>
                  <a:cubicBezTo>
                    <a:pt x="72920" y="1491"/>
                    <a:pt x="87263" y="2024"/>
                    <a:pt x="97637" y="2591"/>
                  </a:cubicBezTo>
                  <a:cubicBezTo>
                    <a:pt x="102808" y="2858"/>
                    <a:pt x="107011" y="3125"/>
                    <a:pt x="109913" y="3392"/>
                  </a:cubicBezTo>
                  <a:cubicBezTo>
                    <a:pt x="111347" y="3492"/>
                    <a:pt x="112481" y="3626"/>
                    <a:pt x="113249" y="3692"/>
                  </a:cubicBezTo>
                  <a:cubicBezTo>
                    <a:pt x="113767" y="3739"/>
                    <a:pt x="114136" y="3787"/>
                    <a:pt x="114308" y="3787"/>
                  </a:cubicBezTo>
                  <a:cubicBezTo>
                    <a:pt x="114379" y="3787"/>
                    <a:pt x="114416" y="3779"/>
                    <a:pt x="114416" y="3759"/>
                  </a:cubicBezTo>
                  <a:cubicBezTo>
                    <a:pt x="114416" y="3726"/>
                    <a:pt x="114049" y="3592"/>
                    <a:pt x="113282" y="3459"/>
                  </a:cubicBezTo>
                  <a:cubicBezTo>
                    <a:pt x="112515" y="3292"/>
                    <a:pt x="111414" y="3092"/>
                    <a:pt x="109980" y="2892"/>
                  </a:cubicBezTo>
                  <a:cubicBezTo>
                    <a:pt x="107077" y="2525"/>
                    <a:pt x="102874" y="2091"/>
                    <a:pt x="97704" y="1691"/>
                  </a:cubicBezTo>
                  <a:cubicBezTo>
                    <a:pt x="87330" y="924"/>
                    <a:pt x="72953" y="256"/>
                    <a:pt x="57108" y="56"/>
                  </a:cubicBezTo>
                  <a:cubicBezTo>
                    <a:pt x="54182" y="19"/>
                    <a:pt x="51305" y="1"/>
                    <a:pt x="4849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29"/>
            <p:cNvSpPr/>
            <p:nvPr/>
          </p:nvSpPr>
          <p:spPr>
            <a:xfrm>
              <a:off x="4312879" y="3984648"/>
              <a:ext cx="4721754" cy="91679"/>
            </a:xfrm>
            <a:custGeom>
              <a:avLst/>
              <a:gdLst/>
              <a:ahLst/>
              <a:cxnLst/>
              <a:rect l="l" t="t" r="r" b="b"/>
              <a:pathLst>
                <a:path w="107778" h="3693" extrusionOk="0">
                  <a:moveTo>
                    <a:pt x="42920" y="0"/>
                  </a:moveTo>
                  <a:cubicBezTo>
                    <a:pt x="32426" y="0"/>
                    <a:pt x="23044" y="182"/>
                    <a:pt x="15745" y="531"/>
                  </a:cubicBezTo>
                  <a:cubicBezTo>
                    <a:pt x="10841" y="764"/>
                    <a:pt x="6905" y="1064"/>
                    <a:pt x="4170" y="1398"/>
                  </a:cubicBezTo>
                  <a:cubicBezTo>
                    <a:pt x="2836" y="1565"/>
                    <a:pt x="1768" y="1731"/>
                    <a:pt x="1068" y="1898"/>
                  </a:cubicBezTo>
                  <a:cubicBezTo>
                    <a:pt x="367" y="2065"/>
                    <a:pt x="0" y="2198"/>
                    <a:pt x="0" y="2232"/>
                  </a:cubicBezTo>
                  <a:cubicBezTo>
                    <a:pt x="9" y="2240"/>
                    <a:pt x="38" y="2244"/>
                    <a:pt x="88" y="2244"/>
                  </a:cubicBezTo>
                  <a:cubicBezTo>
                    <a:pt x="238" y="2244"/>
                    <a:pt x="576" y="2207"/>
                    <a:pt x="1101" y="2132"/>
                  </a:cubicBezTo>
                  <a:cubicBezTo>
                    <a:pt x="1802" y="2065"/>
                    <a:pt x="2869" y="1965"/>
                    <a:pt x="4237" y="1865"/>
                  </a:cubicBezTo>
                  <a:cubicBezTo>
                    <a:pt x="6939" y="1698"/>
                    <a:pt x="10908" y="1531"/>
                    <a:pt x="15778" y="1398"/>
                  </a:cubicBezTo>
                  <a:cubicBezTo>
                    <a:pt x="21208" y="1268"/>
                    <a:pt x="27809" y="1200"/>
                    <a:pt x="35171" y="1200"/>
                  </a:cubicBezTo>
                  <a:cubicBezTo>
                    <a:pt x="41016" y="1200"/>
                    <a:pt x="47340" y="1243"/>
                    <a:pt x="53939" y="1331"/>
                  </a:cubicBezTo>
                  <a:cubicBezTo>
                    <a:pt x="68816" y="1498"/>
                    <a:pt x="82292" y="1865"/>
                    <a:pt x="92066" y="2365"/>
                  </a:cubicBezTo>
                  <a:cubicBezTo>
                    <a:pt x="96936" y="2632"/>
                    <a:pt x="100872" y="2899"/>
                    <a:pt x="103574" y="3166"/>
                  </a:cubicBezTo>
                  <a:cubicBezTo>
                    <a:pt x="104942" y="3299"/>
                    <a:pt x="105976" y="3466"/>
                    <a:pt x="106677" y="3566"/>
                  </a:cubicBezTo>
                  <a:cubicBezTo>
                    <a:pt x="107181" y="3638"/>
                    <a:pt x="107530" y="3693"/>
                    <a:pt x="107686" y="3693"/>
                  </a:cubicBezTo>
                  <a:cubicBezTo>
                    <a:pt x="107746" y="3693"/>
                    <a:pt x="107777" y="3685"/>
                    <a:pt x="107777" y="3666"/>
                  </a:cubicBezTo>
                  <a:cubicBezTo>
                    <a:pt x="107777" y="3633"/>
                    <a:pt x="107444" y="3499"/>
                    <a:pt x="106743" y="3299"/>
                  </a:cubicBezTo>
                  <a:cubicBezTo>
                    <a:pt x="106043" y="3132"/>
                    <a:pt x="104975" y="2899"/>
                    <a:pt x="103641" y="2699"/>
                  </a:cubicBezTo>
                  <a:cubicBezTo>
                    <a:pt x="100939" y="2265"/>
                    <a:pt x="96970" y="1865"/>
                    <a:pt x="92100" y="1498"/>
                  </a:cubicBezTo>
                  <a:cubicBezTo>
                    <a:pt x="82359" y="764"/>
                    <a:pt x="68850" y="264"/>
                    <a:pt x="53939" y="64"/>
                  </a:cubicBezTo>
                  <a:cubicBezTo>
                    <a:pt x="50163" y="21"/>
                    <a:pt x="46478" y="0"/>
                    <a:pt x="4292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29"/>
            <p:cNvSpPr/>
            <p:nvPr/>
          </p:nvSpPr>
          <p:spPr>
            <a:xfrm>
              <a:off x="3878853" y="4329542"/>
              <a:ext cx="4482070" cy="199916"/>
            </a:xfrm>
            <a:custGeom>
              <a:avLst/>
              <a:gdLst/>
              <a:ahLst/>
              <a:cxnLst/>
              <a:rect l="l" t="t" r="r" b="b"/>
              <a:pathLst>
                <a:path w="102307" h="8053" extrusionOk="0">
                  <a:moveTo>
                    <a:pt x="90534" y="0"/>
                  </a:moveTo>
                  <a:cubicBezTo>
                    <a:pt x="90112" y="0"/>
                    <a:pt x="89743" y="21"/>
                    <a:pt x="89431" y="47"/>
                  </a:cubicBezTo>
                  <a:cubicBezTo>
                    <a:pt x="88630" y="147"/>
                    <a:pt x="88230" y="247"/>
                    <a:pt x="88230" y="281"/>
                  </a:cubicBezTo>
                  <a:cubicBezTo>
                    <a:pt x="88230" y="309"/>
                    <a:pt x="88307" y="319"/>
                    <a:pt x="88455" y="319"/>
                  </a:cubicBezTo>
                  <a:cubicBezTo>
                    <a:pt x="88656" y="319"/>
                    <a:pt x="88988" y="300"/>
                    <a:pt x="89431" y="281"/>
                  </a:cubicBezTo>
                  <a:cubicBezTo>
                    <a:pt x="90198" y="314"/>
                    <a:pt x="91366" y="347"/>
                    <a:pt x="92833" y="681"/>
                  </a:cubicBezTo>
                  <a:cubicBezTo>
                    <a:pt x="94301" y="981"/>
                    <a:pt x="96036" y="1448"/>
                    <a:pt x="98004" y="2249"/>
                  </a:cubicBezTo>
                  <a:cubicBezTo>
                    <a:pt x="98271" y="2349"/>
                    <a:pt x="98504" y="2449"/>
                    <a:pt x="98771" y="2516"/>
                  </a:cubicBezTo>
                  <a:cubicBezTo>
                    <a:pt x="99004" y="2649"/>
                    <a:pt x="99271" y="2749"/>
                    <a:pt x="99505" y="2849"/>
                  </a:cubicBezTo>
                  <a:cubicBezTo>
                    <a:pt x="100005" y="3083"/>
                    <a:pt x="100505" y="3383"/>
                    <a:pt x="100906" y="3716"/>
                  </a:cubicBezTo>
                  <a:cubicBezTo>
                    <a:pt x="101006" y="3817"/>
                    <a:pt x="101073" y="3917"/>
                    <a:pt x="101173" y="4017"/>
                  </a:cubicBezTo>
                  <a:cubicBezTo>
                    <a:pt x="101239" y="4117"/>
                    <a:pt x="101339" y="4217"/>
                    <a:pt x="101339" y="4317"/>
                  </a:cubicBezTo>
                  <a:cubicBezTo>
                    <a:pt x="101439" y="4517"/>
                    <a:pt x="101439" y="4717"/>
                    <a:pt x="101373" y="4917"/>
                  </a:cubicBezTo>
                  <a:cubicBezTo>
                    <a:pt x="101273" y="5151"/>
                    <a:pt x="101106" y="5351"/>
                    <a:pt x="100906" y="5518"/>
                  </a:cubicBezTo>
                  <a:cubicBezTo>
                    <a:pt x="100672" y="5718"/>
                    <a:pt x="100439" y="5885"/>
                    <a:pt x="100139" y="6018"/>
                  </a:cubicBezTo>
                  <a:cubicBezTo>
                    <a:pt x="99038" y="6619"/>
                    <a:pt x="97670" y="6952"/>
                    <a:pt x="96302" y="7052"/>
                  </a:cubicBezTo>
                  <a:cubicBezTo>
                    <a:pt x="96069" y="7063"/>
                    <a:pt x="95835" y="7071"/>
                    <a:pt x="95601" y="7071"/>
                  </a:cubicBezTo>
                  <a:cubicBezTo>
                    <a:pt x="95131" y="7071"/>
                    <a:pt x="94657" y="7041"/>
                    <a:pt x="94168" y="6952"/>
                  </a:cubicBezTo>
                  <a:cubicBezTo>
                    <a:pt x="93801" y="6885"/>
                    <a:pt x="93434" y="6819"/>
                    <a:pt x="93067" y="6752"/>
                  </a:cubicBezTo>
                  <a:cubicBezTo>
                    <a:pt x="92700" y="6652"/>
                    <a:pt x="92300" y="6585"/>
                    <a:pt x="91933" y="6485"/>
                  </a:cubicBezTo>
                  <a:cubicBezTo>
                    <a:pt x="88930" y="5751"/>
                    <a:pt x="85762" y="4417"/>
                    <a:pt x="82159" y="3850"/>
                  </a:cubicBezTo>
                  <a:cubicBezTo>
                    <a:pt x="75121" y="2816"/>
                    <a:pt x="67315" y="2015"/>
                    <a:pt x="59109" y="1548"/>
                  </a:cubicBezTo>
                  <a:cubicBezTo>
                    <a:pt x="54248" y="1272"/>
                    <a:pt x="49515" y="1147"/>
                    <a:pt x="44987" y="1147"/>
                  </a:cubicBezTo>
                  <a:cubicBezTo>
                    <a:pt x="41872" y="1147"/>
                    <a:pt x="38855" y="1206"/>
                    <a:pt x="35959" y="1315"/>
                  </a:cubicBezTo>
                  <a:cubicBezTo>
                    <a:pt x="28821" y="1582"/>
                    <a:pt x="22450" y="2149"/>
                    <a:pt x="17113" y="2849"/>
                  </a:cubicBezTo>
                  <a:cubicBezTo>
                    <a:pt x="16445" y="2949"/>
                    <a:pt x="15778" y="3016"/>
                    <a:pt x="15144" y="3116"/>
                  </a:cubicBezTo>
                  <a:cubicBezTo>
                    <a:pt x="14511" y="3216"/>
                    <a:pt x="13910" y="3316"/>
                    <a:pt x="13310" y="3383"/>
                  </a:cubicBezTo>
                  <a:cubicBezTo>
                    <a:pt x="12109" y="3583"/>
                    <a:pt x="10975" y="3750"/>
                    <a:pt x="9907" y="3917"/>
                  </a:cubicBezTo>
                  <a:cubicBezTo>
                    <a:pt x="7806" y="4317"/>
                    <a:pt x="6005" y="4650"/>
                    <a:pt x="4537" y="4984"/>
                  </a:cubicBezTo>
                  <a:cubicBezTo>
                    <a:pt x="3069" y="5318"/>
                    <a:pt x="1935" y="5584"/>
                    <a:pt x="1168" y="5751"/>
                  </a:cubicBezTo>
                  <a:cubicBezTo>
                    <a:pt x="401" y="5951"/>
                    <a:pt x="0" y="6085"/>
                    <a:pt x="0" y="6118"/>
                  </a:cubicBezTo>
                  <a:cubicBezTo>
                    <a:pt x="10" y="6137"/>
                    <a:pt x="48" y="6145"/>
                    <a:pt x="114" y="6145"/>
                  </a:cubicBezTo>
                  <a:cubicBezTo>
                    <a:pt x="286" y="6145"/>
                    <a:pt x="648" y="6090"/>
                    <a:pt x="1201" y="6018"/>
                  </a:cubicBezTo>
                  <a:cubicBezTo>
                    <a:pt x="2002" y="5918"/>
                    <a:pt x="3136" y="5718"/>
                    <a:pt x="4637" y="5451"/>
                  </a:cubicBezTo>
                  <a:cubicBezTo>
                    <a:pt x="6105" y="5218"/>
                    <a:pt x="7906" y="4951"/>
                    <a:pt x="10041" y="4617"/>
                  </a:cubicBezTo>
                  <a:cubicBezTo>
                    <a:pt x="11075" y="4484"/>
                    <a:pt x="12209" y="4350"/>
                    <a:pt x="13410" y="4183"/>
                  </a:cubicBezTo>
                  <a:cubicBezTo>
                    <a:pt x="14010" y="4117"/>
                    <a:pt x="14611" y="4017"/>
                    <a:pt x="15245" y="3950"/>
                  </a:cubicBezTo>
                  <a:cubicBezTo>
                    <a:pt x="15878" y="3883"/>
                    <a:pt x="16545" y="3817"/>
                    <a:pt x="17213" y="3750"/>
                  </a:cubicBezTo>
                  <a:cubicBezTo>
                    <a:pt x="22550" y="3149"/>
                    <a:pt x="28921" y="2649"/>
                    <a:pt x="35993" y="2449"/>
                  </a:cubicBezTo>
                  <a:cubicBezTo>
                    <a:pt x="38308" y="2383"/>
                    <a:pt x="40702" y="2350"/>
                    <a:pt x="43161" y="2350"/>
                  </a:cubicBezTo>
                  <a:cubicBezTo>
                    <a:pt x="48214" y="2350"/>
                    <a:pt x="53545" y="2491"/>
                    <a:pt x="59042" y="2782"/>
                  </a:cubicBezTo>
                  <a:cubicBezTo>
                    <a:pt x="67215" y="3249"/>
                    <a:pt x="74954" y="4017"/>
                    <a:pt x="81992" y="4984"/>
                  </a:cubicBezTo>
                  <a:cubicBezTo>
                    <a:pt x="85428" y="5484"/>
                    <a:pt x="88564" y="6785"/>
                    <a:pt x="91699" y="7486"/>
                  </a:cubicBezTo>
                  <a:cubicBezTo>
                    <a:pt x="92066" y="7586"/>
                    <a:pt x="92466" y="7686"/>
                    <a:pt x="92867" y="7753"/>
                  </a:cubicBezTo>
                  <a:cubicBezTo>
                    <a:pt x="93234" y="7819"/>
                    <a:pt x="93634" y="7886"/>
                    <a:pt x="94034" y="7919"/>
                  </a:cubicBezTo>
                  <a:cubicBezTo>
                    <a:pt x="94546" y="8008"/>
                    <a:pt x="95072" y="8053"/>
                    <a:pt x="95593" y="8053"/>
                  </a:cubicBezTo>
                  <a:cubicBezTo>
                    <a:pt x="95854" y="8053"/>
                    <a:pt x="96113" y="8042"/>
                    <a:pt x="96369" y="8020"/>
                  </a:cubicBezTo>
                  <a:cubicBezTo>
                    <a:pt x="97904" y="7853"/>
                    <a:pt x="99305" y="7486"/>
                    <a:pt x="100572" y="6819"/>
                  </a:cubicBezTo>
                  <a:cubicBezTo>
                    <a:pt x="100906" y="6619"/>
                    <a:pt x="101206" y="6418"/>
                    <a:pt x="101473" y="6185"/>
                  </a:cubicBezTo>
                  <a:cubicBezTo>
                    <a:pt x="101740" y="5918"/>
                    <a:pt x="102007" y="5618"/>
                    <a:pt x="102140" y="5251"/>
                  </a:cubicBezTo>
                  <a:cubicBezTo>
                    <a:pt x="102307" y="4851"/>
                    <a:pt x="102273" y="4384"/>
                    <a:pt x="102107" y="4017"/>
                  </a:cubicBezTo>
                  <a:cubicBezTo>
                    <a:pt x="102040" y="3817"/>
                    <a:pt x="101906" y="3683"/>
                    <a:pt x="101806" y="3516"/>
                  </a:cubicBezTo>
                  <a:cubicBezTo>
                    <a:pt x="101673" y="3383"/>
                    <a:pt x="101573" y="3249"/>
                    <a:pt x="101439" y="3149"/>
                  </a:cubicBezTo>
                  <a:cubicBezTo>
                    <a:pt x="100906" y="2716"/>
                    <a:pt x="100372" y="2416"/>
                    <a:pt x="99838" y="2182"/>
                  </a:cubicBezTo>
                  <a:cubicBezTo>
                    <a:pt x="99571" y="2082"/>
                    <a:pt x="99305" y="1982"/>
                    <a:pt x="99038" y="1848"/>
                  </a:cubicBezTo>
                  <a:cubicBezTo>
                    <a:pt x="98771" y="1782"/>
                    <a:pt x="98504" y="1682"/>
                    <a:pt x="98237" y="1582"/>
                  </a:cubicBezTo>
                  <a:cubicBezTo>
                    <a:pt x="96236" y="848"/>
                    <a:pt x="94401" y="447"/>
                    <a:pt x="92900" y="214"/>
                  </a:cubicBezTo>
                  <a:cubicBezTo>
                    <a:pt x="91985" y="51"/>
                    <a:pt x="91194" y="0"/>
                    <a:pt x="90534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29"/>
            <p:cNvSpPr/>
            <p:nvPr/>
          </p:nvSpPr>
          <p:spPr>
            <a:xfrm>
              <a:off x="3289" y="4327357"/>
              <a:ext cx="2819042" cy="172534"/>
            </a:xfrm>
            <a:custGeom>
              <a:avLst/>
              <a:gdLst/>
              <a:ahLst/>
              <a:cxnLst/>
              <a:rect l="l" t="t" r="r" b="b"/>
              <a:pathLst>
                <a:path w="64347" h="6950" extrusionOk="0">
                  <a:moveTo>
                    <a:pt x="39810" y="0"/>
                  </a:moveTo>
                  <a:cubicBezTo>
                    <a:pt x="39111" y="0"/>
                    <a:pt x="38416" y="2"/>
                    <a:pt x="37727" y="2"/>
                  </a:cubicBezTo>
                  <a:cubicBezTo>
                    <a:pt x="36159" y="68"/>
                    <a:pt x="34658" y="135"/>
                    <a:pt x="33157" y="169"/>
                  </a:cubicBezTo>
                  <a:cubicBezTo>
                    <a:pt x="32390" y="202"/>
                    <a:pt x="31656" y="269"/>
                    <a:pt x="30956" y="335"/>
                  </a:cubicBezTo>
                  <a:cubicBezTo>
                    <a:pt x="30222" y="402"/>
                    <a:pt x="29488" y="469"/>
                    <a:pt x="28787" y="535"/>
                  </a:cubicBezTo>
                  <a:cubicBezTo>
                    <a:pt x="27353" y="669"/>
                    <a:pt x="25985" y="769"/>
                    <a:pt x="24651" y="902"/>
                  </a:cubicBezTo>
                  <a:cubicBezTo>
                    <a:pt x="23317" y="1103"/>
                    <a:pt x="22016" y="1236"/>
                    <a:pt x="20748" y="1403"/>
                  </a:cubicBezTo>
                  <a:cubicBezTo>
                    <a:pt x="18247" y="1703"/>
                    <a:pt x="15912" y="2037"/>
                    <a:pt x="13810" y="2337"/>
                  </a:cubicBezTo>
                  <a:cubicBezTo>
                    <a:pt x="11675" y="2637"/>
                    <a:pt x="9740" y="2837"/>
                    <a:pt x="8073" y="3037"/>
                  </a:cubicBezTo>
                  <a:cubicBezTo>
                    <a:pt x="7205" y="3137"/>
                    <a:pt x="6438" y="3237"/>
                    <a:pt x="5704" y="3337"/>
                  </a:cubicBezTo>
                  <a:cubicBezTo>
                    <a:pt x="4970" y="3438"/>
                    <a:pt x="4303" y="3504"/>
                    <a:pt x="3736" y="3571"/>
                  </a:cubicBezTo>
                  <a:cubicBezTo>
                    <a:pt x="1334" y="3771"/>
                    <a:pt x="0" y="3938"/>
                    <a:pt x="34" y="4038"/>
                  </a:cubicBezTo>
                  <a:cubicBezTo>
                    <a:pt x="34" y="4071"/>
                    <a:pt x="367" y="4088"/>
                    <a:pt x="997" y="4088"/>
                  </a:cubicBezTo>
                  <a:cubicBezTo>
                    <a:pt x="1626" y="4088"/>
                    <a:pt x="2552" y="4071"/>
                    <a:pt x="3736" y="4038"/>
                  </a:cubicBezTo>
                  <a:cubicBezTo>
                    <a:pt x="4337" y="4038"/>
                    <a:pt x="5004" y="3971"/>
                    <a:pt x="5738" y="3938"/>
                  </a:cubicBezTo>
                  <a:cubicBezTo>
                    <a:pt x="6471" y="3871"/>
                    <a:pt x="7272" y="3804"/>
                    <a:pt x="8106" y="3738"/>
                  </a:cubicBezTo>
                  <a:cubicBezTo>
                    <a:pt x="9807" y="3604"/>
                    <a:pt x="11775" y="3438"/>
                    <a:pt x="13910" y="3204"/>
                  </a:cubicBezTo>
                  <a:cubicBezTo>
                    <a:pt x="16045" y="2971"/>
                    <a:pt x="18380" y="2704"/>
                    <a:pt x="20882" y="2437"/>
                  </a:cubicBezTo>
                  <a:cubicBezTo>
                    <a:pt x="22116" y="2303"/>
                    <a:pt x="23417" y="2170"/>
                    <a:pt x="24751" y="2003"/>
                  </a:cubicBezTo>
                  <a:cubicBezTo>
                    <a:pt x="26085" y="1870"/>
                    <a:pt x="27453" y="1803"/>
                    <a:pt x="28887" y="1670"/>
                  </a:cubicBezTo>
                  <a:cubicBezTo>
                    <a:pt x="29588" y="1603"/>
                    <a:pt x="30288" y="1570"/>
                    <a:pt x="31022" y="1503"/>
                  </a:cubicBezTo>
                  <a:cubicBezTo>
                    <a:pt x="31723" y="1436"/>
                    <a:pt x="32457" y="1369"/>
                    <a:pt x="33191" y="1369"/>
                  </a:cubicBezTo>
                  <a:cubicBezTo>
                    <a:pt x="34692" y="1303"/>
                    <a:pt x="36193" y="1269"/>
                    <a:pt x="37727" y="1236"/>
                  </a:cubicBezTo>
                  <a:cubicBezTo>
                    <a:pt x="40796" y="1236"/>
                    <a:pt x="43998" y="1236"/>
                    <a:pt x="47234" y="1436"/>
                  </a:cubicBezTo>
                  <a:cubicBezTo>
                    <a:pt x="48068" y="1503"/>
                    <a:pt x="48868" y="1536"/>
                    <a:pt x="49669" y="1570"/>
                  </a:cubicBezTo>
                  <a:cubicBezTo>
                    <a:pt x="50470" y="1636"/>
                    <a:pt x="51270" y="1736"/>
                    <a:pt x="52071" y="1803"/>
                  </a:cubicBezTo>
                  <a:cubicBezTo>
                    <a:pt x="53638" y="1936"/>
                    <a:pt x="55206" y="2070"/>
                    <a:pt x="56741" y="2237"/>
                  </a:cubicBezTo>
                  <a:cubicBezTo>
                    <a:pt x="58242" y="2403"/>
                    <a:pt x="59743" y="2570"/>
                    <a:pt x="61044" y="3071"/>
                  </a:cubicBezTo>
                  <a:cubicBezTo>
                    <a:pt x="61678" y="3304"/>
                    <a:pt x="62278" y="3638"/>
                    <a:pt x="62745" y="4038"/>
                  </a:cubicBezTo>
                  <a:cubicBezTo>
                    <a:pt x="62978" y="4238"/>
                    <a:pt x="63145" y="4472"/>
                    <a:pt x="63145" y="4572"/>
                  </a:cubicBezTo>
                  <a:cubicBezTo>
                    <a:pt x="63145" y="4605"/>
                    <a:pt x="63145" y="4638"/>
                    <a:pt x="63112" y="4705"/>
                  </a:cubicBezTo>
                  <a:cubicBezTo>
                    <a:pt x="63079" y="4772"/>
                    <a:pt x="62978" y="4839"/>
                    <a:pt x="62878" y="4939"/>
                  </a:cubicBezTo>
                  <a:cubicBezTo>
                    <a:pt x="62445" y="5239"/>
                    <a:pt x="61778" y="5439"/>
                    <a:pt x="61177" y="5572"/>
                  </a:cubicBezTo>
                  <a:cubicBezTo>
                    <a:pt x="60844" y="5639"/>
                    <a:pt x="60543" y="5706"/>
                    <a:pt x="60210" y="5706"/>
                  </a:cubicBezTo>
                  <a:cubicBezTo>
                    <a:pt x="59876" y="5739"/>
                    <a:pt x="59543" y="5739"/>
                    <a:pt x="59209" y="5773"/>
                  </a:cubicBezTo>
                  <a:cubicBezTo>
                    <a:pt x="58542" y="5806"/>
                    <a:pt x="57875" y="5839"/>
                    <a:pt x="57241" y="5873"/>
                  </a:cubicBezTo>
                  <a:cubicBezTo>
                    <a:pt x="56607" y="5906"/>
                    <a:pt x="55940" y="5906"/>
                    <a:pt x="55340" y="5906"/>
                  </a:cubicBezTo>
                  <a:cubicBezTo>
                    <a:pt x="54804" y="5934"/>
                    <a:pt x="54280" y="5944"/>
                    <a:pt x="53766" y="5944"/>
                  </a:cubicBezTo>
                  <a:cubicBezTo>
                    <a:pt x="53063" y="5944"/>
                    <a:pt x="52378" y="5925"/>
                    <a:pt x="51704" y="5906"/>
                  </a:cubicBezTo>
                  <a:cubicBezTo>
                    <a:pt x="51481" y="5912"/>
                    <a:pt x="51259" y="5915"/>
                    <a:pt x="51039" y="5915"/>
                  </a:cubicBezTo>
                  <a:cubicBezTo>
                    <a:pt x="50105" y="5915"/>
                    <a:pt x="49198" y="5866"/>
                    <a:pt x="48335" y="5839"/>
                  </a:cubicBezTo>
                  <a:cubicBezTo>
                    <a:pt x="44065" y="5639"/>
                    <a:pt x="40596" y="5372"/>
                    <a:pt x="38194" y="5239"/>
                  </a:cubicBezTo>
                  <a:cubicBezTo>
                    <a:pt x="36585" y="5125"/>
                    <a:pt x="35453" y="5058"/>
                    <a:pt x="34882" y="5058"/>
                  </a:cubicBezTo>
                  <a:cubicBezTo>
                    <a:pt x="34613" y="5058"/>
                    <a:pt x="34469" y="5073"/>
                    <a:pt x="34458" y="5105"/>
                  </a:cubicBezTo>
                  <a:cubicBezTo>
                    <a:pt x="34458" y="5205"/>
                    <a:pt x="35759" y="5406"/>
                    <a:pt x="38161" y="5706"/>
                  </a:cubicBezTo>
                  <a:cubicBezTo>
                    <a:pt x="40529" y="6006"/>
                    <a:pt x="43998" y="6406"/>
                    <a:pt x="48301" y="6707"/>
                  </a:cubicBezTo>
                  <a:cubicBezTo>
                    <a:pt x="49369" y="6773"/>
                    <a:pt x="50503" y="6873"/>
                    <a:pt x="51670" y="6873"/>
                  </a:cubicBezTo>
                  <a:cubicBezTo>
                    <a:pt x="52615" y="6900"/>
                    <a:pt x="53603" y="6949"/>
                    <a:pt x="54617" y="6949"/>
                  </a:cubicBezTo>
                  <a:cubicBezTo>
                    <a:pt x="54857" y="6949"/>
                    <a:pt x="55098" y="6946"/>
                    <a:pt x="55340" y="6940"/>
                  </a:cubicBezTo>
                  <a:lnTo>
                    <a:pt x="57274" y="6940"/>
                  </a:lnTo>
                  <a:cubicBezTo>
                    <a:pt x="57942" y="6907"/>
                    <a:pt x="58609" y="6873"/>
                    <a:pt x="59276" y="6873"/>
                  </a:cubicBezTo>
                  <a:cubicBezTo>
                    <a:pt x="59609" y="6840"/>
                    <a:pt x="59943" y="6840"/>
                    <a:pt x="60310" y="6807"/>
                  </a:cubicBezTo>
                  <a:cubicBezTo>
                    <a:pt x="60643" y="6807"/>
                    <a:pt x="61044" y="6773"/>
                    <a:pt x="61377" y="6673"/>
                  </a:cubicBezTo>
                  <a:cubicBezTo>
                    <a:pt x="62111" y="6540"/>
                    <a:pt x="62845" y="6373"/>
                    <a:pt x="63579" y="5873"/>
                  </a:cubicBezTo>
                  <a:cubicBezTo>
                    <a:pt x="63746" y="5706"/>
                    <a:pt x="63946" y="5572"/>
                    <a:pt x="64079" y="5306"/>
                  </a:cubicBezTo>
                  <a:cubicBezTo>
                    <a:pt x="64246" y="5072"/>
                    <a:pt x="64346" y="4738"/>
                    <a:pt x="64279" y="4438"/>
                  </a:cubicBezTo>
                  <a:cubicBezTo>
                    <a:pt x="64246" y="4138"/>
                    <a:pt x="64113" y="3871"/>
                    <a:pt x="63979" y="3671"/>
                  </a:cubicBezTo>
                  <a:cubicBezTo>
                    <a:pt x="63846" y="3471"/>
                    <a:pt x="63712" y="3304"/>
                    <a:pt x="63546" y="3171"/>
                  </a:cubicBezTo>
                  <a:cubicBezTo>
                    <a:pt x="62912" y="2637"/>
                    <a:pt x="62211" y="2270"/>
                    <a:pt x="61444" y="1970"/>
                  </a:cubicBezTo>
                  <a:cubicBezTo>
                    <a:pt x="59976" y="1403"/>
                    <a:pt x="58409" y="1203"/>
                    <a:pt x="56874" y="1036"/>
                  </a:cubicBezTo>
                  <a:cubicBezTo>
                    <a:pt x="55340" y="836"/>
                    <a:pt x="53772" y="702"/>
                    <a:pt x="52171" y="569"/>
                  </a:cubicBezTo>
                  <a:cubicBezTo>
                    <a:pt x="51370" y="502"/>
                    <a:pt x="50570" y="402"/>
                    <a:pt x="49769" y="335"/>
                  </a:cubicBezTo>
                  <a:cubicBezTo>
                    <a:pt x="48968" y="302"/>
                    <a:pt x="48135" y="235"/>
                    <a:pt x="47334" y="202"/>
                  </a:cubicBezTo>
                  <a:cubicBezTo>
                    <a:pt x="44765" y="20"/>
                    <a:pt x="42257" y="0"/>
                    <a:pt x="3981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29"/>
            <p:cNvSpPr/>
            <p:nvPr/>
          </p:nvSpPr>
          <p:spPr>
            <a:xfrm>
              <a:off x="7378834" y="4354714"/>
              <a:ext cx="670819" cy="88526"/>
            </a:xfrm>
            <a:custGeom>
              <a:avLst/>
              <a:gdLst/>
              <a:ahLst/>
              <a:cxnLst/>
              <a:rect l="l" t="t" r="r" b="b"/>
              <a:pathLst>
                <a:path w="15312" h="3566" extrusionOk="0">
                  <a:moveTo>
                    <a:pt x="2336" y="1"/>
                  </a:moveTo>
                  <a:cubicBezTo>
                    <a:pt x="868" y="1"/>
                    <a:pt x="1" y="234"/>
                    <a:pt x="1" y="401"/>
                  </a:cubicBezTo>
                  <a:cubicBezTo>
                    <a:pt x="1" y="568"/>
                    <a:pt x="901" y="634"/>
                    <a:pt x="2269" y="868"/>
                  </a:cubicBezTo>
                  <a:cubicBezTo>
                    <a:pt x="3637" y="1068"/>
                    <a:pt x="5505" y="1502"/>
                    <a:pt x="7573" y="2069"/>
                  </a:cubicBezTo>
                  <a:cubicBezTo>
                    <a:pt x="9641" y="2636"/>
                    <a:pt x="11542" y="3136"/>
                    <a:pt x="12943" y="3370"/>
                  </a:cubicBezTo>
                  <a:cubicBezTo>
                    <a:pt x="13688" y="3508"/>
                    <a:pt x="14289" y="3566"/>
                    <a:pt x="14700" y="3566"/>
                  </a:cubicBezTo>
                  <a:cubicBezTo>
                    <a:pt x="15079" y="3566"/>
                    <a:pt x="15296" y="3516"/>
                    <a:pt x="15312" y="3436"/>
                  </a:cubicBezTo>
                  <a:cubicBezTo>
                    <a:pt x="15312" y="3270"/>
                    <a:pt x="14511" y="2969"/>
                    <a:pt x="13177" y="2536"/>
                  </a:cubicBezTo>
                  <a:cubicBezTo>
                    <a:pt x="11842" y="2069"/>
                    <a:pt x="10008" y="1435"/>
                    <a:pt x="7873" y="868"/>
                  </a:cubicBezTo>
                  <a:cubicBezTo>
                    <a:pt x="5771" y="301"/>
                    <a:pt x="3803" y="1"/>
                    <a:pt x="2336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61" name="Google Shape;1861;p29"/>
          <p:cNvSpPr/>
          <p:nvPr/>
        </p:nvSpPr>
        <p:spPr>
          <a:xfrm>
            <a:off x="70494" y="4675726"/>
            <a:ext cx="2085444" cy="416439"/>
          </a:xfrm>
          <a:custGeom>
            <a:avLst/>
            <a:gdLst/>
            <a:ahLst/>
            <a:cxnLst/>
            <a:rect l="l" t="t" r="r" b="b"/>
            <a:pathLst>
              <a:path w="47602" h="16775" extrusionOk="0">
                <a:moveTo>
                  <a:pt x="40408" y="0"/>
                </a:moveTo>
                <a:cubicBezTo>
                  <a:pt x="40382" y="0"/>
                  <a:pt x="40367" y="4"/>
                  <a:pt x="40363" y="12"/>
                </a:cubicBezTo>
                <a:cubicBezTo>
                  <a:pt x="40329" y="112"/>
                  <a:pt x="41163" y="446"/>
                  <a:pt x="42398" y="1413"/>
                </a:cubicBezTo>
                <a:cubicBezTo>
                  <a:pt x="42998" y="1913"/>
                  <a:pt x="43698" y="2547"/>
                  <a:pt x="44366" y="3415"/>
                </a:cubicBezTo>
                <a:cubicBezTo>
                  <a:pt x="45033" y="4282"/>
                  <a:pt x="45667" y="5383"/>
                  <a:pt x="46067" y="6684"/>
                </a:cubicBezTo>
                <a:cubicBezTo>
                  <a:pt x="46434" y="7984"/>
                  <a:pt x="46567" y="9519"/>
                  <a:pt x="46000" y="10920"/>
                </a:cubicBezTo>
                <a:cubicBezTo>
                  <a:pt x="45500" y="12388"/>
                  <a:pt x="44199" y="13555"/>
                  <a:pt x="42564" y="14289"/>
                </a:cubicBezTo>
                <a:cubicBezTo>
                  <a:pt x="41764" y="14656"/>
                  <a:pt x="40896" y="14923"/>
                  <a:pt x="39962" y="15123"/>
                </a:cubicBezTo>
                <a:cubicBezTo>
                  <a:pt x="39028" y="15323"/>
                  <a:pt x="38061" y="15423"/>
                  <a:pt x="37060" y="15490"/>
                </a:cubicBezTo>
                <a:cubicBezTo>
                  <a:pt x="36560" y="15523"/>
                  <a:pt x="36060" y="15540"/>
                  <a:pt x="35555" y="15540"/>
                </a:cubicBezTo>
                <a:cubicBezTo>
                  <a:pt x="35051" y="15540"/>
                  <a:pt x="34542" y="15523"/>
                  <a:pt x="34025" y="15490"/>
                </a:cubicBezTo>
                <a:cubicBezTo>
                  <a:pt x="32991" y="15423"/>
                  <a:pt x="31923" y="15323"/>
                  <a:pt x="30856" y="15223"/>
                </a:cubicBezTo>
                <a:cubicBezTo>
                  <a:pt x="28721" y="14956"/>
                  <a:pt x="26620" y="14656"/>
                  <a:pt x="24618" y="14322"/>
                </a:cubicBezTo>
                <a:cubicBezTo>
                  <a:pt x="23617" y="14189"/>
                  <a:pt x="22617" y="13989"/>
                  <a:pt x="21683" y="13789"/>
                </a:cubicBezTo>
                <a:cubicBezTo>
                  <a:pt x="21182" y="13689"/>
                  <a:pt x="20715" y="13588"/>
                  <a:pt x="20248" y="13488"/>
                </a:cubicBezTo>
                <a:cubicBezTo>
                  <a:pt x="19781" y="13388"/>
                  <a:pt x="19314" y="13288"/>
                  <a:pt x="18847" y="13188"/>
                </a:cubicBezTo>
                <a:cubicBezTo>
                  <a:pt x="15211" y="12354"/>
                  <a:pt x="11909" y="11520"/>
                  <a:pt x="9140" y="10887"/>
                </a:cubicBezTo>
                <a:cubicBezTo>
                  <a:pt x="7739" y="10586"/>
                  <a:pt x="6472" y="10319"/>
                  <a:pt x="5371" y="10119"/>
                </a:cubicBezTo>
                <a:cubicBezTo>
                  <a:pt x="4237" y="9886"/>
                  <a:pt x="3303" y="9719"/>
                  <a:pt x="2502" y="9619"/>
                </a:cubicBezTo>
                <a:cubicBezTo>
                  <a:pt x="1302" y="9469"/>
                  <a:pt x="513" y="9394"/>
                  <a:pt x="194" y="9394"/>
                </a:cubicBezTo>
                <a:cubicBezTo>
                  <a:pt x="88" y="9394"/>
                  <a:pt x="34" y="9402"/>
                  <a:pt x="34" y="9419"/>
                </a:cubicBezTo>
                <a:cubicBezTo>
                  <a:pt x="1" y="9619"/>
                  <a:pt x="3436" y="10253"/>
                  <a:pt x="8907" y="11754"/>
                </a:cubicBezTo>
                <a:cubicBezTo>
                  <a:pt x="11676" y="12454"/>
                  <a:pt x="14911" y="13422"/>
                  <a:pt x="18581" y="14289"/>
                </a:cubicBezTo>
                <a:cubicBezTo>
                  <a:pt x="19048" y="14422"/>
                  <a:pt x="19515" y="14522"/>
                  <a:pt x="19982" y="14656"/>
                </a:cubicBezTo>
                <a:cubicBezTo>
                  <a:pt x="20449" y="14756"/>
                  <a:pt x="20949" y="14856"/>
                  <a:pt x="21416" y="14956"/>
                </a:cubicBezTo>
                <a:cubicBezTo>
                  <a:pt x="22383" y="15156"/>
                  <a:pt x="23384" y="15390"/>
                  <a:pt x="24418" y="15523"/>
                </a:cubicBezTo>
                <a:cubicBezTo>
                  <a:pt x="26453" y="15890"/>
                  <a:pt x="28521" y="16190"/>
                  <a:pt x="30723" y="16457"/>
                </a:cubicBezTo>
                <a:cubicBezTo>
                  <a:pt x="31790" y="16591"/>
                  <a:pt x="32891" y="16657"/>
                  <a:pt x="33958" y="16724"/>
                </a:cubicBezTo>
                <a:cubicBezTo>
                  <a:pt x="34492" y="16757"/>
                  <a:pt x="35026" y="16774"/>
                  <a:pt x="35555" y="16774"/>
                </a:cubicBezTo>
                <a:cubicBezTo>
                  <a:pt x="36085" y="16774"/>
                  <a:pt x="36610" y="16757"/>
                  <a:pt x="37127" y="16724"/>
                </a:cubicBezTo>
                <a:cubicBezTo>
                  <a:pt x="38195" y="16657"/>
                  <a:pt x="39229" y="16524"/>
                  <a:pt x="40229" y="16290"/>
                </a:cubicBezTo>
                <a:cubicBezTo>
                  <a:pt x="41197" y="16057"/>
                  <a:pt x="42164" y="15757"/>
                  <a:pt x="43065" y="15323"/>
                </a:cubicBezTo>
                <a:cubicBezTo>
                  <a:pt x="43965" y="14889"/>
                  <a:pt x="44799" y="14356"/>
                  <a:pt x="45466" y="13655"/>
                </a:cubicBezTo>
                <a:cubicBezTo>
                  <a:pt x="46167" y="12988"/>
                  <a:pt x="46667" y="12154"/>
                  <a:pt x="46967" y="11287"/>
                </a:cubicBezTo>
                <a:cubicBezTo>
                  <a:pt x="47601" y="9552"/>
                  <a:pt x="47368" y="7818"/>
                  <a:pt x="46901" y="6417"/>
                </a:cubicBezTo>
                <a:cubicBezTo>
                  <a:pt x="46400" y="5016"/>
                  <a:pt x="45667" y="3882"/>
                  <a:pt x="44899" y="2981"/>
                </a:cubicBezTo>
                <a:cubicBezTo>
                  <a:pt x="44132" y="2114"/>
                  <a:pt x="43365" y="1480"/>
                  <a:pt x="42664" y="1013"/>
                </a:cubicBezTo>
                <a:cubicBezTo>
                  <a:pt x="41454" y="245"/>
                  <a:pt x="40610" y="0"/>
                  <a:pt x="40408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2" name="Google Shape;1862;p29"/>
          <p:cNvSpPr/>
          <p:nvPr/>
        </p:nvSpPr>
        <p:spPr>
          <a:xfrm>
            <a:off x="76364" y="4682603"/>
            <a:ext cx="1702544" cy="296336"/>
          </a:xfrm>
          <a:custGeom>
            <a:avLst/>
            <a:gdLst/>
            <a:ahLst/>
            <a:cxnLst/>
            <a:rect l="l" t="t" r="r" b="b"/>
            <a:pathLst>
              <a:path w="38862" h="11937" extrusionOk="0">
                <a:moveTo>
                  <a:pt x="33301" y="0"/>
                </a:moveTo>
                <a:cubicBezTo>
                  <a:pt x="33296" y="0"/>
                  <a:pt x="33293" y="1"/>
                  <a:pt x="33290" y="2"/>
                </a:cubicBezTo>
                <a:cubicBezTo>
                  <a:pt x="33257" y="69"/>
                  <a:pt x="33724" y="602"/>
                  <a:pt x="34625" y="1503"/>
                </a:cubicBezTo>
                <a:cubicBezTo>
                  <a:pt x="35058" y="1970"/>
                  <a:pt x="35592" y="2537"/>
                  <a:pt x="36159" y="3204"/>
                </a:cubicBezTo>
                <a:cubicBezTo>
                  <a:pt x="36726" y="3905"/>
                  <a:pt x="37327" y="4739"/>
                  <a:pt x="37660" y="5706"/>
                </a:cubicBezTo>
                <a:cubicBezTo>
                  <a:pt x="37727" y="5973"/>
                  <a:pt x="37827" y="6206"/>
                  <a:pt x="37860" y="6473"/>
                </a:cubicBezTo>
                <a:cubicBezTo>
                  <a:pt x="37927" y="6740"/>
                  <a:pt x="37894" y="7007"/>
                  <a:pt x="37894" y="7307"/>
                </a:cubicBezTo>
                <a:cubicBezTo>
                  <a:pt x="37827" y="7841"/>
                  <a:pt x="37694" y="8375"/>
                  <a:pt x="37327" y="8908"/>
                </a:cubicBezTo>
                <a:cubicBezTo>
                  <a:pt x="37026" y="9442"/>
                  <a:pt x="36660" y="9909"/>
                  <a:pt x="36126" y="10243"/>
                </a:cubicBezTo>
                <a:cubicBezTo>
                  <a:pt x="35592" y="10543"/>
                  <a:pt x="34958" y="10710"/>
                  <a:pt x="34291" y="10743"/>
                </a:cubicBezTo>
                <a:cubicBezTo>
                  <a:pt x="34103" y="10761"/>
                  <a:pt x="33913" y="10769"/>
                  <a:pt x="33722" y="10769"/>
                </a:cubicBezTo>
                <a:cubicBezTo>
                  <a:pt x="33197" y="10769"/>
                  <a:pt x="32660" y="10707"/>
                  <a:pt x="32123" y="10610"/>
                </a:cubicBezTo>
                <a:cubicBezTo>
                  <a:pt x="31389" y="10443"/>
                  <a:pt x="30589" y="10209"/>
                  <a:pt x="29821" y="10042"/>
                </a:cubicBezTo>
                <a:cubicBezTo>
                  <a:pt x="28220" y="9642"/>
                  <a:pt x="26586" y="9209"/>
                  <a:pt x="24918" y="8742"/>
                </a:cubicBezTo>
                <a:cubicBezTo>
                  <a:pt x="23217" y="8308"/>
                  <a:pt x="21582" y="7874"/>
                  <a:pt x="19981" y="7474"/>
                </a:cubicBezTo>
                <a:cubicBezTo>
                  <a:pt x="18380" y="7074"/>
                  <a:pt x="16845" y="6673"/>
                  <a:pt x="15378" y="6340"/>
                </a:cubicBezTo>
                <a:cubicBezTo>
                  <a:pt x="12409" y="5673"/>
                  <a:pt x="9707" y="5206"/>
                  <a:pt x="7439" y="4905"/>
                </a:cubicBezTo>
                <a:cubicBezTo>
                  <a:pt x="6305" y="4805"/>
                  <a:pt x="5270" y="4705"/>
                  <a:pt x="4336" y="4605"/>
                </a:cubicBezTo>
                <a:cubicBezTo>
                  <a:pt x="3436" y="4572"/>
                  <a:pt x="2635" y="4572"/>
                  <a:pt x="2001" y="4572"/>
                </a:cubicBezTo>
                <a:cubicBezTo>
                  <a:pt x="734" y="4572"/>
                  <a:pt x="0" y="4639"/>
                  <a:pt x="0" y="4705"/>
                </a:cubicBezTo>
                <a:cubicBezTo>
                  <a:pt x="0" y="4805"/>
                  <a:pt x="701" y="4905"/>
                  <a:pt x="1968" y="5072"/>
                </a:cubicBezTo>
                <a:cubicBezTo>
                  <a:pt x="2602" y="5139"/>
                  <a:pt x="3402" y="5206"/>
                  <a:pt x="4270" y="5306"/>
                </a:cubicBezTo>
                <a:cubicBezTo>
                  <a:pt x="5170" y="5473"/>
                  <a:pt x="6204" y="5606"/>
                  <a:pt x="7305" y="5806"/>
                </a:cubicBezTo>
                <a:cubicBezTo>
                  <a:pt x="9540" y="6173"/>
                  <a:pt x="12209" y="6740"/>
                  <a:pt x="15111" y="7441"/>
                </a:cubicBezTo>
                <a:cubicBezTo>
                  <a:pt x="16579" y="7808"/>
                  <a:pt x="18113" y="8241"/>
                  <a:pt x="19681" y="8641"/>
                </a:cubicBezTo>
                <a:cubicBezTo>
                  <a:pt x="21282" y="9075"/>
                  <a:pt x="22916" y="9509"/>
                  <a:pt x="24618" y="9976"/>
                </a:cubicBezTo>
                <a:cubicBezTo>
                  <a:pt x="26285" y="10409"/>
                  <a:pt x="27920" y="10843"/>
                  <a:pt x="29554" y="11210"/>
                </a:cubicBezTo>
                <a:cubicBezTo>
                  <a:pt x="30355" y="11410"/>
                  <a:pt x="31122" y="11610"/>
                  <a:pt x="31923" y="11777"/>
                </a:cubicBezTo>
                <a:cubicBezTo>
                  <a:pt x="32533" y="11875"/>
                  <a:pt x="33126" y="11937"/>
                  <a:pt x="33727" y="11937"/>
                </a:cubicBezTo>
                <a:cubicBezTo>
                  <a:pt x="33947" y="11937"/>
                  <a:pt x="34168" y="11928"/>
                  <a:pt x="34391" y="11910"/>
                </a:cubicBezTo>
                <a:cubicBezTo>
                  <a:pt x="35192" y="11844"/>
                  <a:pt x="36026" y="11610"/>
                  <a:pt x="36726" y="11143"/>
                </a:cubicBezTo>
                <a:cubicBezTo>
                  <a:pt x="37427" y="10710"/>
                  <a:pt x="37927" y="10042"/>
                  <a:pt x="38227" y="9409"/>
                </a:cubicBezTo>
                <a:cubicBezTo>
                  <a:pt x="38628" y="8775"/>
                  <a:pt x="38794" y="8041"/>
                  <a:pt x="38861" y="7341"/>
                </a:cubicBezTo>
                <a:cubicBezTo>
                  <a:pt x="38828" y="7007"/>
                  <a:pt x="38861" y="6640"/>
                  <a:pt x="38761" y="6340"/>
                </a:cubicBezTo>
                <a:cubicBezTo>
                  <a:pt x="38728" y="6006"/>
                  <a:pt x="38594" y="5706"/>
                  <a:pt x="38494" y="5406"/>
                </a:cubicBezTo>
                <a:cubicBezTo>
                  <a:pt x="38027" y="4272"/>
                  <a:pt x="37327" y="3438"/>
                  <a:pt x="36693" y="2771"/>
                </a:cubicBezTo>
                <a:cubicBezTo>
                  <a:pt x="36059" y="2070"/>
                  <a:pt x="35425" y="1570"/>
                  <a:pt x="34958" y="1169"/>
                </a:cubicBezTo>
                <a:cubicBezTo>
                  <a:pt x="33996" y="400"/>
                  <a:pt x="33404" y="0"/>
                  <a:pt x="33301" y="0"/>
                </a:cubicBezTo>
                <a:close/>
              </a:path>
            </a:pathLst>
          </a:custGeom>
          <a:solidFill>
            <a:srgbClr val="191919">
              <a:alpha val="257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3" name="Google Shape;1863;p29"/>
          <p:cNvSpPr/>
          <p:nvPr/>
        </p:nvSpPr>
        <p:spPr>
          <a:xfrm>
            <a:off x="786138" y="776478"/>
            <a:ext cx="2958845" cy="3361403"/>
          </a:xfrm>
          <a:custGeom>
            <a:avLst/>
            <a:gdLst/>
            <a:ahLst/>
            <a:cxnLst/>
            <a:rect l="l" t="t" r="r" b="b"/>
            <a:pathLst>
              <a:path w="139667" h="158669" extrusionOk="0">
                <a:moveTo>
                  <a:pt x="71585" y="7065"/>
                </a:moveTo>
                <a:cubicBezTo>
                  <a:pt x="93901" y="7065"/>
                  <a:pt x="113381" y="10034"/>
                  <a:pt x="121487" y="11502"/>
                </a:cubicBezTo>
                <a:cubicBezTo>
                  <a:pt x="129326" y="36720"/>
                  <a:pt x="128025" y="112174"/>
                  <a:pt x="126591" y="146498"/>
                </a:cubicBezTo>
                <a:cubicBezTo>
                  <a:pt x="121120" y="147532"/>
                  <a:pt x="115550" y="148433"/>
                  <a:pt x="109846" y="149167"/>
                </a:cubicBezTo>
                <a:cubicBezTo>
                  <a:pt x="109779" y="149167"/>
                  <a:pt x="109679" y="149167"/>
                  <a:pt x="109579" y="149200"/>
                </a:cubicBezTo>
                <a:cubicBezTo>
                  <a:pt x="97214" y="150979"/>
                  <a:pt x="84598" y="151676"/>
                  <a:pt x="72026" y="151676"/>
                </a:cubicBezTo>
                <a:cubicBezTo>
                  <a:pt x="65740" y="151676"/>
                  <a:pt x="59465" y="151502"/>
                  <a:pt x="53238" y="151202"/>
                </a:cubicBezTo>
                <a:cubicBezTo>
                  <a:pt x="45833" y="150835"/>
                  <a:pt x="38428" y="150268"/>
                  <a:pt x="31023" y="149434"/>
                </a:cubicBezTo>
                <a:cubicBezTo>
                  <a:pt x="29788" y="149300"/>
                  <a:pt x="14778" y="147733"/>
                  <a:pt x="14711" y="147165"/>
                </a:cubicBezTo>
                <a:cubicBezTo>
                  <a:pt x="9074" y="96763"/>
                  <a:pt x="17847" y="30382"/>
                  <a:pt x="20348" y="13903"/>
                </a:cubicBezTo>
                <a:cubicBezTo>
                  <a:pt x="34625" y="9367"/>
                  <a:pt x="51837" y="7065"/>
                  <a:pt x="71585" y="7065"/>
                </a:cubicBezTo>
                <a:close/>
                <a:moveTo>
                  <a:pt x="71568" y="1"/>
                </a:moveTo>
                <a:cubicBezTo>
                  <a:pt x="52734" y="1"/>
                  <a:pt x="31847" y="2055"/>
                  <a:pt x="13543" y="8700"/>
                </a:cubicBezTo>
                <a:cubicBezTo>
                  <a:pt x="13543" y="8700"/>
                  <a:pt x="0" y="88557"/>
                  <a:pt x="7773" y="153070"/>
                </a:cubicBezTo>
                <a:cubicBezTo>
                  <a:pt x="7773" y="153070"/>
                  <a:pt x="7873" y="153070"/>
                  <a:pt x="8106" y="153136"/>
                </a:cubicBezTo>
                <a:lnTo>
                  <a:pt x="8140" y="153136"/>
                </a:lnTo>
                <a:cubicBezTo>
                  <a:pt x="12376" y="154037"/>
                  <a:pt x="16145" y="154571"/>
                  <a:pt x="19981" y="155138"/>
                </a:cubicBezTo>
                <a:cubicBezTo>
                  <a:pt x="23417" y="155672"/>
                  <a:pt x="26886" y="156072"/>
                  <a:pt x="30355" y="156472"/>
                </a:cubicBezTo>
                <a:cubicBezTo>
                  <a:pt x="39662" y="157506"/>
                  <a:pt x="49035" y="158173"/>
                  <a:pt x="58375" y="158474"/>
                </a:cubicBezTo>
                <a:cubicBezTo>
                  <a:pt x="62223" y="158596"/>
                  <a:pt x="66071" y="158668"/>
                  <a:pt x="69919" y="158668"/>
                </a:cubicBezTo>
                <a:cubicBezTo>
                  <a:pt x="72375" y="158668"/>
                  <a:pt x="74832" y="158639"/>
                  <a:pt x="77289" y="158574"/>
                </a:cubicBezTo>
                <a:lnTo>
                  <a:pt x="77856" y="158574"/>
                </a:lnTo>
                <a:cubicBezTo>
                  <a:pt x="78356" y="158540"/>
                  <a:pt x="78857" y="158540"/>
                  <a:pt x="79390" y="158540"/>
                </a:cubicBezTo>
                <a:cubicBezTo>
                  <a:pt x="88831" y="158307"/>
                  <a:pt x="98304" y="157606"/>
                  <a:pt x="107744" y="156505"/>
                </a:cubicBezTo>
                <a:cubicBezTo>
                  <a:pt x="116484" y="155505"/>
                  <a:pt x="125090" y="153203"/>
                  <a:pt x="133796" y="152236"/>
                </a:cubicBezTo>
                <a:lnTo>
                  <a:pt x="133896" y="152236"/>
                </a:lnTo>
                <a:cubicBezTo>
                  <a:pt x="133896" y="152236"/>
                  <a:pt x="139667" y="33751"/>
                  <a:pt x="127225" y="5397"/>
                </a:cubicBezTo>
                <a:cubicBezTo>
                  <a:pt x="127225" y="5397"/>
                  <a:pt x="102093" y="1"/>
                  <a:pt x="715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4" name="Google Shape;1864;p29"/>
          <p:cNvSpPr/>
          <p:nvPr/>
        </p:nvSpPr>
        <p:spPr>
          <a:xfrm>
            <a:off x="1625435" y="2338534"/>
            <a:ext cx="339581" cy="221399"/>
          </a:xfrm>
          <a:custGeom>
            <a:avLst/>
            <a:gdLst/>
            <a:ahLst/>
            <a:cxnLst/>
            <a:rect l="l" t="t" r="r" b="b"/>
            <a:pathLst>
              <a:path w="10439" h="6806" extrusionOk="0">
                <a:moveTo>
                  <a:pt x="9371" y="0"/>
                </a:moveTo>
                <a:cubicBezTo>
                  <a:pt x="9371" y="0"/>
                  <a:pt x="7975" y="731"/>
                  <a:pt x="6394" y="731"/>
                </a:cubicBezTo>
                <a:cubicBezTo>
                  <a:pt x="6035" y="731"/>
                  <a:pt x="5666" y="693"/>
                  <a:pt x="5301" y="600"/>
                </a:cubicBezTo>
                <a:cubicBezTo>
                  <a:pt x="4466" y="384"/>
                  <a:pt x="3656" y="262"/>
                  <a:pt x="2943" y="262"/>
                </a:cubicBezTo>
                <a:cubicBezTo>
                  <a:pt x="2004" y="262"/>
                  <a:pt x="1234" y="475"/>
                  <a:pt x="798" y="967"/>
                </a:cubicBezTo>
                <a:cubicBezTo>
                  <a:pt x="798" y="1001"/>
                  <a:pt x="765" y="1001"/>
                  <a:pt x="765" y="1034"/>
                </a:cubicBezTo>
                <a:cubicBezTo>
                  <a:pt x="0" y="1932"/>
                  <a:pt x="1952" y="6805"/>
                  <a:pt x="6027" y="6805"/>
                </a:cubicBezTo>
                <a:cubicBezTo>
                  <a:pt x="6041" y="6805"/>
                  <a:pt x="6055" y="6805"/>
                  <a:pt x="6068" y="6805"/>
                </a:cubicBezTo>
                <a:cubicBezTo>
                  <a:pt x="6102" y="6805"/>
                  <a:pt x="6168" y="6805"/>
                  <a:pt x="6235" y="6772"/>
                </a:cubicBezTo>
                <a:cubicBezTo>
                  <a:pt x="10438" y="6605"/>
                  <a:pt x="9371" y="0"/>
                  <a:pt x="9371" y="0"/>
                </a:cubicBezTo>
                <a:close/>
              </a:path>
            </a:pathLst>
          </a:custGeom>
          <a:solidFill>
            <a:srgbClr val="F09C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5" name="Google Shape;1865;p29"/>
          <p:cNvGrpSpPr/>
          <p:nvPr/>
        </p:nvGrpSpPr>
        <p:grpSpPr>
          <a:xfrm>
            <a:off x="1625435" y="2369990"/>
            <a:ext cx="207178" cy="188831"/>
            <a:chOff x="7294121" y="1586704"/>
            <a:chExt cx="213409" cy="194511"/>
          </a:xfrm>
        </p:grpSpPr>
        <p:sp>
          <p:nvSpPr>
            <p:cNvPr id="1866" name="Google Shape;1866;p29"/>
            <p:cNvSpPr/>
            <p:nvPr/>
          </p:nvSpPr>
          <p:spPr>
            <a:xfrm>
              <a:off x="7294121" y="1586704"/>
              <a:ext cx="213409" cy="194511"/>
            </a:xfrm>
            <a:custGeom>
              <a:avLst/>
              <a:gdLst/>
              <a:ahLst/>
              <a:cxnLst/>
              <a:rect l="l" t="t" r="r" b="b"/>
              <a:pathLst>
                <a:path w="6369" h="5805" extrusionOk="0">
                  <a:moveTo>
                    <a:pt x="798" y="0"/>
                  </a:moveTo>
                  <a:cubicBezTo>
                    <a:pt x="798" y="0"/>
                    <a:pt x="765" y="34"/>
                    <a:pt x="765" y="34"/>
                  </a:cubicBezTo>
                  <a:cubicBezTo>
                    <a:pt x="0" y="965"/>
                    <a:pt x="1952" y="5805"/>
                    <a:pt x="6026" y="5805"/>
                  </a:cubicBezTo>
                  <a:cubicBezTo>
                    <a:pt x="6040" y="5805"/>
                    <a:pt x="6054" y="5805"/>
                    <a:pt x="6068" y="5805"/>
                  </a:cubicBezTo>
                  <a:cubicBezTo>
                    <a:pt x="6168" y="5638"/>
                    <a:pt x="6235" y="5371"/>
                    <a:pt x="6269" y="5071"/>
                  </a:cubicBezTo>
                  <a:cubicBezTo>
                    <a:pt x="6369" y="4103"/>
                    <a:pt x="5968" y="2769"/>
                    <a:pt x="4000" y="2235"/>
                  </a:cubicBezTo>
                  <a:cubicBezTo>
                    <a:pt x="2933" y="1935"/>
                    <a:pt x="2199" y="1501"/>
                    <a:pt x="1699" y="1101"/>
                  </a:cubicBezTo>
                  <a:cubicBezTo>
                    <a:pt x="1198" y="701"/>
                    <a:pt x="931" y="301"/>
                    <a:pt x="7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29"/>
            <p:cNvSpPr/>
            <p:nvPr/>
          </p:nvSpPr>
          <p:spPr>
            <a:xfrm>
              <a:off x="7351017" y="1623596"/>
              <a:ext cx="156514" cy="136342"/>
            </a:xfrm>
            <a:custGeom>
              <a:avLst/>
              <a:gdLst/>
              <a:ahLst/>
              <a:cxnLst/>
              <a:rect l="l" t="t" r="r" b="b"/>
              <a:pathLst>
                <a:path w="4671" h="4069" extrusionOk="0">
                  <a:moveTo>
                    <a:pt x="1" y="0"/>
                  </a:moveTo>
                  <a:lnTo>
                    <a:pt x="1" y="0"/>
                  </a:lnTo>
                  <a:cubicBezTo>
                    <a:pt x="34" y="400"/>
                    <a:pt x="234" y="1168"/>
                    <a:pt x="1035" y="1568"/>
                  </a:cubicBezTo>
                  <a:cubicBezTo>
                    <a:pt x="1035" y="1568"/>
                    <a:pt x="468" y="1835"/>
                    <a:pt x="634" y="1968"/>
                  </a:cubicBezTo>
                  <a:cubicBezTo>
                    <a:pt x="690" y="2013"/>
                    <a:pt x="790" y="2028"/>
                    <a:pt x="900" y="2028"/>
                  </a:cubicBezTo>
                  <a:cubicBezTo>
                    <a:pt x="1120" y="2028"/>
                    <a:pt x="1379" y="1968"/>
                    <a:pt x="1402" y="1968"/>
                  </a:cubicBezTo>
                  <a:lnTo>
                    <a:pt x="1402" y="1968"/>
                  </a:lnTo>
                  <a:cubicBezTo>
                    <a:pt x="1335" y="2002"/>
                    <a:pt x="968" y="2402"/>
                    <a:pt x="1235" y="2569"/>
                  </a:cubicBezTo>
                  <a:cubicBezTo>
                    <a:pt x="1278" y="2593"/>
                    <a:pt x="1319" y="2603"/>
                    <a:pt x="1359" y="2603"/>
                  </a:cubicBezTo>
                  <a:cubicBezTo>
                    <a:pt x="1597" y="2603"/>
                    <a:pt x="1769" y="2235"/>
                    <a:pt x="1769" y="2235"/>
                  </a:cubicBezTo>
                  <a:cubicBezTo>
                    <a:pt x="1769" y="2235"/>
                    <a:pt x="2083" y="4068"/>
                    <a:pt x="3825" y="4068"/>
                  </a:cubicBezTo>
                  <a:cubicBezTo>
                    <a:pt x="4049" y="4068"/>
                    <a:pt x="4297" y="4038"/>
                    <a:pt x="4571" y="3970"/>
                  </a:cubicBezTo>
                  <a:cubicBezTo>
                    <a:pt x="4671" y="3002"/>
                    <a:pt x="4270" y="1668"/>
                    <a:pt x="2269" y="1134"/>
                  </a:cubicBezTo>
                  <a:cubicBezTo>
                    <a:pt x="1201" y="834"/>
                    <a:pt x="468" y="40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68" name="Google Shape;1868;p29"/>
          <p:cNvSpPr/>
          <p:nvPr/>
        </p:nvSpPr>
        <p:spPr>
          <a:xfrm>
            <a:off x="2443175" y="3360525"/>
            <a:ext cx="111900" cy="99425"/>
          </a:xfrm>
          <a:custGeom>
            <a:avLst/>
            <a:gdLst/>
            <a:ahLst/>
            <a:cxnLst/>
            <a:rect l="l" t="t" r="r" b="b"/>
            <a:pathLst>
              <a:path w="4476" h="3977" extrusionOk="0">
                <a:moveTo>
                  <a:pt x="0" y="2348"/>
                </a:moveTo>
                <a:lnTo>
                  <a:pt x="1970" y="0"/>
                </a:lnTo>
                <a:lnTo>
                  <a:pt x="4476" y="1620"/>
                </a:lnTo>
                <a:lnTo>
                  <a:pt x="2357" y="39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1869" name="Google Shape;1869;p29"/>
          <p:cNvGrpSpPr/>
          <p:nvPr/>
        </p:nvGrpSpPr>
        <p:grpSpPr>
          <a:xfrm rot="-5596216">
            <a:off x="2080374" y="3029059"/>
            <a:ext cx="475226" cy="500992"/>
            <a:chOff x="2851422" y="985450"/>
            <a:chExt cx="659603" cy="695472"/>
          </a:xfrm>
        </p:grpSpPr>
        <p:sp>
          <p:nvSpPr>
            <p:cNvPr id="1870" name="Google Shape;1870;p29"/>
            <p:cNvSpPr/>
            <p:nvPr/>
          </p:nvSpPr>
          <p:spPr>
            <a:xfrm>
              <a:off x="3014825" y="985450"/>
              <a:ext cx="496200" cy="561125"/>
            </a:xfrm>
            <a:custGeom>
              <a:avLst/>
              <a:gdLst/>
              <a:ahLst/>
              <a:cxnLst/>
              <a:rect l="l" t="t" r="r" b="b"/>
              <a:pathLst>
                <a:path w="19848" h="22445" extrusionOk="0">
                  <a:moveTo>
                    <a:pt x="18427" y="0"/>
                  </a:moveTo>
                  <a:cubicBezTo>
                    <a:pt x="16449" y="0"/>
                    <a:pt x="11391" y="2256"/>
                    <a:pt x="10875" y="3031"/>
                  </a:cubicBezTo>
                  <a:cubicBezTo>
                    <a:pt x="8940" y="5833"/>
                    <a:pt x="1868" y="17174"/>
                    <a:pt x="0" y="20076"/>
                  </a:cubicBezTo>
                  <a:cubicBezTo>
                    <a:pt x="601" y="20677"/>
                    <a:pt x="1502" y="21577"/>
                    <a:pt x="2369" y="22444"/>
                  </a:cubicBezTo>
                  <a:cubicBezTo>
                    <a:pt x="5371" y="20043"/>
                    <a:pt x="16212" y="11103"/>
                    <a:pt x="19047" y="7100"/>
                  </a:cubicBezTo>
                  <a:cubicBezTo>
                    <a:pt x="19848" y="5933"/>
                    <a:pt x="19548" y="662"/>
                    <a:pt x="19114" y="195"/>
                  </a:cubicBezTo>
                  <a:cubicBezTo>
                    <a:pt x="18988" y="60"/>
                    <a:pt x="18748" y="0"/>
                    <a:pt x="18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29"/>
            <p:cNvSpPr/>
            <p:nvPr/>
          </p:nvSpPr>
          <p:spPr>
            <a:xfrm>
              <a:off x="3147425" y="1059425"/>
              <a:ext cx="259375" cy="356225"/>
            </a:xfrm>
            <a:custGeom>
              <a:avLst/>
              <a:gdLst/>
              <a:ahLst/>
              <a:cxnLst/>
              <a:rect l="l" t="t" r="r" b="b"/>
              <a:pathLst>
                <a:path w="10375" h="14249" extrusionOk="0">
                  <a:moveTo>
                    <a:pt x="9344" y="1"/>
                  </a:moveTo>
                  <a:cubicBezTo>
                    <a:pt x="9342" y="1"/>
                    <a:pt x="9340" y="2"/>
                    <a:pt x="9340" y="5"/>
                  </a:cubicBezTo>
                  <a:cubicBezTo>
                    <a:pt x="9274" y="5"/>
                    <a:pt x="9407" y="238"/>
                    <a:pt x="9607" y="672"/>
                  </a:cubicBezTo>
                  <a:cubicBezTo>
                    <a:pt x="9807" y="1072"/>
                    <a:pt x="10007" y="1739"/>
                    <a:pt x="9841" y="2507"/>
                  </a:cubicBezTo>
                  <a:cubicBezTo>
                    <a:pt x="9707" y="3274"/>
                    <a:pt x="9173" y="4108"/>
                    <a:pt x="8406" y="4908"/>
                  </a:cubicBezTo>
                  <a:cubicBezTo>
                    <a:pt x="7672" y="5676"/>
                    <a:pt x="6738" y="6443"/>
                    <a:pt x="5704" y="7243"/>
                  </a:cubicBezTo>
                  <a:cubicBezTo>
                    <a:pt x="3703" y="8778"/>
                    <a:pt x="1768" y="10179"/>
                    <a:pt x="734" y="11580"/>
                  </a:cubicBezTo>
                  <a:cubicBezTo>
                    <a:pt x="234" y="12314"/>
                    <a:pt x="0" y="13048"/>
                    <a:pt x="67" y="13548"/>
                  </a:cubicBezTo>
                  <a:cubicBezTo>
                    <a:pt x="67" y="13648"/>
                    <a:pt x="67" y="13781"/>
                    <a:pt x="100" y="13848"/>
                  </a:cubicBezTo>
                  <a:cubicBezTo>
                    <a:pt x="134" y="13948"/>
                    <a:pt x="134" y="14015"/>
                    <a:pt x="167" y="14082"/>
                  </a:cubicBezTo>
                  <a:cubicBezTo>
                    <a:pt x="200" y="14215"/>
                    <a:pt x="234" y="14248"/>
                    <a:pt x="267" y="14248"/>
                  </a:cubicBezTo>
                  <a:cubicBezTo>
                    <a:pt x="300" y="14248"/>
                    <a:pt x="300" y="14182"/>
                    <a:pt x="300" y="14048"/>
                  </a:cubicBezTo>
                  <a:cubicBezTo>
                    <a:pt x="267" y="13982"/>
                    <a:pt x="267" y="13915"/>
                    <a:pt x="267" y="13848"/>
                  </a:cubicBezTo>
                  <a:cubicBezTo>
                    <a:pt x="267" y="13748"/>
                    <a:pt x="267" y="13648"/>
                    <a:pt x="300" y="13548"/>
                  </a:cubicBezTo>
                  <a:cubicBezTo>
                    <a:pt x="334" y="13081"/>
                    <a:pt x="567" y="12480"/>
                    <a:pt x="1068" y="11847"/>
                  </a:cubicBezTo>
                  <a:cubicBezTo>
                    <a:pt x="2102" y="10579"/>
                    <a:pt x="4036" y="9245"/>
                    <a:pt x="6071" y="7677"/>
                  </a:cubicBezTo>
                  <a:cubicBezTo>
                    <a:pt x="7105" y="6910"/>
                    <a:pt x="8073" y="6109"/>
                    <a:pt x="8840" y="5242"/>
                  </a:cubicBezTo>
                  <a:cubicBezTo>
                    <a:pt x="9607" y="4408"/>
                    <a:pt x="10141" y="3474"/>
                    <a:pt x="10274" y="2573"/>
                  </a:cubicBezTo>
                  <a:cubicBezTo>
                    <a:pt x="10374" y="1673"/>
                    <a:pt x="10074" y="939"/>
                    <a:pt x="9807" y="539"/>
                  </a:cubicBezTo>
                  <a:cubicBezTo>
                    <a:pt x="9562" y="171"/>
                    <a:pt x="9374" y="1"/>
                    <a:pt x="9344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29"/>
            <p:cNvSpPr/>
            <p:nvPr/>
          </p:nvSpPr>
          <p:spPr>
            <a:xfrm>
              <a:off x="3224975" y="1091850"/>
              <a:ext cx="148475" cy="147050"/>
            </a:xfrm>
            <a:custGeom>
              <a:avLst/>
              <a:gdLst/>
              <a:ahLst/>
              <a:cxnLst/>
              <a:rect l="l" t="t" r="r" b="b"/>
              <a:pathLst>
                <a:path w="5939" h="5882" extrusionOk="0">
                  <a:moveTo>
                    <a:pt x="4919" y="1"/>
                  </a:moveTo>
                  <a:cubicBezTo>
                    <a:pt x="4869" y="1"/>
                    <a:pt x="4819" y="3"/>
                    <a:pt x="4771" y="9"/>
                  </a:cubicBezTo>
                  <a:cubicBezTo>
                    <a:pt x="4470" y="42"/>
                    <a:pt x="4170" y="176"/>
                    <a:pt x="3903" y="309"/>
                  </a:cubicBezTo>
                  <a:cubicBezTo>
                    <a:pt x="3336" y="609"/>
                    <a:pt x="2836" y="1010"/>
                    <a:pt x="2335" y="1510"/>
                  </a:cubicBezTo>
                  <a:cubicBezTo>
                    <a:pt x="1368" y="2511"/>
                    <a:pt x="734" y="3611"/>
                    <a:pt x="401" y="4445"/>
                  </a:cubicBezTo>
                  <a:cubicBezTo>
                    <a:pt x="34" y="5279"/>
                    <a:pt x="0" y="5846"/>
                    <a:pt x="67" y="5880"/>
                  </a:cubicBezTo>
                  <a:cubicBezTo>
                    <a:pt x="70" y="5881"/>
                    <a:pt x="73" y="5881"/>
                    <a:pt x="76" y="5881"/>
                  </a:cubicBezTo>
                  <a:cubicBezTo>
                    <a:pt x="177" y="5881"/>
                    <a:pt x="347" y="5358"/>
                    <a:pt x="768" y="4645"/>
                  </a:cubicBezTo>
                  <a:cubicBezTo>
                    <a:pt x="1201" y="3878"/>
                    <a:pt x="1868" y="2878"/>
                    <a:pt x="2769" y="1944"/>
                  </a:cubicBezTo>
                  <a:cubicBezTo>
                    <a:pt x="3236" y="1477"/>
                    <a:pt x="3703" y="1076"/>
                    <a:pt x="4170" y="776"/>
                  </a:cubicBezTo>
                  <a:cubicBezTo>
                    <a:pt x="4481" y="598"/>
                    <a:pt x="4793" y="479"/>
                    <a:pt x="5035" y="479"/>
                  </a:cubicBezTo>
                  <a:cubicBezTo>
                    <a:pt x="5156" y="479"/>
                    <a:pt x="5260" y="509"/>
                    <a:pt x="5338" y="576"/>
                  </a:cubicBezTo>
                  <a:cubicBezTo>
                    <a:pt x="5604" y="776"/>
                    <a:pt x="5671" y="1143"/>
                    <a:pt x="5705" y="1376"/>
                  </a:cubicBezTo>
                  <a:cubicBezTo>
                    <a:pt x="5738" y="1610"/>
                    <a:pt x="5771" y="1743"/>
                    <a:pt x="5805" y="1777"/>
                  </a:cubicBezTo>
                  <a:cubicBezTo>
                    <a:pt x="5838" y="1777"/>
                    <a:pt x="5905" y="1643"/>
                    <a:pt x="5938" y="1376"/>
                  </a:cubicBezTo>
                  <a:cubicBezTo>
                    <a:pt x="5938" y="1243"/>
                    <a:pt x="5938" y="1076"/>
                    <a:pt x="5938" y="909"/>
                  </a:cubicBezTo>
                  <a:cubicBezTo>
                    <a:pt x="5871" y="709"/>
                    <a:pt x="5838" y="476"/>
                    <a:pt x="5638" y="242"/>
                  </a:cubicBezTo>
                  <a:cubicBezTo>
                    <a:pt x="5442" y="75"/>
                    <a:pt x="5176" y="1"/>
                    <a:pt x="491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29"/>
            <p:cNvSpPr/>
            <p:nvPr/>
          </p:nvSpPr>
          <p:spPr>
            <a:xfrm>
              <a:off x="3275000" y="1143750"/>
              <a:ext cx="67575" cy="71150"/>
            </a:xfrm>
            <a:custGeom>
              <a:avLst/>
              <a:gdLst/>
              <a:ahLst/>
              <a:cxnLst/>
              <a:rect l="l" t="t" r="r" b="b"/>
              <a:pathLst>
                <a:path w="2703" h="2846" extrusionOk="0">
                  <a:moveTo>
                    <a:pt x="2569" y="1"/>
                  </a:moveTo>
                  <a:cubicBezTo>
                    <a:pt x="2503" y="1"/>
                    <a:pt x="2403" y="234"/>
                    <a:pt x="2269" y="568"/>
                  </a:cubicBezTo>
                  <a:cubicBezTo>
                    <a:pt x="2136" y="902"/>
                    <a:pt x="1936" y="1335"/>
                    <a:pt x="1635" y="1702"/>
                  </a:cubicBezTo>
                  <a:cubicBezTo>
                    <a:pt x="1302" y="2102"/>
                    <a:pt x="868" y="2269"/>
                    <a:pt x="568" y="2436"/>
                  </a:cubicBezTo>
                  <a:cubicBezTo>
                    <a:pt x="234" y="2536"/>
                    <a:pt x="1" y="2636"/>
                    <a:pt x="1" y="2736"/>
                  </a:cubicBezTo>
                  <a:cubicBezTo>
                    <a:pt x="1" y="2791"/>
                    <a:pt x="179" y="2845"/>
                    <a:pt x="462" y="2845"/>
                  </a:cubicBezTo>
                  <a:cubicBezTo>
                    <a:pt x="526" y="2845"/>
                    <a:pt x="595" y="2842"/>
                    <a:pt x="668" y="2836"/>
                  </a:cubicBezTo>
                  <a:cubicBezTo>
                    <a:pt x="1068" y="2770"/>
                    <a:pt x="1635" y="2603"/>
                    <a:pt x="2069" y="2102"/>
                  </a:cubicBezTo>
                  <a:cubicBezTo>
                    <a:pt x="2469" y="1602"/>
                    <a:pt x="2669" y="1068"/>
                    <a:pt x="2703" y="668"/>
                  </a:cubicBezTo>
                  <a:cubicBezTo>
                    <a:pt x="2703" y="268"/>
                    <a:pt x="2636" y="1"/>
                    <a:pt x="2569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29"/>
            <p:cNvSpPr/>
            <p:nvPr/>
          </p:nvSpPr>
          <p:spPr>
            <a:xfrm>
              <a:off x="3286675" y="1142500"/>
              <a:ext cx="37550" cy="41525"/>
            </a:xfrm>
            <a:custGeom>
              <a:avLst/>
              <a:gdLst/>
              <a:ahLst/>
              <a:cxnLst/>
              <a:rect l="l" t="t" r="r" b="b"/>
              <a:pathLst>
                <a:path w="1502" h="1661" extrusionOk="0">
                  <a:moveTo>
                    <a:pt x="1302" y="1"/>
                  </a:moveTo>
                  <a:cubicBezTo>
                    <a:pt x="1235" y="1"/>
                    <a:pt x="1152" y="18"/>
                    <a:pt x="1068" y="51"/>
                  </a:cubicBezTo>
                  <a:cubicBezTo>
                    <a:pt x="868" y="151"/>
                    <a:pt x="635" y="351"/>
                    <a:pt x="468" y="585"/>
                  </a:cubicBezTo>
                  <a:cubicBezTo>
                    <a:pt x="68" y="1052"/>
                    <a:pt x="1" y="1585"/>
                    <a:pt x="134" y="1652"/>
                  </a:cubicBezTo>
                  <a:cubicBezTo>
                    <a:pt x="149" y="1658"/>
                    <a:pt x="164" y="1661"/>
                    <a:pt x="180" y="1661"/>
                  </a:cubicBezTo>
                  <a:cubicBezTo>
                    <a:pt x="353" y="1661"/>
                    <a:pt x="630" y="1348"/>
                    <a:pt x="935" y="952"/>
                  </a:cubicBezTo>
                  <a:cubicBezTo>
                    <a:pt x="1268" y="518"/>
                    <a:pt x="1502" y="184"/>
                    <a:pt x="1435" y="51"/>
                  </a:cubicBezTo>
                  <a:cubicBezTo>
                    <a:pt x="1419" y="18"/>
                    <a:pt x="1369" y="1"/>
                    <a:pt x="1302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29"/>
            <p:cNvSpPr/>
            <p:nvPr/>
          </p:nvSpPr>
          <p:spPr>
            <a:xfrm>
              <a:off x="3304200" y="1081225"/>
              <a:ext cx="153475" cy="213025"/>
            </a:xfrm>
            <a:custGeom>
              <a:avLst/>
              <a:gdLst/>
              <a:ahLst/>
              <a:cxnLst/>
              <a:rect l="l" t="t" r="r" b="b"/>
              <a:pathLst>
                <a:path w="6139" h="8521" extrusionOk="0">
                  <a:moveTo>
                    <a:pt x="5838" y="0"/>
                  </a:moveTo>
                  <a:cubicBezTo>
                    <a:pt x="5738" y="33"/>
                    <a:pt x="5805" y="634"/>
                    <a:pt x="5571" y="1535"/>
                  </a:cubicBezTo>
                  <a:cubicBezTo>
                    <a:pt x="5338" y="2469"/>
                    <a:pt x="4737" y="3669"/>
                    <a:pt x="3870" y="4837"/>
                  </a:cubicBezTo>
                  <a:cubicBezTo>
                    <a:pt x="3436" y="5404"/>
                    <a:pt x="2969" y="5938"/>
                    <a:pt x="2502" y="6371"/>
                  </a:cubicBezTo>
                  <a:cubicBezTo>
                    <a:pt x="2069" y="6838"/>
                    <a:pt x="1635" y="7205"/>
                    <a:pt x="1268" y="7506"/>
                  </a:cubicBezTo>
                  <a:cubicBezTo>
                    <a:pt x="501" y="8106"/>
                    <a:pt x="0" y="8406"/>
                    <a:pt x="34" y="8506"/>
                  </a:cubicBezTo>
                  <a:cubicBezTo>
                    <a:pt x="38" y="8515"/>
                    <a:pt x="53" y="8520"/>
                    <a:pt x="78" y="8520"/>
                  </a:cubicBezTo>
                  <a:cubicBezTo>
                    <a:pt x="235" y="8520"/>
                    <a:pt x="781" y="8329"/>
                    <a:pt x="1501" y="7839"/>
                  </a:cubicBezTo>
                  <a:cubicBezTo>
                    <a:pt x="1935" y="7572"/>
                    <a:pt x="2402" y="7205"/>
                    <a:pt x="2902" y="6772"/>
                  </a:cubicBezTo>
                  <a:cubicBezTo>
                    <a:pt x="3369" y="6338"/>
                    <a:pt x="3870" y="5804"/>
                    <a:pt x="4337" y="5171"/>
                  </a:cubicBezTo>
                  <a:cubicBezTo>
                    <a:pt x="5271" y="3970"/>
                    <a:pt x="5871" y="2635"/>
                    <a:pt x="5971" y="1635"/>
                  </a:cubicBezTo>
                  <a:cubicBezTo>
                    <a:pt x="6138" y="601"/>
                    <a:pt x="5905" y="0"/>
                    <a:pt x="5838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29"/>
            <p:cNvSpPr/>
            <p:nvPr/>
          </p:nvSpPr>
          <p:spPr>
            <a:xfrm>
              <a:off x="3127400" y="1275525"/>
              <a:ext cx="85100" cy="96825"/>
            </a:xfrm>
            <a:custGeom>
              <a:avLst/>
              <a:gdLst/>
              <a:ahLst/>
              <a:cxnLst/>
              <a:rect l="l" t="t" r="r" b="b"/>
              <a:pathLst>
                <a:path w="3404" h="3873" extrusionOk="0">
                  <a:moveTo>
                    <a:pt x="3250" y="0"/>
                  </a:moveTo>
                  <a:cubicBezTo>
                    <a:pt x="3114" y="0"/>
                    <a:pt x="2869" y="45"/>
                    <a:pt x="2536" y="134"/>
                  </a:cubicBezTo>
                  <a:cubicBezTo>
                    <a:pt x="2069" y="301"/>
                    <a:pt x="1402" y="634"/>
                    <a:pt x="935" y="1301"/>
                  </a:cubicBezTo>
                  <a:cubicBezTo>
                    <a:pt x="468" y="1935"/>
                    <a:pt x="234" y="2602"/>
                    <a:pt x="101" y="3069"/>
                  </a:cubicBezTo>
                  <a:cubicBezTo>
                    <a:pt x="1" y="3570"/>
                    <a:pt x="1" y="3870"/>
                    <a:pt x="67" y="3870"/>
                  </a:cubicBezTo>
                  <a:cubicBezTo>
                    <a:pt x="73" y="3872"/>
                    <a:pt x="78" y="3873"/>
                    <a:pt x="84" y="3873"/>
                  </a:cubicBezTo>
                  <a:cubicBezTo>
                    <a:pt x="286" y="3873"/>
                    <a:pt x="623" y="2738"/>
                    <a:pt x="1402" y="1635"/>
                  </a:cubicBezTo>
                  <a:cubicBezTo>
                    <a:pt x="1802" y="1101"/>
                    <a:pt x="2336" y="768"/>
                    <a:pt x="2736" y="501"/>
                  </a:cubicBezTo>
                  <a:cubicBezTo>
                    <a:pt x="3136" y="301"/>
                    <a:pt x="3403" y="134"/>
                    <a:pt x="3370" y="34"/>
                  </a:cubicBezTo>
                  <a:cubicBezTo>
                    <a:pt x="3359" y="11"/>
                    <a:pt x="3318" y="0"/>
                    <a:pt x="3250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29"/>
            <p:cNvSpPr/>
            <p:nvPr/>
          </p:nvSpPr>
          <p:spPr>
            <a:xfrm>
              <a:off x="3188275" y="1336275"/>
              <a:ext cx="50900" cy="39550"/>
            </a:xfrm>
            <a:custGeom>
              <a:avLst/>
              <a:gdLst/>
              <a:ahLst/>
              <a:cxnLst/>
              <a:rect l="l" t="t" r="r" b="b"/>
              <a:pathLst>
                <a:path w="2036" h="1582" extrusionOk="0">
                  <a:moveTo>
                    <a:pt x="1542" y="0"/>
                  </a:moveTo>
                  <a:cubicBezTo>
                    <a:pt x="1262" y="0"/>
                    <a:pt x="938" y="132"/>
                    <a:pt x="668" y="372"/>
                  </a:cubicBezTo>
                  <a:cubicBezTo>
                    <a:pt x="401" y="639"/>
                    <a:pt x="234" y="939"/>
                    <a:pt x="134" y="1140"/>
                  </a:cubicBezTo>
                  <a:cubicBezTo>
                    <a:pt x="34" y="1373"/>
                    <a:pt x="1" y="1507"/>
                    <a:pt x="67" y="1573"/>
                  </a:cubicBezTo>
                  <a:cubicBezTo>
                    <a:pt x="79" y="1579"/>
                    <a:pt x="92" y="1582"/>
                    <a:pt x="108" y="1582"/>
                  </a:cubicBezTo>
                  <a:cubicBezTo>
                    <a:pt x="182" y="1582"/>
                    <a:pt x="302" y="1517"/>
                    <a:pt x="468" y="1406"/>
                  </a:cubicBezTo>
                  <a:cubicBezTo>
                    <a:pt x="635" y="1240"/>
                    <a:pt x="835" y="1040"/>
                    <a:pt x="1068" y="839"/>
                  </a:cubicBezTo>
                  <a:cubicBezTo>
                    <a:pt x="1302" y="606"/>
                    <a:pt x="1502" y="506"/>
                    <a:pt x="1669" y="439"/>
                  </a:cubicBezTo>
                  <a:cubicBezTo>
                    <a:pt x="1835" y="339"/>
                    <a:pt x="2002" y="306"/>
                    <a:pt x="2002" y="239"/>
                  </a:cubicBezTo>
                  <a:cubicBezTo>
                    <a:pt x="2036" y="172"/>
                    <a:pt x="1902" y="39"/>
                    <a:pt x="1635" y="5"/>
                  </a:cubicBezTo>
                  <a:cubicBezTo>
                    <a:pt x="1605" y="2"/>
                    <a:pt x="1574" y="0"/>
                    <a:pt x="1542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29"/>
            <p:cNvSpPr/>
            <p:nvPr/>
          </p:nvSpPr>
          <p:spPr>
            <a:xfrm>
              <a:off x="3180775" y="1289700"/>
              <a:ext cx="105100" cy="121675"/>
            </a:xfrm>
            <a:custGeom>
              <a:avLst/>
              <a:gdLst/>
              <a:ahLst/>
              <a:cxnLst/>
              <a:rect l="l" t="t" r="r" b="b"/>
              <a:pathLst>
                <a:path w="4204" h="4867" extrusionOk="0">
                  <a:moveTo>
                    <a:pt x="4037" y="0"/>
                  </a:moveTo>
                  <a:cubicBezTo>
                    <a:pt x="3937" y="0"/>
                    <a:pt x="3870" y="334"/>
                    <a:pt x="3670" y="868"/>
                  </a:cubicBezTo>
                  <a:cubicBezTo>
                    <a:pt x="3570" y="1135"/>
                    <a:pt x="3403" y="1435"/>
                    <a:pt x="3203" y="1768"/>
                  </a:cubicBezTo>
                  <a:cubicBezTo>
                    <a:pt x="3003" y="2069"/>
                    <a:pt x="2769" y="2436"/>
                    <a:pt x="2469" y="2736"/>
                  </a:cubicBezTo>
                  <a:cubicBezTo>
                    <a:pt x="1902" y="3403"/>
                    <a:pt x="1268" y="3903"/>
                    <a:pt x="801" y="4237"/>
                  </a:cubicBezTo>
                  <a:cubicBezTo>
                    <a:pt x="334" y="4570"/>
                    <a:pt x="1" y="4737"/>
                    <a:pt x="34" y="4837"/>
                  </a:cubicBezTo>
                  <a:cubicBezTo>
                    <a:pt x="34" y="4856"/>
                    <a:pt x="65" y="4867"/>
                    <a:pt x="123" y="4867"/>
                  </a:cubicBezTo>
                  <a:cubicBezTo>
                    <a:pt x="272" y="4867"/>
                    <a:pt x="593" y="4796"/>
                    <a:pt x="1001" y="4604"/>
                  </a:cubicBezTo>
                  <a:cubicBezTo>
                    <a:pt x="1568" y="4337"/>
                    <a:pt x="2302" y="3870"/>
                    <a:pt x="2903" y="3136"/>
                  </a:cubicBezTo>
                  <a:cubicBezTo>
                    <a:pt x="3236" y="2769"/>
                    <a:pt x="3470" y="2402"/>
                    <a:pt x="3670" y="2035"/>
                  </a:cubicBezTo>
                  <a:cubicBezTo>
                    <a:pt x="3870" y="1668"/>
                    <a:pt x="4003" y="1301"/>
                    <a:pt x="4070" y="1001"/>
                  </a:cubicBezTo>
                  <a:cubicBezTo>
                    <a:pt x="4204" y="367"/>
                    <a:pt x="4103" y="0"/>
                    <a:pt x="4037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29"/>
            <p:cNvSpPr/>
            <p:nvPr/>
          </p:nvSpPr>
          <p:spPr>
            <a:xfrm>
              <a:off x="3067350" y="1397700"/>
              <a:ext cx="55900" cy="111050"/>
            </a:xfrm>
            <a:custGeom>
              <a:avLst/>
              <a:gdLst/>
              <a:ahLst/>
              <a:cxnLst/>
              <a:rect l="l" t="t" r="r" b="b"/>
              <a:pathLst>
                <a:path w="2236" h="4442" extrusionOk="0">
                  <a:moveTo>
                    <a:pt x="2121" y="0"/>
                  </a:moveTo>
                  <a:cubicBezTo>
                    <a:pt x="2014" y="0"/>
                    <a:pt x="1786" y="144"/>
                    <a:pt x="1535" y="451"/>
                  </a:cubicBezTo>
                  <a:cubicBezTo>
                    <a:pt x="1202" y="817"/>
                    <a:pt x="835" y="1451"/>
                    <a:pt x="768" y="2218"/>
                  </a:cubicBezTo>
                  <a:cubicBezTo>
                    <a:pt x="735" y="2585"/>
                    <a:pt x="735" y="2886"/>
                    <a:pt x="701" y="3152"/>
                  </a:cubicBezTo>
                  <a:cubicBezTo>
                    <a:pt x="668" y="3419"/>
                    <a:pt x="568" y="3619"/>
                    <a:pt x="468" y="3786"/>
                  </a:cubicBezTo>
                  <a:cubicBezTo>
                    <a:pt x="234" y="4153"/>
                    <a:pt x="1" y="4353"/>
                    <a:pt x="68" y="4420"/>
                  </a:cubicBezTo>
                  <a:cubicBezTo>
                    <a:pt x="68" y="4434"/>
                    <a:pt x="85" y="4442"/>
                    <a:pt x="114" y="4442"/>
                  </a:cubicBezTo>
                  <a:cubicBezTo>
                    <a:pt x="156" y="4442"/>
                    <a:pt x="223" y="4426"/>
                    <a:pt x="301" y="4387"/>
                  </a:cubicBezTo>
                  <a:cubicBezTo>
                    <a:pt x="401" y="4320"/>
                    <a:pt x="601" y="4220"/>
                    <a:pt x="768" y="4053"/>
                  </a:cubicBezTo>
                  <a:cubicBezTo>
                    <a:pt x="968" y="3886"/>
                    <a:pt x="1135" y="3586"/>
                    <a:pt x="1235" y="3253"/>
                  </a:cubicBezTo>
                  <a:cubicBezTo>
                    <a:pt x="1302" y="2952"/>
                    <a:pt x="1335" y="2585"/>
                    <a:pt x="1369" y="2252"/>
                  </a:cubicBezTo>
                  <a:cubicBezTo>
                    <a:pt x="1435" y="1618"/>
                    <a:pt x="1669" y="1084"/>
                    <a:pt x="1869" y="684"/>
                  </a:cubicBezTo>
                  <a:cubicBezTo>
                    <a:pt x="2069" y="317"/>
                    <a:pt x="2236" y="84"/>
                    <a:pt x="2169" y="17"/>
                  </a:cubicBezTo>
                  <a:cubicBezTo>
                    <a:pt x="2158" y="6"/>
                    <a:pt x="2142" y="0"/>
                    <a:pt x="2121" y="0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29"/>
            <p:cNvSpPr/>
            <p:nvPr/>
          </p:nvSpPr>
          <p:spPr>
            <a:xfrm>
              <a:off x="3045675" y="1455200"/>
              <a:ext cx="21700" cy="26650"/>
            </a:xfrm>
            <a:custGeom>
              <a:avLst/>
              <a:gdLst/>
              <a:ahLst/>
              <a:cxnLst/>
              <a:rect l="l" t="t" r="r" b="b"/>
              <a:pathLst>
                <a:path w="868" h="1066" extrusionOk="0">
                  <a:moveTo>
                    <a:pt x="650" y="1"/>
                  </a:moveTo>
                  <a:cubicBezTo>
                    <a:pt x="504" y="1"/>
                    <a:pt x="283" y="138"/>
                    <a:pt x="134" y="385"/>
                  </a:cubicBezTo>
                  <a:cubicBezTo>
                    <a:pt x="1" y="686"/>
                    <a:pt x="34" y="986"/>
                    <a:pt x="167" y="1053"/>
                  </a:cubicBezTo>
                  <a:cubicBezTo>
                    <a:pt x="189" y="1061"/>
                    <a:pt x="212" y="1066"/>
                    <a:pt x="235" y="1066"/>
                  </a:cubicBezTo>
                  <a:cubicBezTo>
                    <a:pt x="386" y="1066"/>
                    <a:pt x="552" y="884"/>
                    <a:pt x="668" y="652"/>
                  </a:cubicBezTo>
                  <a:cubicBezTo>
                    <a:pt x="801" y="419"/>
                    <a:pt x="868" y="185"/>
                    <a:pt x="768" y="52"/>
                  </a:cubicBezTo>
                  <a:cubicBezTo>
                    <a:pt x="742" y="17"/>
                    <a:pt x="701" y="1"/>
                    <a:pt x="650" y="1"/>
                  </a:cubicBezTo>
                  <a:close/>
                </a:path>
              </a:pathLst>
            </a:custGeom>
            <a:solidFill>
              <a:srgbClr val="191919">
                <a:alpha val="257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29"/>
            <p:cNvSpPr/>
            <p:nvPr/>
          </p:nvSpPr>
          <p:spPr>
            <a:xfrm>
              <a:off x="2851422" y="1413822"/>
              <a:ext cx="306700" cy="267100"/>
            </a:xfrm>
            <a:custGeom>
              <a:avLst/>
              <a:gdLst/>
              <a:ahLst/>
              <a:cxnLst/>
              <a:rect l="l" t="t" r="r" b="b"/>
              <a:pathLst>
                <a:path w="12268" h="10684" extrusionOk="0">
                  <a:moveTo>
                    <a:pt x="2493" y="1"/>
                  </a:moveTo>
                  <a:cubicBezTo>
                    <a:pt x="2169" y="1"/>
                    <a:pt x="1865" y="111"/>
                    <a:pt x="1601" y="375"/>
                  </a:cubicBezTo>
                  <a:cubicBezTo>
                    <a:pt x="0" y="1976"/>
                    <a:pt x="3636" y="4511"/>
                    <a:pt x="4970" y="6012"/>
                  </a:cubicBezTo>
                  <a:cubicBezTo>
                    <a:pt x="5871" y="7013"/>
                    <a:pt x="9140" y="10616"/>
                    <a:pt x="10541" y="10682"/>
                  </a:cubicBezTo>
                  <a:cubicBezTo>
                    <a:pt x="10553" y="10683"/>
                    <a:pt x="10564" y="10683"/>
                    <a:pt x="10576" y="10683"/>
                  </a:cubicBezTo>
                  <a:cubicBezTo>
                    <a:pt x="11337" y="10683"/>
                    <a:pt x="12268" y="9631"/>
                    <a:pt x="11775" y="8514"/>
                  </a:cubicBezTo>
                  <a:cubicBezTo>
                    <a:pt x="11542" y="7980"/>
                    <a:pt x="10274" y="6613"/>
                    <a:pt x="8940" y="5278"/>
                  </a:cubicBezTo>
                  <a:cubicBezTo>
                    <a:pt x="8073" y="4411"/>
                    <a:pt x="7172" y="3511"/>
                    <a:pt x="6571" y="2910"/>
                  </a:cubicBezTo>
                  <a:cubicBezTo>
                    <a:pt x="6405" y="2743"/>
                    <a:pt x="6271" y="2610"/>
                    <a:pt x="6138" y="2510"/>
                  </a:cubicBezTo>
                  <a:cubicBezTo>
                    <a:pt x="5546" y="1918"/>
                    <a:pt x="3846" y="1"/>
                    <a:pt x="24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2" name="Google Shape;1882;p29"/>
          <p:cNvSpPr txBox="1">
            <a:spLocks noGrp="1"/>
          </p:cNvSpPr>
          <p:nvPr>
            <p:ph type="ctrTitle"/>
          </p:nvPr>
        </p:nvSpPr>
        <p:spPr>
          <a:xfrm>
            <a:off x="3566331" y="283603"/>
            <a:ext cx="4528800" cy="2802300"/>
          </a:xfrm>
          <a:prstGeom prst="rect">
            <a:avLst/>
          </a:prstGeom>
        </p:spPr>
        <p:txBody>
          <a:bodyPr spcFirstLastPara="1" wrap="square" lIns="18287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GT" dirty="0">
                <a:solidFill>
                  <a:schemeClr val="accent2"/>
                </a:solidFill>
              </a:rPr>
              <a:t>El Pirata  </a:t>
            </a:r>
            <a:r>
              <a:rPr lang="es-GT" dirty="0"/>
              <a:t>M</a:t>
            </a:r>
            <a:r>
              <a:rPr lang="es-GT" dirty="0">
                <a:solidFill>
                  <a:srgbClr val="FFFFFF"/>
                </a:solidFill>
              </a:rPr>
              <a:t>alapata </a:t>
            </a:r>
          </a:p>
        </p:txBody>
      </p:sp>
      <p:grpSp>
        <p:nvGrpSpPr>
          <p:cNvPr id="1884" name="Google Shape;1884;p29"/>
          <p:cNvGrpSpPr/>
          <p:nvPr/>
        </p:nvGrpSpPr>
        <p:grpSpPr>
          <a:xfrm>
            <a:off x="7031186" y="2660657"/>
            <a:ext cx="1017668" cy="683466"/>
            <a:chOff x="5333150" y="4552275"/>
            <a:chExt cx="462850" cy="310850"/>
          </a:xfrm>
        </p:grpSpPr>
        <p:sp>
          <p:nvSpPr>
            <p:cNvPr id="1885" name="Google Shape;1885;p29"/>
            <p:cNvSpPr/>
            <p:nvPr/>
          </p:nvSpPr>
          <p:spPr>
            <a:xfrm>
              <a:off x="5400700" y="4639975"/>
              <a:ext cx="271050" cy="168100"/>
            </a:xfrm>
            <a:custGeom>
              <a:avLst/>
              <a:gdLst/>
              <a:ahLst/>
              <a:cxnLst/>
              <a:rect l="l" t="t" r="r" b="b"/>
              <a:pathLst>
                <a:path w="10842" h="6724" extrusionOk="0">
                  <a:moveTo>
                    <a:pt x="10217" y="1"/>
                  </a:moveTo>
                  <a:cubicBezTo>
                    <a:pt x="8567" y="1"/>
                    <a:pt x="3414" y="439"/>
                    <a:pt x="501" y="5656"/>
                  </a:cubicBezTo>
                  <a:cubicBezTo>
                    <a:pt x="334" y="5990"/>
                    <a:pt x="167" y="6357"/>
                    <a:pt x="0" y="6724"/>
                  </a:cubicBezTo>
                  <a:cubicBezTo>
                    <a:pt x="34" y="6690"/>
                    <a:pt x="67" y="6657"/>
                    <a:pt x="67" y="6590"/>
                  </a:cubicBezTo>
                  <a:cubicBezTo>
                    <a:pt x="67" y="6590"/>
                    <a:pt x="67" y="6623"/>
                    <a:pt x="67" y="6657"/>
                  </a:cubicBezTo>
                  <a:cubicBezTo>
                    <a:pt x="200" y="6390"/>
                    <a:pt x="401" y="6090"/>
                    <a:pt x="634" y="5723"/>
                  </a:cubicBezTo>
                  <a:cubicBezTo>
                    <a:pt x="1940" y="3733"/>
                    <a:pt x="4838" y="499"/>
                    <a:pt x="9734" y="499"/>
                  </a:cubicBezTo>
                  <a:cubicBezTo>
                    <a:pt x="10093" y="499"/>
                    <a:pt x="10462" y="516"/>
                    <a:pt x="10841" y="552"/>
                  </a:cubicBezTo>
                  <a:lnTo>
                    <a:pt x="10741" y="19"/>
                  </a:lnTo>
                  <a:cubicBezTo>
                    <a:pt x="10741" y="19"/>
                    <a:pt x="10551" y="1"/>
                    <a:pt x="10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29"/>
            <p:cNvSpPr/>
            <p:nvPr/>
          </p:nvSpPr>
          <p:spPr>
            <a:xfrm>
              <a:off x="5333150" y="4781000"/>
              <a:ext cx="113425" cy="82125"/>
            </a:xfrm>
            <a:custGeom>
              <a:avLst/>
              <a:gdLst/>
              <a:ahLst/>
              <a:cxnLst/>
              <a:rect l="l" t="t" r="r" b="b"/>
              <a:pathLst>
                <a:path w="4537" h="3285" extrusionOk="0">
                  <a:moveTo>
                    <a:pt x="2926" y="0"/>
                  </a:moveTo>
                  <a:cubicBezTo>
                    <a:pt x="2357" y="0"/>
                    <a:pt x="1112" y="162"/>
                    <a:pt x="0" y="1383"/>
                  </a:cubicBezTo>
                  <a:cubicBezTo>
                    <a:pt x="0" y="1383"/>
                    <a:pt x="533" y="1852"/>
                    <a:pt x="1247" y="1852"/>
                  </a:cubicBezTo>
                  <a:cubicBezTo>
                    <a:pt x="1690" y="1852"/>
                    <a:pt x="2204" y="1671"/>
                    <a:pt x="2702" y="1083"/>
                  </a:cubicBezTo>
                  <a:cubicBezTo>
                    <a:pt x="2736" y="1049"/>
                    <a:pt x="2769" y="1016"/>
                    <a:pt x="2769" y="949"/>
                  </a:cubicBezTo>
                  <a:cubicBezTo>
                    <a:pt x="2769" y="949"/>
                    <a:pt x="2769" y="982"/>
                    <a:pt x="2769" y="1016"/>
                  </a:cubicBezTo>
                  <a:cubicBezTo>
                    <a:pt x="2669" y="1316"/>
                    <a:pt x="2269" y="2817"/>
                    <a:pt x="3503" y="3284"/>
                  </a:cubicBezTo>
                  <a:cubicBezTo>
                    <a:pt x="3503" y="3284"/>
                    <a:pt x="4537" y="1083"/>
                    <a:pt x="3336" y="82"/>
                  </a:cubicBezTo>
                  <a:cubicBezTo>
                    <a:pt x="3303" y="82"/>
                    <a:pt x="3269" y="48"/>
                    <a:pt x="3236" y="48"/>
                  </a:cubicBezTo>
                  <a:cubicBezTo>
                    <a:pt x="3236" y="48"/>
                    <a:pt x="3236" y="15"/>
                    <a:pt x="3203" y="15"/>
                  </a:cubicBezTo>
                  <a:cubicBezTo>
                    <a:pt x="3153" y="9"/>
                    <a:pt x="3057" y="0"/>
                    <a:pt x="29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29"/>
            <p:cNvSpPr/>
            <p:nvPr/>
          </p:nvSpPr>
          <p:spPr>
            <a:xfrm>
              <a:off x="5373175" y="4745600"/>
              <a:ext cx="83425" cy="64975"/>
            </a:xfrm>
            <a:custGeom>
              <a:avLst/>
              <a:gdLst/>
              <a:ahLst/>
              <a:cxnLst/>
              <a:rect l="l" t="t" r="r" b="b"/>
              <a:pathLst>
                <a:path w="3337" h="2599" extrusionOk="0">
                  <a:moveTo>
                    <a:pt x="2075" y="0"/>
                  </a:moveTo>
                  <a:cubicBezTo>
                    <a:pt x="1561" y="0"/>
                    <a:pt x="781" y="126"/>
                    <a:pt x="0" y="731"/>
                  </a:cubicBezTo>
                  <a:cubicBezTo>
                    <a:pt x="0" y="731"/>
                    <a:pt x="1349" y="229"/>
                    <a:pt x="2283" y="229"/>
                  </a:cubicBezTo>
                  <a:cubicBezTo>
                    <a:pt x="2312" y="229"/>
                    <a:pt x="2341" y="229"/>
                    <a:pt x="2369" y="230"/>
                  </a:cubicBezTo>
                  <a:cubicBezTo>
                    <a:pt x="2369" y="230"/>
                    <a:pt x="3103" y="1264"/>
                    <a:pt x="3003" y="2599"/>
                  </a:cubicBezTo>
                  <a:cubicBezTo>
                    <a:pt x="3003" y="2599"/>
                    <a:pt x="3336" y="1164"/>
                    <a:pt x="2669" y="63"/>
                  </a:cubicBezTo>
                  <a:cubicBezTo>
                    <a:pt x="2669" y="63"/>
                    <a:pt x="2439" y="0"/>
                    <a:pt x="2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29"/>
            <p:cNvSpPr/>
            <p:nvPr/>
          </p:nvSpPr>
          <p:spPr>
            <a:xfrm>
              <a:off x="5401525" y="4697525"/>
              <a:ext cx="88425" cy="95550"/>
            </a:xfrm>
            <a:custGeom>
              <a:avLst/>
              <a:gdLst/>
              <a:ahLst/>
              <a:cxnLst/>
              <a:rect l="l" t="t" r="r" b="b"/>
              <a:pathLst>
                <a:path w="3537" h="3822" extrusionOk="0">
                  <a:moveTo>
                    <a:pt x="1403" y="1"/>
                  </a:moveTo>
                  <a:cubicBezTo>
                    <a:pt x="946" y="1"/>
                    <a:pt x="454" y="81"/>
                    <a:pt x="1" y="319"/>
                  </a:cubicBezTo>
                  <a:cubicBezTo>
                    <a:pt x="1" y="319"/>
                    <a:pt x="150" y="310"/>
                    <a:pt x="388" y="310"/>
                  </a:cubicBezTo>
                  <a:cubicBezTo>
                    <a:pt x="981" y="310"/>
                    <a:pt x="2121" y="361"/>
                    <a:pt x="2836" y="719"/>
                  </a:cubicBezTo>
                  <a:cubicBezTo>
                    <a:pt x="2836" y="719"/>
                    <a:pt x="3103" y="2320"/>
                    <a:pt x="2836" y="3821"/>
                  </a:cubicBezTo>
                  <a:cubicBezTo>
                    <a:pt x="2836" y="3821"/>
                    <a:pt x="3536" y="2320"/>
                    <a:pt x="3170" y="352"/>
                  </a:cubicBezTo>
                  <a:cubicBezTo>
                    <a:pt x="3170" y="352"/>
                    <a:pt x="2361" y="1"/>
                    <a:pt x="14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29"/>
            <p:cNvSpPr/>
            <p:nvPr/>
          </p:nvSpPr>
          <p:spPr>
            <a:xfrm>
              <a:off x="5442400" y="4661875"/>
              <a:ext cx="81750" cy="103675"/>
            </a:xfrm>
            <a:custGeom>
              <a:avLst/>
              <a:gdLst/>
              <a:ahLst/>
              <a:cxnLst/>
              <a:rect l="l" t="t" r="r" b="b"/>
              <a:pathLst>
                <a:path w="3270" h="4147" extrusionOk="0">
                  <a:moveTo>
                    <a:pt x="854" y="1"/>
                  </a:moveTo>
                  <a:cubicBezTo>
                    <a:pt x="569" y="1"/>
                    <a:pt x="280" y="42"/>
                    <a:pt x="0" y="143"/>
                  </a:cubicBezTo>
                  <a:cubicBezTo>
                    <a:pt x="0" y="143"/>
                    <a:pt x="1868" y="444"/>
                    <a:pt x="2802" y="1077"/>
                  </a:cubicBezTo>
                  <a:cubicBezTo>
                    <a:pt x="2802" y="1077"/>
                    <a:pt x="2936" y="2712"/>
                    <a:pt x="2469" y="4146"/>
                  </a:cubicBezTo>
                  <a:cubicBezTo>
                    <a:pt x="2469" y="4146"/>
                    <a:pt x="3269" y="2745"/>
                    <a:pt x="3202" y="744"/>
                  </a:cubicBezTo>
                  <a:cubicBezTo>
                    <a:pt x="3202" y="744"/>
                    <a:pt x="2066" y="1"/>
                    <a:pt x="8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29"/>
            <p:cNvSpPr/>
            <p:nvPr/>
          </p:nvSpPr>
          <p:spPr>
            <a:xfrm>
              <a:off x="5488575" y="4624000"/>
              <a:ext cx="78925" cy="121525"/>
            </a:xfrm>
            <a:custGeom>
              <a:avLst/>
              <a:gdLst/>
              <a:ahLst/>
              <a:cxnLst/>
              <a:rect l="l" t="t" r="r" b="b"/>
              <a:pathLst>
                <a:path w="3157" h="4861" extrusionOk="0">
                  <a:moveTo>
                    <a:pt x="379" y="0"/>
                  </a:moveTo>
                  <a:cubicBezTo>
                    <a:pt x="272" y="0"/>
                    <a:pt x="163" y="8"/>
                    <a:pt x="54" y="24"/>
                  </a:cubicBezTo>
                  <a:cubicBezTo>
                    <a:pt x="41" y="19"/>
                    <a:pt x="33" y="16"/>
                    <a:pt x="32" y="16"/>
                  </a:cubicBezTo>
                  <a:lnTo>
                    <a:pt x="32" y="16"/>
                  </a:lnTo>
                  <a:cubicBezTo>
                    <a:pt x="1" y="16"/>
                    <a:pt x="1932" y="866"/>
                    <a:pt x="2723" y="1625"/>
                  </a:cubicBezTo>
                  <a:cubicBezTo>
                    <a:pt x="2723" y="1625"/>
                    <a:pt x="2523" y="3260"/>
                    <a:pt x="1956" y="4861"/>
                  </a:cubicBezTo>
                  <a:cubicBezTo>
                    <a:pt x="1956" y="4861"/>
                    <a:pt x="2856" y="3360"/>
                    <a:pt x="3157" y="1358"/>
                  </a:cubicBezTo>
                  <a:cubicBezTo>
                    <a:pt x="3157" y="1358"/>
                    <a:pt x="1828" y="0"/>
                    <a:pt x="3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29"/>
            <p:cNvSpPr/>
            <p:nvPr/>
          </p:nvSpPr>
          <p:spPr>
            <a:xfrm>
              <a:off x="5551050" y="4599300"/>
              <a:ext cx="74000" cy="126225"/>
            </a:xfrm>
            <a:custGeom>
              <a:avLst/>
              <a:gdLst/>
              <a:ahLst/>
              <a:cxnLst/>
              <a:rect l="l" t="t" r="r" b="b"/>
              <a:pathLst>
                <a:path w="2960" h="5049" extrusionOk="0">
                  <a:moveTo>
                    <a:pt x="5" y="0"/>
                  </a:moveTo>
                  <a:cubicBezTo>
                    <a:pt x="1" y="0"/>
                    <a:pt x="1798" y="1061"/>
                    <a:pt x="2492" y="1913"/>
                  </a:cubicBezTo>
                  <a:cubicBezTo>
                    <a:pt x="2492" y="1913"/>
                    <a:pt x="2092" y="3514"/>
                    <a:pt x="1325" y="5048"/>
                  </a:cubicBezTo>
                  <a:cubicBezTo>
                    <a:pt x="1325" y="5048"/>
                    <a:pt x="2392" y="3647"/>
                    <a:pt x="2959" y="1712"/>
                  </a:cubicBezTo>
                  <a:cubicBezTo>
                    <a:pt x="2959" y="1712"/>
                    <a:pt x="1650" y="11"/>
                    <a:pt x="70" y="11"/>
                  </a:cubicBezTo>
                  <a:cubicBezTo>
                    <a:pt x="54" y="11"/>
                    <a:pt x="39" y="11"/>
                    <a:pt x="24" y="11"/>
                  </a:cubicBezTo>
                  <a:cubicBezTo>
                    <a:pt x="11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29"/>
            <p:cNvSpPr/>
            <p:nvPr/>
          </p:nvSpPr>
          <p:spPr>
            <a:xfrm>
              <a:off x="5589150" y="4552275"/>
              <a:ext cx="206850" cy="221650"/>
            </a:xfrm>
            <a:custGeom>
              <a:avLst/>
              <a:gdLst/>
              <a:ahLst/>
              <a:cxnLst/>
              <a:rect l="l" t="t" r="r" b="b"/>
              <a:pathLst>
                <a:path w="8274" h="8866" extrusionOk="0">
                  <a:moveTo>
                    <a:pt x="1631" y="0"/>
                  </a:moveTo>
                  <a:cubicBezTo>
                    <a:pt x="1117" y="0"/>
                    <a:pt x="750" y="101"/>
                    <a:pt x="635" y="324"/>
                  </a:cubicBezTo>
                  <a:cubicBezTo>
                    <a:pt x="1" y="1492"/>
                    <a:pt x="3137" y="3927"/>
                    <a:pt x="3137" y="3927"/>
                  </a:cubicBezTo>
                  <a:cubicBezTo>
                    <a:pt x="3137" y="3927"/>
                    <a:pt x="501" y="7329"/>
                    <a:pt x="1002" y="8597"/>
                  </a:cubicBezTo>
                  <a:cubicBezTo>
                    <a:pt x="1075" y="8782"/>
                    <a:pt x="1258" y="8865"/>
                    <a:pt x="1522" y="8865"/>
                  </a:cubicBezTo>
                  <a:cubicBezTo>
                    <a:pt x="3064" y="8865"/>
                    <a:pt x="7342" y="6002"/>
                    <a:pt x="8140" y="3894"/>
                  </a:cubicBezTo>
                  <a:cubicBezTo>
                    <a:pt x="8274" y="3560"/>
                    <a:pt x="8207" y="3227"/>
                    <a:pt x="8040" y="2893"/>
                  </a:cubicBezTo>
                  <a:cubicBezTo>
                    <a:pt x="7973" y="2760"/>
                    <a:pt x="7907" y="2659"/>
                    <a:pt x="7807" y="2526"/>
                  </a:cubicBezTo>
                  <a:cubicBezTo>
                    <a:pt x="6678" y="1115"/>
                    <a:pt x="3340" y="0"/>
                    <a:pt x="16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29"/>
            <p:cNvSpPr/>
            <p:nvPr/>
          </p:nvSpPr>
          <p:spPr>
            <a:xfrm>
              <a:off x="5691725" y="4616875"/>
              <a:ext cx="35900" cy="32225"/>
            </a:xfrm>
            <a:custGeom>
              <a:avLst/>
              <a:gdLst/>
              <a:ahLst/>
              <a:cxnLst/>
              <a:rect l="l" t="t" r="r" b="b"/>
              <a:pathLst>
                <a:path w="1436" h="1289" extrusionOk="0">
                  <a:moveTo>
                    <a:pt x="719" y="0"/>
                  </a:moveTo>
                  <a:cubicBezTo>
                    <a:pt x="455" y="0"/>
                    <a:pt x="206" y="180"/>
                    <a:pt x="101" y="442"/>
                  </a:cubicBezTo>
                  <a:cubicBezTo>
                    <a:pt x="1" y="776"/>
                    <a:pt x="168" y="1143"/>
                    <a:pt x="501" y="1243"/>
                  </a:cubicBezTo>
                  <a:cubicBezTo>
                    <a:pt x="579" y="1274"/>
                    <a:pt x="660" y="1289"/>
                    <a:pt x="738" y="1289"/>
                  </a:cubicBezTo>
                  <a:cubicBezTo>
                    <a:pt x="992" y="1289"/>
                    <a:pt x="1225" y="1131"/>
                    <a:pt x="1302" y="876"/>
                  </a:cubicBezTo>
                  <a:cubicBezTo>
                    <a:pt x="1435" y="542"/>
                    <a:pt x="1268" y="176"/>
                    <a:pt x="935" y="42"/>
                  </a:cubicBezTo>
                  <a:cubicBezTo>
                    <a:pt x="864" y="14"/>
                    <a:pt x="791" y="0"/>
                    <a:pt x="7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29"/>
            <p:cNvSpPr/>
            <p:nvPr/>
          </p:nvSpPr>
          <p:spPr>
            <a:xfrm>
              <a:off x="5759275" y="4615425"/>
              <a:ext cx="30900" cy="35875"/>
            </a:xfrm>
            <a:custGeom>
              <a:avLst/>
              <a:gdLst/>
              <a:ahLst/>
              <a:cxnLst/>
              <a:rect l="l" t="t" r="r" b="b"/>
              <a:pathLst>
                <a:path w="1236" h="1435" extrusionOk="0">
                  <a:moveTo>
                    <a:pt x="1002" y="0"/>
                  </a:moveTo>
                  <a:cubicBezTo>
                    <a:pt x="468" y="467"/>
                    <a:pt x="1" y="1434"/>
                    <a:pt x="1" y="1434"/>
                  </a:cubicBezTo>
                  <a:cubicBezTo>
                    <a:pt x="1" y="1434"/>
                    <a:pt x="1135" y="400"/>
                    <a:pt x="1235" y="367"/>
                  </a:cubicBezTo>
                  <a:cubicBezTo>
                    <a:pt x="1168" y="234"/>
                    <a:pt x="1102" y="133"/>
                    <a:pt x="10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Track-68 20220512-222606">
            <a:hlinkClick r:id="" action="ppaction://media"/>
            <a:extLst>
              <a:ext uri="{FF2B5EF4-FFF2-40B4-BE49-F238E27FC236}">
                <a16:creationId xmlns:a16="http://schemas.microsoft.com/office/drawing/2014/main" id="{F3E2764F-3975-434C-A78D-CBEC693CAB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2983" y="315938"/>
            <a:ext cx="609600" cy="609600"/>
          </a:xfrm>
          <a:prstGeom prst="rect">
            <a:avLst/>
          </a:prstGeom>
        </p:spPr>
      </p:pic>
      <p:pic>
        <p:nvPicPr>
          <p:cNvPr id="3" name="y2mate.com - Música de PiratasMúsica de aventuras de piratas">
            <a:hlinkClick r:id="" action="ppaction://media"/>
            <a:extLst>
              <a:ext uri="{FF2B5EF4-FFF2-40B4-BE49-F238E27FC236}">
                <a16:creationId xmlns:a16="http://schemas.microsoft.com/office/drawing/2014/main" id="{448E6E70-A94D-4394-84D5-55EF31A2329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75850.125"/>
                  <p14:fade out="2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59685" y="18703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0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20000" numSld="999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5" name="Google Shape;1905;p31"/>
          <p:cNvSpPr txBox="1">
            <a:spLocks noGrp="1"/>
          </p:cNvSpPr>
          <p:nvPr>
            <p:ph type="title"/>
          </p:nvPr>
        </p:nvSpPr>
        <p:spPr>
          <a:xfrm>
            <a:off x="1246000" y="1311325"/>
            <a:ext cx="6651900" cy="17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Whoa</a:t>
            </a:r>
            <a:endParaRPr dirty="0"/>
          </a:p>
        </p:txBody>
      </p:sp>
      <p:grpSp>
        <p:nvGrpSpPr>
          <p:cNvPr id="4" name="Google Shape;3623;p51">
            <a:extLst>
              <a:ext uri="{FF2B5EF4-FFF2-40B4-BE49-F238E27FC236}">
                <a16:creationId xmlns:a16="http://schemas.microsoft.com/office/drawing/2014/main" id="{CD1144B8-0A79-4F68-A758-7634F30CCCCE}"/>
              </a:ext>
            </a:extLst>
          </p:cNvPr>
          <p:cNvGrpSpPr/>
          <p:nvPr/>
        </p:nvGrpSpPr>
        <p:grpSpPr>
          <a:xfrm>
            <a:off x="6823766" y="3272813"/>
            <a:ext cx="2148268" cy="2115616"/>
            <a:chOff x="4412882" y="2892197"/>
            <a:chExt cx="373177" cy="369840"/>
          </a:xfrm>
        </p:grpSpPr>
        <p:sp>
          <p:nvSpPr>
            <p:cNvPr id="5" name="Google Shape;3624;p51">
              <a:extLst>
                <a:ext uri="{FF2B5EF4-FFF2-40B4-BE49-F238E27FC236}">
                  <a16:creationId xmlns:a16="http://schemas.microsoft.com/office/drawing/2014/main" id="{4B6853E4-B171-4603-B72C-578756B9E290}"/>
                </a:ext>
              </a:extLst>
            </p:cNvPr>
            <p:cNvSpPr/>
            <p:nvPr/>
          </p:nvSpPr>
          <p:spPr>
            <a:xfrm>
              <a:off x="4453038" y="3156569"/>
              <a:ext cx="105468" cy="105468"/>
            </a:xfrm>
            <a:custGeom>
              <a:avLst/>
              <a:gdLst/>
              <a:ahLst/>
              <a:cxnLst/>
              <a:rect l="l" t="t" r="r" b="b"/>
              <a:pathLst>
                <a:path w="3002" h="3002" extrusionOk="0">
                  <a:moveTo>
                    <a:pt x="1787" y="1"/>
                  </a:moveTo>
                  <a:cubicBezTo>
                    <a:pt x="1787" y="1"/>
                    <a:pt x="1" y="668"/>
                    <a:pt x="310" y="3001"/>
                  </a:cubicBezTo>
                  <a:lnTo>
                    <a:pt x="1191" y="3001"/>
                  </a:lnTo>
                  <a:lnTo>
                    <a:pt x="1334" y="2858"/>
                  </a:lnTo>
                  <a:lnTo>
                    <a:pt x="1501" y="3001"/>
                  </a:lnTo>
                  <a:lnTo>
                    <a:pt x="2525" y="3001"/>
                  </a:lnTo>
                  <a:lnTo>
                    <a:pt x="3001" y="1572"/>
                  </a:lnTo>
                  <a:lnTo>
                    <a:pt x="25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625;p51">
              <a:extLst>
                <a:ext uri="{FF2B5EF4-FFF2-40B4-BE49-F238E27FC236}">
                  <a16:creationId xmlns:a16="http://schemas.microsoft.com/office/drawing/2014/main" id="{933B0F30-5395-4072-B622-5C8F1224DAC6}"/>
                </a:ext>
              </a:extLst>
            </p:cNvPr>
            <p:cNvSpPr/>
            <p:nvPr/>
          </p:nvSpPr>
          <p:spPr>
            <a:xfrm>
              <a:off x="4453038" y="3156569"/>
              <a:ext cx="79505" cy="105468"/>
            </a:xfrm>
            <a:custGeom>
              <a:avLst/>
              <a:gdLst/>
              <a:ahLst/>
              <a:cxnLst/>
              <a:rect l="l" t="t" r="r" b="b"/>
              <a:pathLst>
                <a:path w="2263" h="3002" extrusionOk="0">
                  <a:moveTo>
                    <a:pt x="1787" y="1"/>
                  </a:moveTo>
                  <a:cubicBezTo>
                    <a:pt x="1787" y="1"/>
                    <a:pt x="1" y="668"/>
                    <a:pt x="310" y="3001"/>
                  </a:cubicBezTo>
                  <a:lnTo>
                    <a:pt x="786" y="3001"/>
                  </a:lnTo>
                  <a:cubicBezTo>
                    <a:pt x="453" y="668"/>
                    <a:pt x="2263" y="1"/>
                    <a:pt x="2263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626;p51">
              <a:extLst>
                <a:ext uri="{FF2B5EF4-FFF2-40B4-BE49-F238E27FC236}">
                  <a16:creationId xmlns:a16="http://schemas.microsoft.com/office/drawing/2014/main" id="{09F93920-3E7B-4CA7-95E6-5AC87BFD2562}"/>
                </a:ext>
              </a:extLst>
            </p:cNvPr>
            <p:cNvSpPr/>
            <p:nvPr/>
          </p:nvSpPr>
          <p:spPr>
            <a:xfrm>
              <a:off x="4541713" y="3202593"/>
              <a:ext cx="92082" cy="58601"/>
            </a:xfrm>
            <a:custGeom>
              <a:avLst/>
              <a:gdLst/>
              <a:ahLst/>
              <a:cxnLst/>
              <a:rect l="l" t="t" r="r" b="b"/>
              <a:pathLst>
                <a:path w="2621" h="1668" extrusionOk="0">
                  <a:moveTo>
                    <a:pt x="1" y="1"/>
                  </a:moveTo>
                  <a:lnTo>
                    <a:pt x="1" y="1668"/>
                  </a:lnTo>
                  <a:lnTo>
                    <a:pt x="2359" y="1668"/>
                  </a:lnTo>
                  <a:lnTo>
                    <a:pt x="2620" y="1406"/>
                  </a:lnTo>
                  <a:lnTo>
                    <a:pt x="7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627;p51">
              <a:extLst>
                <a:ext uri="{FF2B5EF4-FFF2-40B4-BE49-F238E27FC236}">
                  <a16:creationId xmlns:a16="http://schemas.microsoft.com/office/drawing/2014/main" id="{47E3B499-1862-432F-8D67-4891F1AD631F}"/>
                </a:ext>
              </a:extLst>
            </p:cNvPr>
            <p:cNvSpPr/>
            <p:nvPr/>
          </p:nvSpPr>
          <p:spPr>
            <a:xfrm>
              <a:off x="4639627" y="3156569"/>
              <a:ext cx="106276" cy="105468"/>
            </a:xfrm>
            <a:custGeom>
              <a:avLst/>
              <a:gdLst/>
              <a:ahLst/>
              <a:cxnLst/>
              <a:rect l="l" t="t" r="r" b="b"/>
              <a:pathLst>
                <a:path w="3025" h="3002" extrusionOk="0">
                  <a:moveTo>
                    <a:pt x="476" y="1"/>
                  </a:moveTo>
                  <a:lnTo>
                    <a:pt x="0" y="1572"/>
                  </a:lnTo>
                  <a:lnTo>
                    <a:pt x="476" y="3001"/>
                  </a:lnTo>
                  <a:lnTo>
                    <a:pt x="1500" y="3001"/>
                  </a:lnTo>
                  <a:lnTo>
                    <a:pt x="1667" y="2835"/>
                  </a:lnTo>
                  <a:lnTo>
                    <a:pt x="1810" y="3001"/>
                  </a:lnTo>
                  <a:lnTo>
                    <a:pt x="2715" y="3001"/>
                  </a:lnTo>
                  <a:cubicBezTo>
                    <a:pt x="3025" y="668"/>
                    <a:pt x="1215" y="1"/>
                    <a:pt x="1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628;p51">
              <a:extLst>
                <a:ext uri="{FF2B5EF4-FFF2-40B4-BE49-F238E27FC236}">
                  <a16:creationId xmlns:a16="http://schemas.microsoft.com/office/drawing/2014/main" id="{50B4CED8-8D6B-4B4E-9718-6A3C6CD27769}"/>
                </a:ext>
              </a:extLst>
            </p:cNvPr>
            <p:cNvSpPr/>
            <p:nvPr/>
          </p:nvSpPr>
          <p:spPr>
            <a:xfrm>
              <a:off x="4494881" y="3215803"/>
              <a:ext cx="10891" cy="45391"/>
            </a:xfrm>
            <a:custGeom>
              <a:avLst/>
              <a:gdLst/>
              <a:ahLst/>
              <a:cxnLst/>
              <a:rect l="l" t="t" r="r" b="b"/>
              <a:pathLst>
                <a:path w="310" h="1292" extrusionOk="0">
                  <a:moveTo>
                    <a:pt x="172" y="1"/>
                  </a:moveTo>
                  <a:cubicBezTo>
                    <a:pt x="162" y="1"/>
                    <a:pt x="153" y="2"/>
                    <a:pt x="143" y="6"/>
                  </a:cubicBezTo>
                  <a:cubicBezTo>
                    <a:pt x="48" y="6"/>
                    <a:pt x="0" y="77"/>
                    <a:pt x="0" y="148"/>
                  </a:cubicBezTo>
                  <a:lnTo>
                    <a:pt x="0" y="1292"/>
                  </a:lnTo>
                  <a:lnTo>
                    <a:pt x="310" y="1292"/>
                  </a:lnTo>
                  <a:lnTo>
                    <a:pt x="310" y="148"/>
                  </a:lnTo>
                  <a:cubicBezTo>
                    <a:pt x="310" y="66"/>
                    <a:pt x="238" y="1"/>
                    <a:pt x="172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629;p51">
              <a:extLst>
                <a:ext uri="{FF2B5EF4-FFF2-40B4-BE49-F238E27FC236}">
                  <a16:creationId xmlns:a16="http://schemas.microsoft.com/office/drawing/2014/main" id="{C65D7B02-6E58-4D2F-9D65-18FEA51CAE8B}"/>
                </a:ext>
              </a:extLst>
            </p:cNvPr>
            <p:cNvSpPr/>
            <p:nvPr/>
          </p:nvSpPr>
          <p:spPr>
            <a:xfrm>
              <a:off x="4692326" y="3215803"/>
              <a:ext cx="10926" cy="45391"/>
            </a:xfrm>
            <a:custGeom>
              <a:avLst/>
              <a:gdLst/>
              <a:ahLst/>
              <a:cxnLst/>
              <a:rect l="l" t="t" r="r" b="b"/>
              <a:pathLst>
                <a:path w="311" h="1292" extrusionOk="0">
                  <a:moveTo>
                    <a:pt x="180" y="1"/>
                  </a:moveTo>
                  <a:cubicBezTo>
                    <a:pt x="168" y="1"/>
                    <a:pt x="156" y="2"/>
                    <a:pt x="143" y="6"/>
                  </a:cubicBezTo>
                  <a:cubicBezTo>
                    <a:pt x="72" y="6"/>
                    <a:pt x="0" y="77"/>
                    <a:pt x="0" y="148"/>
                  </a:cubicBezTo>
                  <a:lnTo>
                    <a:pt x="0" y="1292"/>
                  </a:lnTo>
                  <a:lnTo>
                    <a:pt x="310" y="1292"/>
                  </a:lnTo>
                  <a:lnTo>
                    <a:pt x="310" y="148"/>
                  </a:lnTo>
                  <a:cubicBezTo>
                    <a:pt x="310" y="66"/>
                    <a:pt x="256" y="1"/>
                    <a:pt x="180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630;p51">
              <a:extLst>
                <a:ext uri="{FF2B5EF4-FFF2-40B4-BE49-F238E27FC236}">
                  <a16:creationId xmlns:a16="http://schemas.microsoft.com/office/drawing/2014/main" id="{5DF19480-1C7A-4E43-A69E-5EB0ADE6AD48}"/>
                </a:ext>
              </a:extLst>
            </p:cNvPr>
            <p:cNvSpPr/>
            <p:nvPr/>
          </p:nvSpPr>
          <p:spPr>
            <a:xfrm>
              <a:off x="4541713" y="3156569"/>
              <a:ext cx="115516" cy="82034"/>
            </a:xfrm>
            <a:custGeom>
              <a:avLst/>
              <a:gdLst/>
              <a:ahLst/>
              <a:cxnLst/>
              <a:rect l="l" t="t" r="r" b="b"/>
              <a:pathLst>
                <a:path w="3288" h="2335" extrusionOk="0">
                  <a:moveTo>
                    <a:pt x="144" y="1"/>
                  </a:moveTo>
                  <a:cubicBezTo>
                    <a:pt x="239" y="120"/>
                    <a:pt x="334" y="263"/>
                    <a:pt x="501" y="429"/>
                  </a:cubicBezTo>
                  <a:lnTo>
                    <a:pt x="1" y="429"/>
                  </a:lnTo>
                  <a:lnTo>
                    <a:pt x="477" y="1311"/>
                  </a:lnTo>
                  <a:lnTo>
                    <a:pt x="2430" y="2335"/>
                  </a:lnTo>
                  <a:lnTo>
                    <a:pt x="3263" y="2335"/>
                  </a:lnTo>
                  <a:lnTo>
                    <a:pt x="3263" y="429"/>
                  </a:lnTo>
                  <a:lnTo>
                    <a:pt x="3287" y="429"/>
                  </a:lnTo>
                  <a:lnTo>
                    <a:pt x="3287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631;p51">
              <a:extLst>
                <a:ext uri="{FF2B5EF4-FFF2-40B4-BE49-F238E27FC236}">
                  <a16:creationId xmlns:a16="http://schemas.microsoft.com/office/drawing/2014/main" id="{8D84C0DD-0B60-4E94-B5CF-EFE823EDB367}"/>
                </a:ext>
              </a:extLst>
            </p:cNvPr>
            <p:cNvSpPr/>
            <p:nvPr/>
          </p:nvSpPr>
          <p:spPr>
            <a:xfrm>
              <a:off x="4541713" y="3156569"/>
              <a:ext cx="115516" cy="105468"/>
            </a:xfrm>
            <a:custGeom>
              <a:avLst/>
              <a:gdLst/>
              <a:ahLst/>
              <a:cxnLst/>
              <a:rect l="l" t="t" r="r" b="b"/>
              <a:pathLst>
                <a:path w="3288" h="3002" extrusionOk="0">
                  <a:moveTo>
                    <a:pt x="1" y="1"/>
                  </a:moveTo>
                  <a:lnTo>
                    <a:pt x="1" y="1334"/>
                  </a:lnTo>
                  <a:cubicBezTo>
                    <a:pt x="120" y="1453"/>
                    <a:pt x="263" y="1572"/>
                    <a:pt x="406" y="1715"/>
                  </a:cubicBezTo>
                  <a:cubicBezTo>
                    <a:pt x="930" y="2168"/>
                    <a:pt x="1501" y="2549"/>
                    <a:pt x="2144" y="2882"/>
                  </a:cubicBezTo>
                  <a:cubicBezTo>
                    <a:pt x="2216" y="2930"/>
                    <a:pt x="2287" y="2954"/>
                    <a:pt x="2382" y="3001"/>
                  </a:cubicBezTo>
                  <a:lnTo>
                    <a:pt x="3287" y="3001"/>
                  </a:lnTo>
                  <a:lnTo>
                    <a:pt x="3287" y="2358"/>
                  </a:lnTo>
                  <a:cubicBezTo>
                    <a:pt x="2287" y="1953"/>
                    <a:pt x="1549" y="1430"/>
                    <a:pt x="1073" y="1025"/>
                  </a:cubicBezTo>
                  <a:cubicBezTo>
                    <a:pt x="596" y="620"/>
                    <a:pt x="287" y="239"/>
                    <a:pt x="1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632;p51">
              <a:extLst>
                <a:ext uri="{FF2B5EF4-FFF2-40B4-BE49-F238E27FC236}">
                  <a16:creationId xmlns:a16="http://schemas.microsoft.com/office/drawing/2014/main" id="{0DF6CCB2-2EA3-4BB8-B852-B0276C61A44E}"/>
                </a:ext>
              </a:extLst>
            </p:cNvPr>
            <p:cNvSpPr/>
            <p:nvPr/>
          </p:nvSpPr>
          <p:spPr>
            <a:xfrm>
              <a:off x="4433786" y="3033605"/>
              <a:ext cx="55263" cy="56071"/>
            </a:xfrm>
            <a:custGeom>
              <a:avLst/>
              <a:gdLst/>
              <a:ahLst/>
              <a:cxnLst/>
              <a:rect l="l" t="t" r="r" b="b"/>
              <a:pathLst>
                <a:path w="1573" h="1596" extrusionOk="0">
                  <a:moveTo>
                    <a:pt x="787" y="0"/>
                  </a:moveTo>
                  <a:cubicBezTo>
                    <a:pt x="358" y="0"/>
                    <a:pt x="1" y="357"/>
                    <a:pt x="1" y="810"/>
                  </a:cubicBezTo>
                  <a:cubicBezTo>
                    <a:pt x="1" y="1238"/>
                    <a:pt x="358" y="1596"/>
                    <a:pt x="787" y="1596"/>
                  </a:cubicBezTo>
                  <a:cubicBezTo>
                    <a:pt x="1215" y="1596"/>
                    <a:pt x="1573" y="1238"/>
                    <a:pt x="1573" y="810"/>
                  </a:cubicBezTo>
                  <a:cubicBezTo>
                    <a:pt x="1573" y="357"/>
                    <a:pt x="1215" y="0"/>
                    <a:pt x="787" y="0"/>
                  </a:cubicBez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633;p51">
              <a:extLst>
                <a:ext uri="{FF2B5EF4-FFF2-40B4-BE49-F238E27FC236}">
                  <a16:creationId xmlns:a16="http://schemas.microsoft.com/office/drawing/2014/main" id="{D53C6E7A-78A3-41F8-B7B3-03DC6A3FFE79}"/>
                </a:ext>
              </a:extLst>
            </p:cNvPr>
            <p:cNvSpPr/>
            <p:nvPr/>
          </p:nvSpPr>
          <p:spPr>
            <a:xfrm>
              <a:off x="4709049" y="3033605"/>
              <a:ext cx="56107" cy="56071"/>
            </a:xfrm>
            <a:custGeom>
              <a:avLst/>
              <a:gdLst/>
              <a:ahLst/>
              <a:cxnLst/>
              <a:rect l="l" t="t" r="r" b="b"/>
              <a:pathLst>
                <a:path w="1597" h="1596" extrusionOk="0">
                  <a:moveTo>
                    <a:pt x="810" y="0"/>
                  </a:moveTo>
                  <a:cubicBezTo>
                    <a:pt x="358" y="0"/>
                    <a:pt x="1" y="357"/>
                    <a:pt x="1" y="810"/>
                  </a:cubicBezTo>
                  <a:cubicBezTo>
                    <a:pt x="1" y="1238"/>
                    <a:pt x="358" y="1596"/>
                    <a:pt x="810" y="1596"/>
                  </a:cubicBezTo>
                  <a:cubicBezTo>
                    <a:pt x="1239" y="1596"/>
                    <a:pt x="1596" y="1238"/>
                    <a:pt x="1596" y="810"/>
                  </a:cubicBezTo>
                  <a:cubicBezTo>
                    <a:pt x="1596" y="357"/>
                    <a:pt x="1239" y="0"/>
                    <a:pt x="810" y="0"/>
                  </a:cubicBez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634;p51">
              <a:extLst>
                <a:ext uri="{FF2B5EF4-FFF2-40B4-BE49-F238E27FC236}">
                  <a16:creationId xmlns:a16="http://schemas.microsoft.com/office/drawing/2014/main" id="{ED970D33-7BE7-4327-86A3-4A6FEC7DE8F1}"/>
                </a:ext>
              </a:extLst>
            </p:cNvPr>
            <p:cNvSpPr/>
            <p:nvPr/>
          </p:nvSpPr>
          <p:spPr>
            <a:xfrm>
              <a:off x="4478123" y="3009329"/>
              <a:ext cx="242695" cy="167371"/>
            </a:xfrm>
            <a:custGeom>
              <a:avLst/>
              <a:gdLst/>
              <a:ahLst/>
              <a:cxnLst/>
              <a:rect l="l" t="t" r="r" b="b"/>
              <a:pathLst>
                <a:path w="6908" h="4764" extrusionOk="0">
                  <a:moveTo>
                    <a:pt x="1" y="0"/>
                  </a:moveTo>
                  <a:lnTo>
                    <a:pt x="1" y="1120"/>
                  </a:lnTo>
                  <a:cubicBezTo>
                    <a:pt x="1" y="1191"/>
                    <a:pt x="1" y="1263"/>
                    <a:pt x="1" y="1334"/>
                  </a:cubicBezTo>
                  <a:cubicBezTo>
                    <a:pt x="1" y="3215"/>
                    <a:pt x="1549" y="4763"/>
                    <a:pt x="3454" y="4763"/>
                  </a:cubicBezTo>
                  <a:cubicBezTo>
                    <a:pt x="5359" y="4763"/>
                    <a:pt x="6907" y="3215"/>
                    <a:pt x="6907" y="1334"/>
                  </a:cubicBezTo>
                  <a:cubicBezTo>
                    <a:pt x="6907" y="1263"/>
                    <a:pt x="6907" y="1191"/>
                    <a:pt x="6907" y="1120"/>
                  </a:cubicBezTo>
                  <a:lnTo>
                    <a:pt x="6907" y="0"/>
                  </a:ln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635;p51">
              <a:extLst>
                <a:ext uri="{FF2B5EF4-FFF2-40B4-BE49-F238E27FC236}">
                  <a16:creationId xmlns:a16="http://schemas.microsoft.com/office/drawing/2014/main" id="{0E2C8B92-CCD1-4CB4-8BFD-8250154D4D65}"/>
                </a:ext>
              </a:extLst>
            </p:cNvPr>
            <p:cNvSpPr/>
            <p:nvPr/>
          </p:nvSpPr>
          <p:spPr>
            <a:xfrm>
              <a:off x="4521652" y="3048642"/>
              <a:ext cx="10891" cy="29336"/>
            </a:xfrm>
            <a:custGeom>
              <a:avLst/>
              <a:gdLst/>
              <a:ahLst/>
              <a:cxnLst/>
              <a:rect l="l" t="t" r="r" b="b"/>
              <a:pathLst>
                <a:path w="310" h="835" extrusionOk="0">
                  <a:moveTo>
                    <a:pt x="143" y="1"/>
                  </a:moveTo>
                  <a:cubicBezTo>
                    <a:pt x="72" y="24"/>
                    <a:pt x="0" y="96"/>
                    <a:pt x="0" y="167"/>
                  </a:cubicBezTo>
                  <a:lnTo>
                    <a:pt x="0" y="667"/>
                  </a:lnTo>
                  <a:cubicBezTo>
                    <a:pt x="0" y="739"/>
                    <a:pt x="72" y="834"/>
                    <a:pt x="143" y="834"/>
                  </a:cubicBezTo>
                  <a:cubicBezTo>
                    <a:pt x="238" y="834"/>
                    <a:pt x="310" y="763"/>
                    <a:pt x="310" y="667"/>
                  </a:cubicBezTo>
                  <a:lnTo>
                    <a:pt x="310" y="167"/>
                  </a:lnTo>
                  <a:cubicBezTo>
                    <a:pt x="310" y="72"/>
                    <a:pt x="238" y="1"/>
                    <a:pt x="143" y="1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636;p51">
              <a:extLst>
                <a:ext uri="{FF2B5EF4-FFF2-40B4-BE49-F238E27FC236}">
                  <a16:creationId xmlns:a16="http://schemas.microsoft.com/office/drawing/2014/main" id="{A7854679-3FD2-490A-847A-5BBB7AFE1457}"/>
                </a:ext>
              </a:extLst>
            </p:cNvPr>
            <p:cNvSpPr/>
            <p:nvPr/>
          </p:nvSpPr>
          <p:spPr>
            <a:xfrm>
              <a:off x="4510761" y="3028581"/>
              <a:ext cx="32673" cy="30144"/>
            </a:xfrm>
            <a:custGeom>
              <a:avLst/>
              <a:gdLst/>
              <a:ahLst/>
              <a:cxnLst/>
              <a:rect l="l" t="t" r="r" b="b"/>
              <a:pathLst>
                <a:path w="930" h="858" extrusionOk="0">
                  <a:moveTo>
                    <a:pt x="477" y="0"/>
                  </a:moveTo>
                  <a:lnTo>
                    <a:pt x="287" y="310"/>
                  </a:lnTo>
                  <a:cubicBezTo>
                    <a:pt x="120" y="310"/>
                    <a:pt x="1" y="429"/>
                    <a:pt x="1" y="595"/>
                  </a:cubicBezTo>
                  <a:cubicBezTo>
                    <a:pt x="1" y="738"/>
                    <a:pt x="120" y="857"/>
                    <a:pt x="287" y="857"/>
                  </a:cubicBezTo>
                  <a:lnTo>
                    <a:pt x="668" y="857"/>
                  </a:lnTo>
                  <a:cubicBezTo>
                    <a:pt x="810" y="857"/>
                    <a:pt x="930" y="738"/>
                    <a:pt x="930" y="595"/>
                  </a:cubicBezTo>
                  <a:cubicBezTo>
                    <a:pt x="930" y="429"/>
                    <a:pt x="810" y="310"/>
                    <a:pt x="668" y="310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37;p51">
              <a:extLst>
                <a:ext uri="{FF2B5EF4-FFF2-40B4-BE49-F238E27FC236}">
                  <a16:creationId xmlns:a16="http://schemas.microsoft.com/office/drawing/2014/main" id="{4F6D7E41-60AF-4B41-AA93-064C95746DE8}"/>
                </a:ext>
              </a:extLst>
            </p:cNvPr>
            <p:cNvSpPr/>
            <p:nvPr/>
          </p:nvSpPr>
          <p:spPr>
            <a:xfrm>
              <a:off x="4665555" y="3048642"/>
              <a:ext cx="10926" cy="28633"/>
            </a:xfrm>
            <a:custGeom>
              <a:avLst/>
              <a:gdLst/>
              <a:ahLst/>
              <a:cxnLst/>
              <a:rect l="l" t="t" r="r" b="b"/>
              <a:pathLst>
                <a:path w="311" h="815" extrusionOk="0">
                  <a:moveTo>
                    <a:pt x="167" y="1"/>
                  </a:moveTo>
                  <a:cubicBezTo>
                    <a:pt x="72" y="1"/>
                    <a:pt x="0" y="96"/>
                    <a:pt x="0" y="167"/>
                  </a:cubicBezTo>
                  <a:lnTo>
                    <a:pt x="0" y="667"/>
                  </a:lnTo>
                  <a:cubicBezTo>
                    <a:pt x="0" y="739"/>
                    <a:pt x="72" y="810"/>
                    <a:pt x="143" y="810"/>
                  </a:cubicBezTo>
                  <a:cubicBezTo>
                    <a:pt x="156" y="813"/>
                    <a:pt x="168" y="815"/>
                    <a:pt x="180" y="815"/>
                  </a:cubicBezTo>
                  <a:cubicBezTo>
                    <a:pt x="256" y="815"/>
                    <a:pt x="310" y="750"/>
                    <a:pt x="310" y="667"/>
                  </a:cubicBezTo>
                  <a:lnTo>
                    <a:pt x="310" y="167"/>
                  </a:lnTo>
                  <a:cubicBezTo>
                    <a:pt x="310" y="72"/>
                    <a:pt x="239" y="1"/>
                    <a:pt x="167" y="1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38;p51">
              <a:extLst>
                <a:ext uri="{FF2B5EF4-FFF2-40B4-BE49-F238E27FC236}">
                  <a16:creationId xmlns:a16="http://schemas.microsoft.com/office/drawing/2014/main" id="{D531CB6C-A70E-4BF3-9709-8297EA66C7D4}"/>
                </a:ext>
              </a:extLst>
            </p:cNvPr>
            <p:cNvSpPr/>
            <p:nvPr/>
          </p:nvSpPr>
          <p:spPr>
            <a:xfrm>
              <a:off x="4655507" y="3028581"/>
              <a:ext cx="31830" cy="30144"/>
            </a:xfrm>
            <a:custGeom>
              <a:avLst/>
              <a:gdLst/>
              <a:ahLst/>
              <a:cxnLst/>
              <a:rect l="l" t="t" r="r" b="b"/>
              <a:pathLst>
                <a:path w="906" h="858" extrusionOk="0">
                  <a:moveTo>
                    <a:pt x="453" y="0"/>
                  </a:moveTo>
                  <a:lnTo>
                    <a:pt x="263" y="310"/>
                  </a:lnTo>
                  <a:cubicBezTo>
                    <a:pt x="120" y="310"/>
                    <a:pt x="1" y="429"/>
                    <a:pt x="1" y="595"/>
                  </a:cubicBezTo>
                  <a:cubicBezTo>
                    <a:pt x="1" y="738"/>
                    <a:pt x="120" y="857"/>
                    <a:pt x="263" y="857"/>
                  </a:cubicBezTo>
                  <a:lnTo>
                    <a:pt x="644" y="857"/>
                  </a:lnTo>
                  <a:cubicBezTo>
                    <a:pt x="787" y="857"/>
                    <a:pt x="906" y="738"/>
                    <a:pt x="906" y="595"/>
                  </a:cubicBezTo>
                  <a:cubicBezTo>
                    <a:pt x="906" y="429"/>
                    <a:pt x="787" y="310"/>
                    <a:pt x="644" y="310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39;p51">
              <a:extLst>
                <a:ext uri="{FF2B5EF4-FFF2-40B4-BE49-F238E27FC236}">
                  <a16:creationId xmlns:a16="http://schemas.microsoft.com/office/drawing/2014/main" id="{2C164C3C-8866-4FC3-B0FD-AF0B8D56409B}"/>
                </a:ext>
              </a:extLst>
            </p:cNvPr>
            <p:cNvSpPr/>
            <p:nvPr/>
          </p:nvSpPr>
          <p:spPr>
            <a:xfrm>
              <a:off x="4412882" y="2892197"/>
              <a:ext cx="373177" cy="147275"/>
            </a:xfrm>
            <a:custGeom>
              <a:avLst/>
              <a:gdLst/>
              <a:ahLst/>
              <a:cxnLst/>
              <a:rect l="l" t="t" r="r" b="b"/>
              <a:pathLst>
                <a:path w="10622" h="4192" extrusionOk="0">
                  <a:moveTo>
                    <a:pt x="5311" y="0"/>
                  </a:moveTo>
                  <a:cubicBezTo>
                    <a:pt x="2572" y="0"/>
                    <a:pt x="2834" y="2072"/>
                    <a:pt x="1024" y="2072"/>
                  </a:cubicBezTo>
                  <a:cubicBezTo>
                    <a:pt x="0" y="2072"/>
                    <a:pt x="643" y="2930"/>
                    <a:pt x="1382" y="4192"/>
                  </a:cubicBezTo>
                  <a:lnTo>
                    <a:pt x="9217" y="4192"/>
                  </a:lnTo>
                  <a:cubicBezTo>
                    <a:pt x="9955" y="2930"/>
                    <a:pt x="10622" y="2072"/>
                    <a:pt x="9574" y="2072"/>
                  </a:cubicBezTo>
                  <a:cubicBezTo>
                    <a:pt x="7764" y="2072"/>
                    <a:pt x="8026" y="0"/>
                    <a:pt x="53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40;p51">
              <a:extLst>
                <a:ext uri="{FF2B5EF4-FFF2-40B4-BE49-F238E27FC236}">
                  <a16:creationId xmlns:a16="http://schemas.microsoft.com/office/drawing/2014/main" id="{C785DB77-41D8-48F9-88A8-6FF313663E5F}"/>
                </a:ext>
              </a:extLst>
            </p:cNvPr>
            <p:cNvSpPr/>
            <p:nvPr/>
          </p:nvSpPr>
          <p:spPr>
            <a:xfrm>
              <a:off x="4412882" y="2964148"/>
              <a:ext cx="79505" cy="75324"/>
            </a:xfrm>
            <a:custGeom>
              <a:avLst/>
              <a:gdLst/>
              <a:ahLst/>
              <a:cxnLst/>
              <a:rect l="l" t="t" r="r" b="b"/>
              <a:pathLst>
                <a:path w="2263" h="2144" extrusionOk="0">
                  <a:moveTo>
                    <a:pt x="1382" y="0"/>
                  </a:moveTo>
                  <a:lnTo>
                    <a:pt x="1382" y="0"/>
                  </a:lnTo>
                  <a:cubicBezTo>
                    <a:pt x="1263" y="24"/>
                    <a:pt x="1167" y="24"/>
                    <a:pt x="1048" y="24"/>
                  </a:cubicBezTo>
                  <a:cubicBezTo>
                    <a:pt x="0" y="24"/>
                    <a:pt x="643" y="882"/>
                    <a:pt x="1382" y="2144"/>
                  </a:cubicBezTo>
                  <a:lnTo>
                    <a:pt x="2263" y="2144"/>
                  </a:lnTo>
                  <a:cubicBezTo>
                    <a:pt x="1667" y="1143"/>
                    <a:pt x="1215" y="358"/>
                    <a:pt x="1382" y="0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41;p51">
              <a:extLst>
                <a:ext uri="{FF2B5EF4-FFF2-40B4-BE49-F238E27FC236}">
                  <a16:creationId xmlns:a16="http://schemas.microsoft.com/office/drawing/2014/main" id="{DB693CB2-F239-4C23-B93A-169BB0BB1AF2}"/>
                </a:ext>
              </a:extLst>
            </p:cNvPr>
            <p:cNvSpPr/>
            <p:nvPr/>
          </p:nvSpPr>
          <p:spPr>
            <a:xfrm>
              <a:off x="4460557" y="3039437"/>
              <a:ext cx="276985" cy="175838"/>
            </a:xfrm>
            <a:custGeom>
              <a:avLst/>
              <a:gdLst/>
              <a:ahLst/>
              <a:cxnLst/>
              <a:rect l="l" t="t" r="r" b="b"/>
              <a:pathLst>
                <a:path w="7884" h="5005" extrusionOk="0">
                  <a:moveTo>
                    <a:pt x="1" y="1"/>
                  </a:moveTo>
                  <a:cubicBezTo>
                    <a:pt x="1" y="96"/>
                    <a:pt x="1" y="167"/>
                    <a:pt x="1" y="263"/>
                  </a:cubicBezTo>
                  <a:cubicBezTo>
                    <a:pt x="1" y="668"/>
                    <a:pt x="72" y="1049"/>
                    <a:pt x="191" y="1430"/>
                  </a:cubicBezTo>
                  <a:cubicBezTo>
                    <a:pt x="191" y="2494"/>
                    <a:pt x="402" y="3188"/>
                    <a:pt x="680" y="3188"/>
                  </a:cubicBezTo>
                  <a:cubicBezTo>
                    <a:pt x="788" y="3188"/>
                    <a:pt x="905" y="3084"/>
                    <a:pt x="1025" y="2858"/>
                  </a:cubicBezTo>
                  <a:cubicBezTo>
                    <a:pt x="1293" y="3511"/>
                    <a:pt x="1737" y="4235"/>
                    <a:pt x="2027" y="4235"/>
                  </a:cubicBezTo>
                  <a:cubicBezTo>
                    <a:pt x="2150" y="4235"/>
                    <a:pt x="2245" y="4106"/>
                    <a:pt x="2287" y="3787"/>
                  </a:cubicBezTo>
                  <a:cubicBezTo>
                    <a:pt x="2568" y="4378"/>
                    <a:pt x="3104" y="5005"/>
                    <a:pt x="3494" y="5005"/>
                  </a:cubicBezTo>
                  <a:cubicBezTo>
                    <a:pt x="3734" y="5005"/>
                    <a:pt x="3918" y="4769"/>
                    <a:pt x="3954" y="4144"/>
                  </a:cubicBezTo>
                  <a:cubicBezTo>
                    <a:pt x="3981" y="4769"/>
                    <a:pt x="4160" y="5005"/>
                    <a:pt x="4396" y="5005"/>
                  </a:cubicBezTo>
                  <a:cubicBezTo>
                    <a:pt x="4780" y="5005"/>
                    <a:pt x="5317" y="4378"/>
                    <a:pt x="5597" y="3787"/>
                  </a:cubicBezTo>
                  <a:cubicBezTo>
                    <a:pt x="5640" y="4108"/>
                    <a:pt x="5736" y="4239"/>
                    <a:pt x="5861" y="4239"/>
                  </a:cubicBezTo>
                  <a:cubicBezTo>
                    <a:pt x="6151" y="4239"/>
                    <a:pt x="6593" y="3525"/>
                    <a:pt x="6859" y="2858"/>
                  </a:cubicBezTo>
                  <a:cubicBezTo>
                    <a:pt x="6979" y="3084"/>
                    <a:pt x="7098" y="3188"/>
                    <a:pt x="7209" y="3188"/>
                  </a:cubicBezTo>
                  <a:cubicBezTo>
                    <a:pt x="7494" y="3188"/>
                    <a:pt x="7717" y="2494"/>
                    <a:pt x="7717" y="1430"/>
                  </a:cubicBezTo>
                  <a:cubicBezTo>
                    <a:pt x="7836" y="1049"/>
                    <a:pt x="7883" y="668"/>
                    <a:pt x="7883" y="263"/>
                  </a:cubicBezTo>
                  <a:cubicBezTo>
                    <a:pt x="7883" y="167"/>
                    <a:pt x="7883" y="96"/>
                    <a:pt x="7883" y="1"/>
                  </a:cubicBezTo>
                  <a:lnTo>
                    <a:pt x="7002" y="1"/>
                  </a:lnTo>
                  <a:cubicBezTo>
                    <a:pt x="7002" y="1906"/>
                    <a:pt x="6074" y="2049"/>
                    <a:pt x="6074" y="2049"/>
                  </a:cubicBezTo>
                  <a:cubicBezTo>
                    <a:pt x="5990" y="2067"/>
                    <a:pt x="5911" y="2076"/>
                    <a:pt x="5835" y="2076"/>
                  </a:cubicBezTo>
                  <a:cubicBezTo>
                    <a:pt x="5133" y="2076"/>
                    <a:pt x="4728" y="1358"/>
                    <a:pt x="3954" y="1358"/>
                  </a:cubicBezTo>
                  <a:cubicBezTo>
                    <a:pt x="3166" y="1358"/>
                    <a:pt x="2759" y="2082"/>
                    <a:pt x="2069" y="2082"/>
                  </a:cubicBezTo>
                  <a:cubicBezTo>
                    <a:pt x="1987" y="2082"/>
                    <a:pt x="1902" y="2071"/>
                    <a:pt x="1811" y="2049"/>
                  </a:cubicBezTo>
                  <a:cubicBezTo>
                    <a:pt x="1811" y="2049"/>
                    <a:pt x="882" y="1906"/>
                    <a:pt x="8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642;p51">
              <a:extLst>
                <a:ext uri="{FF2B5EF4-FFF2-40B4-BE49-F238E27FC236}">
                  <a16:creationId xmlns:a16="http://schemas.microsoft.com/office/drawing/2014/main" id="{292489D3-041D-4FBC-93ED-8DF2F86941C2}"/>
                </a:ext>
              </a:extLst>
            </p:cNvPr>
            <p:cNvSpPr/>
            <p:nvPr/>
          </p:nvSpPr>
          <p:spPr>
            <a:xfrm>
              <a:off x="4579375" y="3103554"/>
              <a:ext cx="40192" cy="17074"/>
            </a:xfrm>
            <a:custGeom>
              <a:avLst/>
              <a:gdLst/>
              <a:ahLst/>
              <a:cxnLst/>
              <a:rect l="l" t="t" r="r" b="b"/>
              <a:pathLst>
                <a:path w="1144" h="486" extrusionOk="0">
                  <a:moveTo>
                    <a:pt x="176" y="0"/>
                  </a:moveTo>
                  <a:cubicBezTo>
                    <a:pt x="141" y="0"/>
                    <a:pt x="104" y="12"/>
                    <a:pt x="72" y="33"/>
                  </a:cubicBezTo>
                  <a:cubicBezTo>
                    <a:pt x="1" y="81"/>
                    <a:pt x="1" y="200"/>
                    <a:pt x="48" y="248"/>
                  </a:cubicBezTo>
                  <a:cubicBezTo>
                    <a:pt x="191" y="414"/>
                    <a:pt x="358" y="486"/>
                    <a:pt x="572" y="486"/>
                  </a:cubicBezTo>
                  <a:cubicBezTo>
                    <a:pt x="763" y="486"/>
                    <a:pt x="953" y="414"/>
                    <a:pt x="1072" y="248"/>
                  </a:cubicBezTo>
                  <a:cubicBezTo>
                    <a:pt x="1144" y="200"/>
                    <a:pt x="1144" y="81"/>
                    <a:pt x="1072" y="33"/>
                  </a:cubicBezTo>
                  <a:cubicBezTo>
                    <a:pt x="1040" y="12"/>
                    <a:pt x="1003" y="0"/>
                    <a:pt x="966" y="0"/>
                  </a:cubicBezTo>
                  <a:cubicBezTo>
                    <a:pt x="920" y="0"/>
                    <a:pt x="873" y="18"/>
                    <a:pt x="834" y="57"/>
                  </a:cubicBezTo>
                  <a:cubicBezTo>
                    <a:pt x="786" y="128"/>
                    <a:pt x="667" y="176"/>
                    <a:pt x="572" y="176"/>
                  </a:cubicBezTo>
                  <a:cubicBezTo>
                    <a:pt x="453" y="176"/>
                    <a:pt x="358" y="128"/>
                    <a:pt x="286" y="57"/>
                  </a:cubicBezTo>
                  <a:cubicBezTo>
                    <a:pt x="260" y="18"/>
                    <a:pt x="219" y="0"/>
                    <a:pt x="176" y="0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643;p51">
              <a:extLst>
                <a:ext uri="{FF2B5EF4-FFF2-40B4-BE49-F238E27FC236}">
                  <a16:creationId xmlns:a16="http://schemas.microsoft.com/office/drawing/2014/main" id="{5987AAB7-F5B9-49F4-8392-156DC744FB40}"/>
                </a:ext>
              </a:extLst>
            </p:cNvPr>
            <p:cNvSpPr/>
            <p:nvPr/>
          </p:nvSpPr>
          <p:spPr>
            <a:xfrm>
              <a:off x="4547580" y="2914998"/>
              <a:ext cx="102938" cy="107541"/>
            </a:xfrm>
            <a:custGeom>
              <a:avLst/>
              <a:gdLst/>
              <a:ahLst/>
              <a:cxnLst/>
              <a:rect l="l" t="t" r="r" b="b"/>
              <a:pathLst>
                <a:path w="2930" h="3061" extrusionOk="0">
                  <a:moveTo>
                    <a:pt x="667" y="0"/>
                  </a:moveTo>
                  <a:cubicBezTo>
                    <a:pt x="590" y="0"/>
                    <a:pt x="513" y="30"/>
                    <a:pt x="453" y="90"/>
                  </a:cubicBezTo>
                  <a:cubicBezTo>
                    <a:pt x="382" y="137"/>
                    <a:pt x="358" y="256"/>
                    <a:pt x="382" y="328"/>
                  </a:cubicBezTo>
                  <a:cubicBezTo>
                    <a:pt x="286" y="328"/>
                    <a:pt x="191" y="352"/>
                    <a:pt x="120" y="423"/>
                  </a:cubicBezTo>
                  <a:cubicBezTo>
                    <a:pt x="1" y="542"/>
                    <a:pt x="1" y="733"/>
                    <a:pt x="120" y="852"/>
                  </a:cubicBezTo>
                  <a:cubicBezTo>
                    <a:pt x="179" y="899"/>
                    <a:pt x="257" y="923"/>
                    <a:pt x="334" y="923"/>
                  </a:cubicBezTo>
                  <a:cubicBezTo>
                    <a:pt x="411" y="923"/>
                    <a:pt x="489" y="899"/>
                    <a:pt x="548" y="852"/>
                  </a:cubicBezTo>
                  <a:lnTo>
                    <a:pt x="1144" y="1518"/>
                  </a:lnTo>
                  <a:lnTo>
                    <a:pt x="548" y="2209"/>
                  </a:lnTo>
                  <a:cubicBezTo>
                    <a:pt x="489" y="2150"/>
                    <a:pt x="411" y="2120"/>
                    <a:pt x="334" y="2120"/>
                  </a:cubicBezTo>
                  <a:cubicBezTo>
                    <a:pt x="257" y="2120"/>
                    <a:pt x="179" y="2150"/>
                    <a:pt x="120" y="2209"/>
                  </a:cubicBezTo>
                  <a:cubicBezTo>
                    <a:pt x="1" y="2328"/>
                    <a:pt x="1" y="2519"/>
                    <a:pt x="120" y="2638"/>
                  </a:cubicBezTo>
                  <a:cubicBezTo>
                    <a:pt x="173" y="2691"/>
                    <a:pt x="240" y="2718"/>
                    <a:pt x="311" y="2718"/>
                  </a:cubicBezTo>
                  <a:cubicBezTo>
                    <a:pt x="334" y="2718"/>
                    <a:pt x="358" y="2715"/>
                    <a:pt x="382" y="2709"/>
                  </a:cubicBezTo>
                  <a:lnTo>
                    <a:pt x="382" y="2709"/>
                  </a:lnTo>
                  <a:cubicBezTo>
                    <a:pt x="358" y="2804"/>
                    <a:pt x="405" y="2900"/>
                    <a:pt x="453" y="2971"/>
                  </a:cubicBezTo>
                  <a:cubicBezTo>
                    <a:pt x="513" y="3031"/>
                    <a:pt x="590" y="3060"/>
                    <a:pt x="667" y="3060"/>
                  </a:cubicBezTo>
                  <a:cubicBezTo>
                    <a:pt x="745" y="3060"/>
                    <a:pt x="822" y="3031"/>
                    <a:pt x="882" y="2971"/>
                  </a:cubicBezTo>
                  <a:cubicBezTo>
                    <a:pt x="1001" y="2852"/>
                    <a:pt x="1001" y="2662"/>
                    <a:pt x="882" y="2542"/>
                  </a:cubicBezTo>
                  <a:lnTo>
                    <a:pt x="1477" y="1900"/>
                  </a:lnTo>
                  <a:lnTo>
                    <a:pt x="2049" y="2542"/>
                  </a:lnTo>
                  <a:cubicBezTo>
                    <a:pt x="1953" y="2662"/>
                    <a:pt x="1953" y="2852"/>
                    <a:pt x="2049" y="2971"/>
                  </a:cubicBezTo>
                  <a:cubicBezTo>
                    <a:pt x="2108" y="3031"/>
                    <a:pt x="2186" y="3060"/>
                    <a:pt x="2263" y="3060"/>
                  </a:cubicBezTo>
                  <a:cubicBezTo>
                    <a:pt x="2340" y="3060"/>
                    <a:pt x="2418" y="3031"/>
                    <a:pt x="2477" y="2971"/>
                  </a:cubicBezTo>
                  <a:cubicBezTo>
                    <a:pt x="2549" y="2900"/>
                    <a:pt x="2573" y="2804"/>
                    <a:pt x="2573" y="2709"/>
                  </a:cubicBezTo>
                  <a:cubicBezTo>
                    <a:pt x="2590" y="2715"/>
                    <a:pt x="2611" y="2718"/>
                    <a:pt x="2633" y="2718"/>
                  </a:cubicBezTo>
                  <a:cubicBezTo>
                    <a:pt x="2699" y="2718"/>
                    <a:pt x="2775" y="2691"/>
                    <a:pt x="2811" y="2638"/>
                  </a:cubicBezTo>
                  <a:cubicBezTo>
                    <a:pt x="2930" y="2519"/>
                    <a:pt x="2930" y="2328"/>
                    <a:pt x="2811" y="2209"/>
                  </a:cubicBezTo>
                  <a:cubicBezTo>
                    <a:pt x="2763" y="2150"/>
                    <a:pt x="2692" y="2120"/>
                    <a:pt x="2617" y="2120"/>
                  </a:cubicBezTo>
                  <a:cubicBezTo>
                    <a:pt x="2543" y="2120"/>
                    <a:pt x="2465" y="2150"/>
                    <a:pt x="2406" y="2209"/>
                  </a:cubicBezTo>
                  <a:lnTo>
                    <a:pt x="1787" y="1518"/>
                  </a:lnTo>
                  <a:lnTo>
                    <a:pt x="2406" y="852"/>
                  </a:lnTo>
                  <a:cubicBezTo>
                    <a:pt x="2465" y="899"/>
                    <a:pt x="2543" y="923"/>
                    <a:pt x="2617" y="923"/>
                  </a:cubicBezTo>
                  <a:cubicBezTo>
                    <a:pt x="2692" y="923"/>
                    <a:pt x="2763" y="899"/>
                    <a:pt x="2811" y="852"/>
                  </a:cubicBezTo>
                  <a:cubicBezTo>
                    <a:pt x="2930" y="733"/>
                    <a:pt x="2930" y="542"/>
                    <a:pt x="2811" y="423"/>
                  </a:cubicBezTo>
                  <a:cubicBezTo>
                    <a:pt x="2763" y="352"/>
                    <a:pt x="2644" y="328"/>
                    <a:pt x="2573" y="328"/>
                  </a:cubicBezTo>
                  <a:cubicBezTo>
                    <a:pt x="2573" y="256"/>
                    <a:pt x="2549" y="137"/>
                    <a:pt x="2477" y="90"/>
                  </a:cubicBezTo>
                  <a:cubicBezTo>
                    <a:pt x="2418" y="30"/>
                    <a:pt x="2340" y="0"/>
                    <a:pt x="2263" y="0"/>
                  </a:cubicBezTo>
                  <a:cubicBezTo>
                    <a:pt x="2186" y="0"/>
                    <a:pt x="2108" y="30"/>
                    <a:pt x="2049" y="90"/>
                  </a:cubicBezTo>
                  <a:cubicBezTo>
                    <a:pt x="1953" y="185"/>
                    <a:pt x="1953" y="375"/>
                    <a:pt x="2049" y="494"/>
                  </a:cubicBezTo>
                  <a:lnTo>
                    <a:pt x="1477" y="1161"/>
                  </a:lnTo>
                  <a:lnTo>
                    <a:pt x="882" y="494"/>
                  </a:lnTo>
                  <a:cubicBezTo>
                    <a:pt x="1001" y="375"/>
                    <a:pt x="1001" y="209"/>
                    <a:pt x="882" y="90"/>
                  </a:cubicBezTo>
                  <a:cubicBezTo>
                    <a:pt x="822" y="30"/>
                    <a:pt x="745" y="0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5" name="Track-73 20220512-222617">
            <a:hlinkClick r:id="" action="ppaction://media"/>
            <a:extLst>
              <a:ext uri="{FF2B5EF4-FFF2-40B4-BE49-F238E27FC236}">
                <a16:creationId xmlns:a16="http://schemas.microsoft.com/office/drawing/2014/main" id="{DA09ABDD-3A31-4701-8EF3-337A0E423C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6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3772" y="27486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3000"/>
    </mc:Choice>
    <mc:Fallback>
      <p:transition spd="slow" advClick="0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25 L 5E-6 4.9382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53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2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879;p51">
            <a:extLst>
              <a:ext uri="{FF2B5EF4-FFF2-40B4-BE49-F238E27FC236}">
                <a16:creationId xmlns:a16="http://schemas.microsoft.com/office/drawing/2014/main" id="{5B0C19A8-9D4C-4263-A425-D145C4173AD8}"/>
              </a:ext>
            </a:extLst>
          </p:cNvPr>
          <p:cNvSpPr/>
          <p:nvPr/>
        </p:nvSpPr>
        <p:spPr>
          <a:xfrm>
            <a:off x="2395511" y="3888389"/>
            <a:ext cx="276106" cy="226780"/>
          </a:xfrm>
          <a:custGeom>
            <a:avLst/>
            <a:gdLst/>
            <a:ahLst/>
            <a:cxnLst/>
            <a:rect l="l" t="t" r="r" b="b"/>
            <a:pathLst>
              <a:path w="7859" h="6455" extrusionOk="0">
                <a:moveTo>
                  <a:pt x="5525" y="1"/>
                </a:moveTo>
                <a:cubicBezTo>
                  <a:pt x="3120" y="2120"/>
                  <a:pt x="310" y="2168"/>
                  <a:pt x="24" y="2168"/>
                </a:cubicBezTo>
                <a:cubicBezTo>
                  <a:pt x="24" y="2311"/>
                  <a:pt x="0" y="2430"/>
                  <a:pt x="0" y="2573"/>
                </a:cubicBezTo>
                <a:cubicBezTo>
                  <a:pt x="0" y="4716"/>
                  <a:pt x="1762" y="6454"/>
                  <a:pt x="3929" y="6454"/>
                </a:cubicBezTo>
                <a:cubicBezTo>
                  <a:pt x="6097" y="6454"/>
                  <a:pt x="7859" y="4716"/>
                  <a:pt x="7859" y="2573"/>
                </a:cubicBezTo>
                <a:cubicBezTo>
                  <a:pt x="7859" y="2430"/>
                  <a:pt x="7835" y="2287"/>
                  <a:pt x="7835" y="2168"/>
                </a:cubicBezTo>
                <a:cubicBezTo>
                  <a:pt x="6144" y="1382"/>
                  <a:pt x="5525" y="1"/>
                  <a:pt x="5525" y="1"/>
                </a:cubicBezTo>
                <a:close/>
              </a:path>
            </a:pathLst>
          </a:custGeom>
          <a:solidFill>
            <a:srgbClr val="FBC4A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3872;p51">
            <a:extLst>
              <a:ext uri="{FF2B5EF4-FFF2-40B4-BE49-F238E27FC236}">
                <a16:creationId xmlns:a16="http://schemas.microsoft.com/office/drawing/2014/main" id="{8B80F827-B00B-4B98-8741-9CEBFFBD6DF4}"/>
              </a:ext>
            </a:extLst>
          </p:cNvPr>
          <p:cNvGrpSpPr/>
          <p:nvPr/>
        </p:nvGrpSpPr>
        <p:grpSpPr>
          <a:xfrm>
            <a:off x="3354347" y="2913124"/>
            <a:ext cx="2002971" cy="1950530"/>
            <a:chOff x="2596496" y="4127948"/>
            <a:chExt cx="331335" cy="369840"/>
          </a:xfrm>
        </p:grpSpPr>
        <p:sp>
          <p:nvSpPr>
            <p:cNvPr id="5" name="Google Shape;3873;p51">
              <a:extLst>
                <a:ext uri="{FF2B5EF4-FFF2-40B4-BE49-F238E27FC236}">
                  <a16:creationId xmlns:a16="http://schemas.microsoft.com/office/drawing/2014/main" id="{0FA2DD1F-C754-4A67-B84A-12A58686BDEF}"/>
                </a:ext>
              </a:extLst>
            </p:cNvPr>
            <p:cNvSpPr/>
            <p:nvPr/>
          </p:nvSpPr>
          <p:spPr>
            <a:xfrm>
              <a:off x="2604015" y="4127948"/>
              <a:ext cx="316298" cy="155637"/>
            </a:xfrm>
            <a:custGeom>
              <a:avLst/>
              <a:gdLst/>
              <a:ahLst/>
              <a:cxnLst/>
              <a:rect l="l" t="t" r="r" b="b"/>
              <a:pathLst>
                <a:path w="9003" h="4430" extrusionOk="0">
                  <a:moveTo>
                    <a:pt x="4501" y="0"/>
                  </a:moveTo>
                  <a:cubicBezTo>
                    <a:pt x="2025" y="0"/>
                    <a:pt x="1" y="2001"/>
                    <a:pt x="1" y="4430"/>
                  </a:cubicBezTo>
                  <a:lnTo>
                    <a:pt x="9002" y="4430"/>
                  </a:lnTo>
                  <a:cubicBezTo>
                    <a:pt x="9002" y="2001"/>
                    <a:pt x="6978" y="0"/>
                    <a:pt x="45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874;p51">
              <a:extLst>
                <a:ext uri="{FF2B5EF4-FFF2-40B4-BE49-F238E27FC236}">
                  <a16:creationId xmlns:a16="http://schemas.microsoft.com/office/drawing/2014/main" id="{5D5EB705-6B04-43E7-9823-E58AFDC302FA}"/>
                </a:ext>
              </a:extLst>
            </p:cNvPr>
            <p:cNvSpPr/>
            <p:nvPr/>
          </p:nvSpPr>
          <p:spPr>
            <a:xfrm>
              <a:off x="2605701" y="4297778"/>
              <a:ext cx="313768" cy="133047"/>
            </a:xfrm>
            <a:custGeom>
              <a:avLst/>
              <a:gdLst/>
              <a:ahLst/>
              <a:cxnLst/>
              <a:rect l="l" t="t" r="r" b="b"/>
              <a:pathLst>
                <a:path w="8931" h="3787" extrusionOk="0">
                  <a:moveTo>
                    <a:pt x="167" y="0"/>
                  </a:moveTo>
                  <a:lnTo>
                    <a:pt x="167" y="691"/>
                  </a:lnTo>
                  <a:cubicBezTo>
                    <a:pt x="0" y="1548"/>
                    <a:pt x="738" y="1882"/>
                    <a:pt x="667" y="2501"/>
                  </a:cubicBezTo>
                  <a:cubicBezTo>
                    <a:pt x="524" y="3358"/>
                    <a:pt x="1167" y="3787"/>
                    <a:pt x="1167" y="3787"/>
                  </a:cubicBezTo>
                  <a:lnTo>
                    <a:pt x="7740" y="3787"/>
                  </a:lnTo>
                  <a:cubicBezTo>
                    <a:pt x="7740" y="3787"/>
                    <a:pt x="8383" y="3358"/>
                    <a:pt x="8264" y="2501"/>
                  </a:cubicBezTo>
                  <a:cubicBezTo>
                    <a:pt x="8169" y="1882"/>
                    <a:pt x="8931" y="1548"/>
                    <a:pt x="8764" y="691"/>
                  </a:cubicBezTo>
                  <a:lnTo>
                    <a:pt x="87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875;p51">
              <a:extLst>
                <a:ext uri="{FF2B5EF4-FFF2-40B4-BE49-F238E27FC236}">
                  <a16:creationId xmlns:a16="http://schemas.microsoft.com/office/drawing/2014/main" id="{A3B723F1-11B5-4960-856F-B507884DE7FD}"/>
                </a:ext>
              </a:extLst>
            </p:cNvPr>
            <p:cNvSpPr/>
            <p:nvPr/>
          </p:nvSpPr>
          <p:spPr>
            <a:xfrm>
              <a:off x="2614906" y="4392320"/>
              <a:ext cx="294516" cy="105468"/>
            </a:xfrm>
            <a:custGeom>
              <a:avLst/>
              <a:gdLst/>
              <a:ahLst/>
              <a:cxnLst/>
              <a:rect l="l" t="t" r="r" b="b"/>
              <a:pathLst>
                <a:path w="8383" h="3002" extrusionOk="0">
                  <a:moveTo>
                    <a:pt x="1810" y="1"/>
                  </a:moveTo>
                  <a:cubicBezTo>
                    <a:pt x="1810" y="1"/>
                    <a:pt x="0" y="667"/>
                    <a:pt x="334" y="3001"/>
                  </a:cubicBezTo>
                  <a:lnTo>
                    <a:pt x="1405" y="3001"/>
                  </a:lnTo>
                  <a:lnTo>
                    <a:pt x="2167" y="2239"/>
                  </a:lnTo>
                  <a:lnTo>
                    <a:pt x="4191" y="2596"/>
                  </a:lnTo>
                  <a:lnTo>
                    <a:pt x="6192" y="2215"/>
                  </a:lnTo>
                  <a:lnTo>
                    <a:pt x="7002" y="3001"/>
                  </a:lnTo>
                  <a:lnTo>
                    <a:pt x="8049" y="3001"/>
                  </a:lnTo>
                  <a:cubicBezTo>
                    <a:pt x="8383" y="667"/>
                    <a:pt x="6573" y="1"/>
                    <a:pt x="6573" y="1"/>
                  </a:cubicBez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876;p51">
              <a:extLst>
                <a:ext uri="{FF2B5EF4-FFF2-40B4-BE49-F238E27FC236}">
                  <a16:creationId xmlns:a16="http://schemas.microsoft.com/office/drawing/2014/main" id="{E2E5548A-78B6-47AE-84D2-8B38C57F7DAD}"/>
                </a:ext>
              </a:extLst>
            </p:cNvPr>
            <p:cNvSpPr/>
            <p:nvPr/>
          </p:nvSpPr>
          <p:spPr>
            <a:xfrm>
              <a:off x="2596496" y="4269321"/>
              <a:ext cx="56071" cy="56107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7" y="1"/>
                    <a:pt x="0" y="358"/>
                    <a:pt x="0" y="810"/>
                  </a:cubicBezTo>
                  <a:cubicBezTo>
                    <a:pt x="0" y="1239"/>
                    <a:pt x="357" y="1596"/>
                    <a:pt x="786" y="1596"/>
                  </a:cubicBezTo>
                  <a:cubicBezTo>
                    <a:pt x="1239" y="1596"/>
                    <a:pt x="1596" y="1239"/>
                    <a:pt x="1596" y="810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rgbClr val="E3B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877;p51">
              <a:extLst>
                <a:ext uri="{FF2B5EF4-FFF2-40B4-BE49-F238E27FC236}">
                  <a16:creationId xmlns:a16="http://schemas.microsoft.com/office/drawing/2014/main" id="{968671C0-5A21-4CF0-AB39-3F45AD7B69BF}"/>
                </a:ext>
              </a:extLst>
            </p:cNvPr>
            <p:cNvSpPr/>
            <p:nvPr/>
          </p:nvSpPr>
          <p:spPr>
            <a:xfrm>
              <a:off x="2871760" y="4269321"/>
              <a:ext cx="56071" cy="56107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810" y="1"/>
                  </a:moveTo>
                  <a:cubicBezTo>
                    <a:pt x="357" y="1"/>
                    <a:pt x="0" y="358"/>
                    <a:pt x="0" y="810"/>
                  </a:cubicBezTo>
                  <a:cubicBezTo>
                    <a:pt x="0" y="1239"/>
                    <a:pt x="357" y="1596"/>
                    <a:pt x="810" y="1596"/>
                  </a:cubicBezTo>
                  <a:cubicBezTo>
                    <a:pt x="1239" y="1596"/>
                    <a:pt x="1596" y="1239"/>
                    <a:pt x="1596" y="810"/>
                  </a:cubicBezTo>
                  <a:cubicBezTo>
                    <a:pt x="1596" y="358"/>
                    <a:pt x="1239" y="1"/>
                    <a:pt x="810" y="1"/>
                  </a:cubicBezTo>
                  <a:close/>
                </a:path>
              </a:pathLst>
            </a:custGeom>
            <a:solidFill>
              <a:srgbClr val="E3B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878;p51">
              <a:extLst>
                <a:ext uri="{FF2B5EF4-FFF2-40B4-BE49-F238E27FC236}">
                  <a16:creationId xmlns:a16="http://schemas.microsoft.com/office/drawing/2014/main" id="{E2769115-0202-4546-BDB3-F73C1045E25A}"/>
                </a:ext>
              </a:extLst>
            </p:cNvPr>
            <p:cNvSpPr/>
            <p:nvPr/>
          </p:nvSpPr>
          <p:spPr>
            <a:xfrm>
              <a:off x="2658400" y="4392320"/>
              <a:ext cx="207528" cy="49396"/>
            </a:xfrm>
            <a:custGeom>
              <a:avLst/>
              <a:gdLst/>
              <a:ahLst/>
              <a:cxnLst/>
              <a:rect l="l" t="t" r="r" b="b"/>
              <a:pathLst>
                <a:path w="5907" h="1406" extrusionOk="0">
                  <a:moveTo>
                    <a:pt x="572" y="1"/>
                  </a:moveTo>
                  <a:cubicBezTo>
                    <a:pt x="572" y="1"/>
                    <a:pt x="310" y="96"/>
                    <a:pt x="0" y="358"/>
                  </a:cubicBezTo>
                  <a:cubicBezTo>
                    <a:pt x="834" y="1048"/>
                    <a:pt x="1858" y="1406"/>
                    <a:pt x="2953" y="1406"/>
                  </a:cubicBezTo>
                  <a:cubicBezTo>
                    <a:pt x="4049" y="1406"/>
                    <a:pt x="5073" y="1048"/>
                    <a:pt x="5906" y="358"/>
                  </a:cubicBezTo>
                  <a:cubicBezTo>
                    <a:pt x="5597" y="96"/>
                    <a:pt x="5335" y="1"/>
                    <a:pt x="5335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879;p51">
              <a:extLst>
                <a:ext uri="{FF2B5EF4-FFF2-40B4-BE49-F238E27FC236}">
                  <a16:creationId xmlns:a16="http://schemas.microsoft.com/office/drawing/2014/main" id="{27F993B0-FF41-4398-8402-734CA8C55784}"/>
                </a:ext>
              </a:extLst>
            </p:cNvPr>
            <p:cNvSpPr/>
            <p:nvPr/>
          </p:nvSpPr>
          <p:spPr>
            <a:xfrm>
              <a:off x="2624111" y="4193189"/>
              <a:ext cx="276106" cy="226780"/>
            </a:xfrm>
            <a:custGeom>
              <a:avLst/>
              <a:gdLst/>
              <a:ahLst/>
              <a:cxnLst/>
              <a:rect l="l" t="t" r="r" b="b"/>
              <a:pathLst>
                <a:path w="7859" h="6455" extrusionOk="0">
                  <a:moveTo>
                    <a:pt x="5525" y="1"/>
                  </a:moveTo>
                  <a:cubicBezTo>
                    <a:pt x="3120" y="2120"/>
                    <a:pt x="310" y="2168"/>
                    <a:pt x="24" y="2168"/>
                  </a:cubicBezTo>
                  <a:cubicBezTo>
                    <a:pt x="24" y="2311"/>
                    <a:pt x="0" y="2430"/>
                    <a:pt x="0" y="2573"/>
                  </a:cubicBezTo>
                  <a:cubicBezTo>
                    <a:pt x="0" y="4716"/>
                    <a:pt x="1762" y="6454"/>
                    <a:pt x="3929" y="6454"/>
                  </a:cubicBezTo>
                  <a:cubicBezTo>
                    <a:pt x="6097" y="6454"/>
                    <a:pt x="7859" y="4716"/>
                    <a:pt x="7859" y="2573"/>
                  </a:cubicBezTo>
                  <a:cubicBezTo>
                    <a:pt x="7859" y="2430"/>
                    <a:pt x="7835" y="2287"/>
                    <a:pt x="7835" y="2168"/>
                  </a:cubicBezTo>
                  <a:cubicBezTo>
                    <a:pt x="6144" y="1382"/>
                    <a:pt x="5525" y="1"/>
                    <a:pt x="5525" y="1"/>
                  </a:cubicBez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880;p51">
              <a:extLst>
                <a:ext uri="{FF2B5EF4-FFF2-40B4-BE49-F238E27FC236}">
                  <a16:creationId xmlns:a16="http://schemas.microsoft.com/office/drawing/2014/main" id="{4CA970EF-ADE1-46D2-8047-EEE653519AA0}"/>
                </a:ext>
              </a:extLst>
            </p:cNvPr>
            <p:cNvSpPr/>
            <p:nvPr/>
          </p:nvSpPr>
          <p:spPr>
            <a:xfrm>
              <a:off x="2836592" y="4291911"/>
              <a:ext cx="10083" cy="25998"/>
            </a:xfrm>
            <a:custGeom>
              <a:avLst/>
              <a:gdLst/>
              <a:ahLst/>
              <a:cxnLst/>
              <a:rect l="l" t="t" r="r" b="b"/>
              <a:pathLst>
                <a:path w="287" h="740" extrusionOk="0">
                  <a:moveTo>
                    <a:pt x="144" y="1"/>
                  </a:moveTo>
                  <a:cubicBezTo>
                    <a:pt x="49" y="1"/>
                    <a:pt x="1" y="72"/>
                    <a:pt x="1" y="167"/>
                  </a:cubicBezTo>
                  <a:lnTo>
                    <a:pt x="1" y="572"/>
                  </a:lnTo>
                  <a:cubicBezTo>
                    <a:pt x="1" y="668"/>
                    <a:pt x="49" y="739"/>
                    <a:pt x="144" y="739"/>
                  </a:cubicBezTo>
                  <a:cubicBezTo>
                    <a:pt x="215" y="739"/>
                    <a:pt x="287" y="668"/>
                    <a:pt x="287" y="596"/>
                  </a:cubicBezTo>
                  <a:lnTo>
                    <a:pt x="287" y="167"/>
                  </a:lnTo>
                  <a:cubicBezTo>
                    <a:pt x="287" y="72"/>
                    <a:pt x="215" y="1"/>
                    <a:pt x="1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881;p51">
              <a:extLst>
                <a:ext uri="{FF2B5EF4-FFF2-40B4-BE49-F238E27FC236}">
                  <a16:creationId xmlns:a16="http://schemas.microsoft.com/office/drawing/2014/main" id="{4A943F45-1FCB-4579-ABEA-9720F0BD5C18}"/>
                </a:ext>
              </a:extLst>
            </p:cNvPr>
            <p:cNvSpPr/>
            <p:nvPr/>
          </p:nvSpPr>
          <p:spPr>
            <a:xfrm>
              <a:off x="2825736" y="4330416"/>
              <a:ext cx="31830" cy="10891"/>
            </a:xfrm>
            <a:custGeom>
              <a:avLst/>
              <a:gdLst/>
              <a:ahLst/>
              <a:cxnLst/>
              <a:rect l="l" t="t" r="r" b="b"/>
              <a:pathLst>
                <a:path w="906" h="310" extrusionOk="0">
                  <a:moveTo>
                    <a:pt x="167" y="0"/>
                  </a:moveTo>
                  <a:cubicBezTo>
                    <a:pt x="72" y="0"/>
                    <a:pt x="0" y="72"/>
                    <a:pt x="24" y="143"/>
                  </a:cubicBezTo>
                  <a:cubicBezTo>
                    <a:pt x="24" y="238"/>
                    <a:pt x="96" y="310"/>
                    <a:pt x="167" y="310"/>
                  </a:cubicBezTo>
                  <a:lnTo>
                    <a:pt x="739" y="310"/>
                  </a:lnTo>
                  <a:cubicBezTo>
                    <a:pt x="834" y="310"/>
                    <a:pt x="905" y="238"/>
                    <a:pt x="905" y="143"/>
                  </a:cubicBezTo>
                  <a:cubicBezTo>
                    <a:pt x="905" y="48"/>
                    <a:pt x="834" y="0"/>
                    <a:pt x="739" y="0"/>
                  </a:cubicBezTo>
                  <a:close/>
                </a:path>
              </a:pathLst>
            </a:custGeom>
            <a:solidFill>
              <a:srgbClr val="F98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882;p51">
              <a:extLst>
                <a:ext uri="{FF2B5EF4-FFF2-40B4-BE49-F238E27FC236}">
                  <a16:creationId xmlns:a16="http://schemas.microsoft.com/office/drawing/2014/main" id="{2A1EC78B-AE67-469C-BA71-3D02F2262CA1}"/>
                </a:ext>
              </a:extLst>
            </p:cNvPr>
            <p:cNvSpPr/>
            <p:nvPr/>
          </p:nvSpPr>
          <p:spPr>
            <a:xfrm>
              <a:off x="2677652" y="4291911"/>
              <a:ext cx="10891" cy="25998"/>
            </a:xfrm>
            <a:custGeom>
              <a:avLst/>
              <a:gdLst/>
              <a:ahLst/>
              <a:cxnLst/>
              <a:rect l="l" t="t" r="r" b="b"/>
              <a:pathLst>
                <a:path w="310" h="740" extrusionOk="0">
                  <a:moveTo>
                    <a:pt x="143" y="1"/>
                  </a:moveTo>
                  <a:cubicBezTo>
                    <a:pt x="48" y="1"/>
                    <a:pt x="0" y="72"/>
                    <a:pt x="0" y="167"/>
                  </a:cubicBezTo>
                  <a:lnTo>
                    <a:pt x="0" y="572"/>
                  </a:lnTo>
                  <a:cubicBezTo>
                    <a:pt x="0" y="668"/>
                    <a:pt x="48" y="739"/>
                    <a:pt x="143" y="739"/>
                  </a:cubicBezTo>
                  <a:cubicBezTo>
                    <a:pt x="238" y="739"/>
                    <a:pt x="310" y="668"/>
                    <a:pt x="310" y="596"/>
                  </a:cubicBezTo>
                  <a:lnTo>
                    <a:pt x="310" y="167"/>
                  </a:lnTo>
                  <a:cubicBezTo>
                    <a:pt x="310" y="72"/>
                    <a:pt x="238" y="1"/>
                    <a:pt x="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883;p51">
              <a:extLst>
                <a:ext uri="{FF2B5EF4-FFF2-40B4-BE49-F238E27FC236}">
                  <a16:creationId xmlns:a16="http://schemas.microsoft.com/office/drawing/2014/main" id="{E4E0D373-0851-4A8E-A40E-A060834C17CE}"/>
                </a:ext>
              </a:extLst>
            </p:cNvPr>
            <p:cNvSpPr/>
            <p:nvPr/>
          </p:nvSpPr>
          <p:spPr>
            <a:xfrm>
              <a:off x="2666761" y="4330416"/>
              <a:ext cx="31830" cy="10891"/>
            </a:xfrm>
            <a:custGeom>
              <a:avLst/>
              <a:gdLst/>
              <a:ahLst/>
              <a:cxnLst/>
              <a:rect l="l" t="t" r="r" b="b"/>
              <a:pathLst>
                <a:path w="906" h="310" extrusionOk="0">
                  <a:moveTo>
                    <a:pt x="167" y="0"/>
                  </a:moveTo>
                  <a:cubicBezTo>
                    <a:pt x="72" y="0"/>
                    <a:pt x="1" y="72"/>
                    <a:pt x="1" y="143"/>
                  </a:cubicBezTo>
                  <a:cubicBezTo>
                    <a:pt x="24" y="238"/>
                    <a:pt x="96" y="310"/>
                    <a:pt x="167" y="310"/>
                  </a:cubicBezTo>
                  <a:lnTo>
                    <a:pt x="739" y="310"/>
                  </a:lnTo>
                  <a:cubicBezTo>
                    <a:pt x="834" y="310"/>
                    <a:pt x="906" y="238"/>
                    <a:pt x="906" y="143"/>
                  </a:cubicBezTo>
                  <a:cubicBezTo>
                    <a:pt x="906" y="48"/>
                    <a:pt x="810" y="0"/>
                    <a:pt x="739" y="0"/>
                  </a:cubicBezTo>
                  <a:close/>
                </a:path>
              </a:pathLst>
            </a:custGeom>
            <a:solidFill>
              <a:srgbClr val="F980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884;p51">
              <a:extLst>
                <a:ext uri="{FF2B5EF4-FFF2-40B4-BE49-F238E27FC236}">
                  <a16:creationId xmlns:a16="http://schemas.microsoft.com/office/drawing/2014/main" id="{266ED39B-1D33-4E3D-898D-F932AAB1A62C}"/>
                </a:ext>
              </a:extLst>
            </p:cNvPr>
            <p:cNvSpPr/>
            <p:nvPr/>
          </p:nvSpPr>
          <p:spPr>
            <a:xfrm>
              <a:off x="2742050" y="4322547"/>
              <a:ext cx="40227" cy="17953"/>
            </a:xfrm>
            <a:custGeom>
              <a:avLst/>
              <a:gdLst/>
              <a:ahLst/>
              <a:cxnLst/>
              <a:rect l="l" t="t" r="r" b="b"/>
              <a:pathLst>
                <a:path w="1145" h="511" extrusionOk="0">
                  <a:moveTo>
                    <a:pt x="167" y="1"/>
                  </a:moveTo>
                  <a:cubicBezTo>
                    <a:pt x="130" y="1"/>
                    <a:pt x="94" y="12"/>
                    <a:pt x="72" y="34"/>
                  </a:cubicBezTo>
                  <a:cubicBezTo>
                    <a:pt x="1" y="105"/>
                    <a:pt x="1" y="200"/>
                    <a:pt x="49" y="272"/>
                  </a:cubicBezTo>
                  <a:cubicBezTo>
                    <a:pt x="168" y="415"/>
                    <a:pt x="358" y="510"/>
                    <a:pt x="572" y="510"/>
                  </a:cubicBezTo>
                  <a:cubicBezTo>
                    <a:pt x="787" y="510"/>
                    <a:pt x="977" y="415"/>
                    <a:pt x="1096" y="272"/>
                  </a:cubicBezTo>
                  <a:cubicBezTo>
                    <a:pt x="1144" y="200"/>
                    <a:pt x="1144" y="105"/>
                    <a:pt x="1073" y="34"/>
                  </a:cubicBezTo>
                  <a:cubicBezTo>
                    <a:pt x="1051" y="12"/>
                    <a:pt x="1015" y="1"/>
                    <a:pt x="978" y="1"/>
                  </a:cubicBezTo>
                  <a:cubicBezTo>
                    <a:pt x="932" y="1"/>
                    <a:pt x="884" y="18"/>
                    <a:pt x="858" y="58"/>
                  </a:cubicBezTo>
                  <a:cubicBezTo>
                    <a:pt x="787" y="129"/>
                    <a:pt x="692" y="177"/>
                    <a:pt x="572" y="177"/>
                  </a:cubicBezTo>
                  <a:cubicBezTo>
                    <a:pt x="453" y="177"/>
                    <a:pt x="358" y="129"/>
                    <a:pt x="287" y="58"/>
                  </a:cubicBezTo>
                  <a:cubicBezTo>
                    <a:pt x="260" y="18"/>
                    <a:pt x="213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885;p51">
              <a:extLst>
                <a:ext uri="{FF2B5EF4-FFF2-40B4-BE49-F238E27FC236}">
                  <a16:creationId xmlns:a16="http://schemas.microsoft.com/office/drawing/2014/main" id="{42C983D9-994C-4A6B-AF56-51919956C30D}"/>
                </a:ext>
              </a:extLst>
            </p:cNvPr>
            <p:cNvSpPr/>
            <p:nvPr/>
          </p:nvSpPr>
          <p:spPr>
            <a:xfrm>
              <a:off x="2652603" y="4443578"/>
              <a:ext cx="219121" cy="54209"/>
            </a:xfrm>
            <a:custGeom>
              <a:avLst/>
              <a:gdLst/>
              <a:ahLst/>
              <a:cxnLst/>
              <a:rect l="l" t="t" r="r" b="b"/>
              <a:pathLst>
                <a:path w="6237" h="1543" extrusionOk="0">
                  <a:moveTo>
                    <a:pt x="1374" y="1"/>
                  </a:moveTo>
                  <a:cubicBezTo>
                    <a:pt x="559" y="1"/>
                    <a:pt x="1" y="562"/>
                    <a:pt x="332" y="1542"/>
                  </a:cubicBezTo>
                  <a:lnTo>
                    <a:pt x="5905" y="1542"/>
                  </a:lnTo>
                  <a:cubicBezTo>
                    <a:pt x="6236" y="562"/>
                    <a:pt x="5678" y="1"/>
                    <a:pt x="4863" y="1"/>
                  </a:cubicBezTo>
                  <a:cubicBezTo>
                    <a:pt x="4332" y="1"/>
                    <a:pt x="3692" y="239"/>
                    <a:pt x="3118" y="756"/>
                  </a:cubicBezTo>
                  <a:cubicBezTo>
                    <a:pt x="2545" y="239"/>
                    <a:pt x="1905" y="1"/>
                    <a:pt x="13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886;p51">
              <a:extLst>
                <a:ext uri="{FF2B5EF4-FFF2-40B4-BE49-F238E27FC236}">
                  <a16:creationId xmlns:a16="http://schemas.microsoft.com/office/drawing/2014/main" id="{7B5C0B94-6C6F-4C3B-832F-E6AF0C286836}"/>
                </a:ext>
              </a:extLst>
            </p:cNvPr>
            <p:cNvSpPr/>
            <p:nvPr/>
          </p:nvSpPr>
          <p:spPr>
            <a:xfrm>
              <a:off x="2652462" y="4444000"/>
              <a:ext cx="60358" cy="53788"/>
            </a:xfrm>
            <a:custGeom>
              <a:avLst/>
              <a:gdLst/>
              <a:ahLst/>
              <a:cxnLst/>
              <a:rect l="l" t="t" r="r" b="b"/>
              <a:pathLst>
                <a:path w="1718" h="1531" extrusionOk="0">
                  <a:moveTo>
                    <a:pt x="1375" y="0"/>
                  </a:moveTo>
                  <a:cubicBezTo>
                    <a:pt x="553" y="0"/>
                    <a:pt x="0" y="543"/>
                    <a:pt x="336" y="1530"/>
                  </a:cubicBezTo>
                  <a:lnTo>
                    <a:pt x="979" y="1530"/>
                  </a:lnTo>
                  <a:cubicBezTo>
                    <a:pt x="693" y="673"/>
                    <a:pt x="1074" y="149"/>
                    <a:pt x="1717" y="30"/>
                  </a:cubicBezTo>
                  <a:cubicBezTo>
                    <a:pt x="1599" y="10"/>
                    <a:pt x="1485" y="0"/>
                    <a:pt x="1375" y="0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887;p51">
              <a:extLst>
                <a:ext uri="{FF2B5EF4-FFF2-40B4-BE49-F238E27FC236}">
                  <a16:creationId xmlns:a16="http://schemas.microsoft.com/office/drawing/2014/main" id="{804BFB5B-0531-4935-9E23-B045E0479AE0}"/>
                </a:ext>
              </a:extLst>
            </p:cNvPr>
            <p:cNvSpPr/>
            <p:nvPr/>
          </p:nvSpPr>
          <p:spPr>
            <a:xfrm>
              <a:off x="2610725" y="4146357"/>
              <a:ext cx="106276" cy="114637"/>
            </a:xfrm>
            <a:custGeom>
              <a:avLst/>
              <a:gdLst/>
              <a:ahLst/>
              <a:cxnLst/>
              <a:rect l="l" t="t" r="r" b="b"/>
              <a:pathLst>
                <a:path w="3025" h="3263" extrusionOk="0">
                  <a:moveTo>
                    <a:pt x="2191" y="0"/>
                  </a:moveTo>
                  <a:cubicBezTo>
                    <a:pt x="1143" y="548"/>
                    <a:pt x="357" y="1500"/>
                    <a:pt x="0" y="2643"/>
                  </a:cubicBezTo>
                  <a:cubicBezTo>
                    <a:pt x="95" y="2667"/>
                    <a:pt x="167" y="2691"/>
                    <a:pt x="262" y="2691"/>
                  </a:cubicBezTo>
                  <a:lnTo>
                    <a:pt x="595" y="2667"/>
                  </a:lnTo>
                  <a:lnTo>
                    <a:pt x="786" y="2953"/>
                  </a:lnTo>
                  <a:cubicBezTo>
                    <a:pt x="929" y="3144"/>
                    <a:pt x="1143" y="3263"/>
                    <a:pt x="1381" y="3263"/>
                  </a:cubicBezTo>
                  <a:cubicBezTo>
                    <a:pt x="1691" y="3263"/>
                    <a:pt x="1977" y="3048"/>
                    <a:pt x="2072" y="2739"/>
                  </a:cubicBezTo>
                  <a:lnTo>
                    <a:pt x="2167" y="2429"/>
                  </a:lnTo>
                  <a:lnTo>
                    <a:pt x="2477" y="2334"/>
                  </a:lnTo>
                  <a:cubicBezTo>
                    <a:pt x="2739" y="2239"/>
                    <a:pt x="2929" y="2024"/>
                    <a:pt x="2977" y="1762"/>
                  </a:cubicBezTo>
                  <a:cubicBezTo>
                    <a:pt x="3024" y="1477"/>
                    <a:pt x="2905" y="1215"/>
                    <a:pt x="2691" y="1048"/>
                  </a:cubicBezTo>
                  <a:lnTo>
                    <a:pt x="2405" y="857"/>
                  </a:lnTo>
                  <a:lnTo>
                    <a:pt x="2405" y="524"/>
                  </a:lnTo>
                  <a:cubicBezTo>
                    <a:pt x="2429" y="334"/>
                    <a:pt x="2334" y="143"/>
                    <a:pt x="2215" y="24"/>
                  </a:cubicBezTo>
                  <a:lnTo>
                    <a:pt x="2191" y="0"/>
                  </a:ln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888;p51">
              <a:extLst>
                <a:ext uri="{FF2B5EF4-FFF2-40B4-BE49-F238E27FC236}">
                  <a16:creationId xmlns:a16="http://schemas.microsoft.com/office/drawing/2014/main" id="{0DE7942A-90CD-49BB-9DEB-12D1CCA93EFA}"/>
                </a:ext>
              </a:extLst>
            </p:cNvPr>
            <p:cNvSpPr/>
            <p:nvPr/>
          </p:nvSpPr>
          <p:spPr>
            <a:xfrm>
              <a:off x="2605701" y="4154402"/>
              <a:ext cx="97071" cy="92153"/>
            </a:xfrm>
            <a:custGeom>
              <a:avLst/>
              <a:gdLst/>
              <a:ahLst/>
              <a:cxnLst/>
              <a:rect l="l" t="t" r="r" b="b"/>
              <a:pathLst>
                <a:path w="2763" h="2623" extrusionOk="0">
                  <a:moveTo>
                    <a:pt x="1826" y="0"/>
                  </a:moveTo>
                  <a:cubicBezTo>
                    <a:pt x="1765" y="0"/>
                    <a:pt x="1702" y="18"/>
                    <a:pt x="1643" y="57"/>
                  </a:cubicBezTo>
                  <a:lnTo>
                    <a:pt x="1334" y="295"/>
                  </a:lnTo>
                  <a:cubicBezTo>
                    <a:pt x="1288" y="340"/>
                    <a:pt x="1224" y="357"/>
                    <a:pt x="1159" y="357"/>
                  </a:cubicBezTo>
                  <a:cubicBezTo>
                    <a:pt x="1121" y="357"/>
                    <a:pt x="1083" y="351"/>
                    <a:pt x="1048" y="343"/>
                  </a:cubicBezTo>
                  <a:lnTo>
                    <a:pt x="691" y="224"/>
                  </a:lnTo>
                  <a:cubicBezTo>
                    <a:pt x="654" y="209"/>
                    <a:pt x="617" y="202"/>
                    <a:pt x="581" y="202"/>
                  </a:cubicBezTo>
                  <a:cubicBezTo>
                    <a:pt x="387" y="202"/>
                    <a:pt x="229" y="403"/>
                    <a:pt x="310" y="605"/>
                  </a:cubicBezTo>
                  <a:lnTo>
                    <a:pt x="429" y="962"/>
                  </a:lnTo>
                  <a:cubicBezTo>
                    <a:pt x="453" y="1057"/>
                    <a:pt x="453" y="1176"/>
                    <a:pt x="381" y="1248"/>
                  </a:cubicBezTo>
                  <a:lnTo>
                    <a:pt x="143" y="1557"/>
                  </a:lnTo>
                  <a:cubicBezTo>
                    <a:pt x="0" y="1772"/>
                    <a:pt x="143" y="2057"/>
                    <a:pt x="381" y="2057"/>
                  </a:cubicBezTo>
                  <a:lnTo>
                    <a:pt x="786" y="2033"/>
                  </a:lnTo>
                  <a:cubicBezTo>
                    <a:pt x="881" y="2033"/>
                    <a:pt x="977" y="2081"/>
                    <a:pt x="1024" y="2176"/>
                  </a:cubicBezTo>
                  <a:lnTo>
                    <a:pt x="1262" y="2486"/>
                  </a:lnTo>
                  <a:cubicBezTo>
                    <a:pt x="1324" y="2579"/>
                    <a:pt x="1418" y="2623"/>
                    <a:pt x="1510" y="2623"/>
                  </a:cubicBezTo>
                  <a:cubicBezTo>
                    <a:pt x="1629" y="2623"/>
                    <a:pt x="1746" y="2549"/>
                    <a:pt x="1786" y="2414"/>
                  </a:cubicBezTo>
                  <a:lnTo>
                    <a:pt x="1905" y="2033"/>
                  </a:lnTo>
                  <a:cubicBezTo>
                    <a:pt x="1929" y="1938"/>
                    <a:pt x="2001" y="1867"/>
                    <a:pt x="2096" y="1843"/>
                  </a:cubicBezTo>
                  <a:lnTo>
                    <a:pt x="2477" y="1724"/>
                  </a:lnTo>
                  <a:cubicBezTo>
                    <a:pt x="2715" y="1629"/>
                    <a:pt x="2763" y="1319"/>
                    <a:pt x="2572" y="1176"/>
                  </a:cubicBezTo>
                  <a:lnTo>
                    <a:pt x="2239" y="962"/>
                  </a:lnTo>
                  <a:cubicBezTo>
                    <a:pt x="2167" y="890"/>
                    <a:pt x="2120" y="819"/>
                    <a:pt x="2120" y="700"/>
                  </a:cubicBezTo>
                  <a:lnTo>
                    <a:pt x="2120" y="319"/>
                  </a:lnTo>
                  <a:cubicBezTo>
                    <a:pt x="2137" y="128"/>
                    <a:pt x="1990" y="0"/>
                    <a:pt x="18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3623;p51">
            <a:extLst>
              <a:ext uri="{FF2B5EF4-FFF2-40B4-BE49-F238E27FC236}">
                <a16:creationId xmlns:a16="http://schemas.microsoft.com/office/drawing/2014/main" id="{447CE22E-E839-43DC-B115-7654B8D1F146}"/>
              </a:ext>
            </a:extLst>
          </p:cNvPr>
          <p:cNvGrpSpPr/>
          <p:nvPr/>
        </p:nvGrpSpPr>
        <p:grpSpPr>
          <a:xfrm>
            <a:off x="946400" y="1087171"/>
            <a:ext cx="1754805" cy="1711900"/>
            <a:chOff x="4412882" y="2892197"/>
            <a:chExt cx="373177" cy="369840"/>
          </a:xfrm>
        </p:grpSpPr>
        <p:sp>
          <p:nvSpPr>
            <p:cNvPr id="22" name="Google Shape;3624;p51">
              <a:extLst>
                <a:ext uri="{FF2B5EF4-FFF2-40B4-BE49-F238E27FC236}">
                  <a16:creationId xmlns:a16="http://schemas.microsoft.com/office/drawing/2014/main" id="{60559393-9D90-4C49-AB6D-C28B4601EA2F}"/>
                </a:ext>
              </a:extLst>
            </p:cNvPr>
            <p:cNvSpPr/>
            <p:nvPr/>
          </p:nvSpPr>
          <p:spPr>
            <a:xfrm>
              <a:off x="4453038" y="3156569"/>
              <a:ext cx="105468" cy="105468"/>
            </a:xfrm>
            <a:custGeom>
              <a:avLst/>
              <a:gdLst/>
              <a:ahLst/>
              <a:cxnLst/>
              <a:rect l="l" t="t" r="r" b="b"/>
              <a:pathLst>
                <a:path w="3002" h="3002" extrusionOk="0">
                  <a:moveTo>
                    <a:pt x="1787" y="1"/>
                  </a:moveTo>
                  <a:cubicBezTo>
                    <a:pt x="1787" y="1"/>
                    <a:pt x="1" y="668"/>
                    <a:pt x="310" y="3001"/>
                  </a:cubicBezTo>
                  <a:lnTo>
                    <a:pt x="1191" y="3001"/>
                  </a:lnTo>
                  <a:lnTo>
                    <a:pt x="1334" y="2858"/>
                  </a:lnTo>
                  <a:lnTo>
                    <a:pt x="1501" y="3001"/>
                  </a:lnTo>
                  <a:lnTo>
                    <a:pt x="2525" y="3001"/>
                  </a:lnTo>
                  <a:lnTo>
                    <a:pt x="3001" y="1572"/>
                  </a:lnTo>
                  <a:lnTo>
                    <a:pt x="25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625;p51">
              <a:extLst>
                <a:ext uri="{FF2B5EF4-FFF2-40B4-BE49-F238E27FC236}">
                  <a16:creationId xmlns:a16="http://schemas.microsoft.com/office/drawing/2014/main" id="{0E2AE64D-B86C-46A5-B92B-C4561E63F321}"/>
                </a:ext>
              </a:extLst>
            </p:cNvPr>
            <p:cNvSpPr/>
            <p:nvPr/>
          </p:nvSpPr>
          <p:spPr>
            <a:xfrm>
              <a:off x="4453038" y="3156569"/>
              <a:ext cx="79505" cy="105468"/>
            </a:xfrm>
            <a:custGeom>
              <a:avLst/>
              <a:gdLst/>
              <a:ahLst/>
              <a:cxnLst/>
              <a:rect l="l" t="t" r="r" b="b"/>
              <a:pathLst>
                <a:path w="2263" h="3002" extrusionOk="0">
                  <a:moveTo>
                    <a:pt x="1787" y="1"/>
                  </a:moveTo>
                  <a:cubicBezTo>
                    <a:pt x="1787" y="1"/>
                    <a:pt x="1" y="668"/>
                    <a:pt x="310" y="3001"/>
                  </a:cubicBezTo>
                  <a:lnTo>
                    <a:pt x="786" y="3001"/>
                  </a:lnTo>
                  <a:cubicBezTo>
                    <a:pt x="453" y="668"/>
                    <a:pt x="2263" y="1"/>
                    <a:pt x="2263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626;p51">
              <a:extLst>
                <a:ext uri="{FF2B5EF4-FFF2-40B4-BE49-F238E27FC236}">
                  <a16:creationId xmlns:a16="http://schemas.microsoft.com/office/drawing/2014/main" id="{3D963144-BE43-4254-A192-5300EDFA5F52}"/>
                </a:ext>
              </a:extLst>
            </p:cNvPr>
            <p:cNvSpPr/>
            <p:nvPr/>
          </p:nvSpPr>
          <p:spPr>
            <a:xfrm>
              <a:off x="4541713" y="3202593"/>
              <a:ext cx="92082" cy="58601"/>
            </a:xfrm>
            <a:custGeom>
              <a:avLst/>
              <a:gdLst/>
              <a:ahLst/>
              <a:cxnLst/>
              <a:rect l="l" t="t" r="r" b="b"/>
              <a:pathLst>
                <a:path w="2621" h="1668" extrusionOk="0">
                  <a:moveTo>
                    <a:pt x="1" y="1"/>
                  </a:moveTo>
                  <a:lnTo>
                    <a:pt x="1" y="1668"/>
                  </a:lnTo>
                  <a:lnTo>
                    <a:pt x="2359" y="1668"/>
                  </a:lnTo>
                  <a:lnTo>
                    <a:pt x="2620" y="1406"/>
                  </a:lnTo>
                  <a:lnTo>
                    <a:pt x="7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627;p51">
              <a:extLst>
                <a:ext uri="{FF2B5EF4-FFF2-40B4-BE49-F238E27FC236}">
                  <a16:creationId xmlns:a16="http://schemas.microsoft.com/office/drawing/2014/main" id="{7241E345-3EAA-441D-8B0D-05DE77200E6A}"/>
                </a:ext>
              </a:extLst>
            </p:cNvPr>
            <p:cNvSpPr/>
            <p:nvPr/>
          </p:nvSpPr>
          <p:spPr>
            <a:xfrm>
              <a:off x="4639627" y="3156569"/>
              <a:ext cx="106276" cy="105468"/>
            </a:xfrm>
            <a:custGeom>
              <a:avLst/>
              <a:gdLst/>
              <a:ahLst/>
              <a:cxnLst/>
              <a:rect l="l" t="t" r="r" b="b"/>
              <a:pathLst>
                <a:path w="3025" h="3002" extrusionOk="0">
                  <a:moveTo>
                    <a:pt x="476" y="1"/>
                  </a:moveTo>
                  <a:lnTo>
                    <a:pt x="0" y="1572"/>
                  </a:lnTo>
                  <a:lnTo>
                    <a:pt x="476" y="3001"/>
                  </a:lnTo>
                  <a:lnTo>
                    <a:pt x="1500" y="3001"/>
                  </a:lnTo>
                  <a:lnTo>
                    <a:pt x="1667" y="2835"/>
                  </a:lnTo>
                  <a:lnTo>
                    <a:pt x="1810" y="3001"/>
                  </a:lnTo>
                  <a:lnTo>
                    <a:pt x="2715" y="3001"/>
                  </a:lnTo>
                  <a:cubicBezTo>
                    <a:pt x="3025" y="668"/>
                    <a:pt x="1215" y="1"/>
                    <a:pt x="1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28;p51">
              <a:extLst>
                <a:ext uri="{FF2B5EF4-FFF2-40B4-BE49-F238E27FC236}">
                  <a16:creationId xmlns:a16="http://schemas.microsoft.com/office/drawing/2014/main" id="{2E959064-2378-4086-92D6-73B06BEF9660}"/>
                </a:ext>
              </a:extLst>
            </p:cNvPr>
            <p:cNvSpPr/>
            <p:nvPr/>
          </p:nvSpPr>
          <p:spPr>
            <a:xfrm>
              <a:off x="4494881" y="3215803"/>
              <a:ext cx="10891" cy="45391"/>
            </a:xfrm>
            <a:custGeom>
              <a:avLst/>
              <a:gdLst/>
              <a:ahLst/>
              <a:cxnLst/>
              <a:rect l="l" t="t" r="r" b="b"/>
              <a:pathLst>
                <a:path w="310" h="1292" extrusionOk="0">
                  <a:moveTo>
                    <a:pt x="172" y="1"/>
                  </a:moveTo>
                  <a:cubicBezTo>
                    <a:pt x="162" y="1"/>
                    <a:pt x="153" y="2"/>
                    <a:pt x="143" y="6"/>
                  </a:cubicBezTo>
                  <a:cubicBezTo>
                    <a:pt x="48" y="6"/>
                    <a:pt x="0" y="77"/>
                    <a:pt x="0" y="148"/>
                  </a:cubicBezTo>
                  <a:lnTo>
                    <a:pt x="0" y="1292"/>
                  </a:lnTo>
                  <a:lnTo>
                    <a:pt x="310" y="1292"/>
                  </a:lnTo>
                  <a:lnTo>
                    <a:pt x="310" y="148"/>
                  </a:lnTo>
                  <a:cubicBezTo>
                    <a:pt x="310" y="66"/>
                    <a:pt x="238" y="1"/>
                    <a:pt x="172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29;p51">
              <a:extLst>
                <a:ext uri="{FF2B5EF4-FFF2-40B4-BE49-F238E27FC236}">
                  <a16:creationId xmlns:a16="http://schemas.microsoft.com/office/drawing/2014/main" id="{A1BF6848-3BCA-4B68-8574-6FF16A69066A}"/>
                </a:ext>
              </a:extLst>
            </p:cNvPr>
            <p:cNvSpPr/>
            <p:nvPr/>
          </p:nvSpPr>
          <p:spPr>
            <a:xfrm>
              <a:off x="4692326" y="3215803"/>
              <a:ext cx="10926" cy="45391"/>
            </a:xfrm>
            <a:custGeom>
              <a:avLst/>
              <a:gdLst/>
              <a:ahLst/>
              <a:cxnLst/>
              <a:rect l="l" t="t" r="r" b="b"/>
              <a:pathLst>
                <a:path w="311" h="1292" extrusionOk="0">
                  <a:moveTo>
                    <a:pt x="180" y="1"/>
                  </a:moveTo>
                  <a:cubicBezTo>
                    <a:pt x="168" y="1"/>
                    <a:pt x="156" y="2"/>
                    <a:pt x="143" y="6"/>
                  </a:cubicBezTo>
                  <a:cubicBezTo>
                    <a:pt x="72" y="6"/>
                    <a:pt x="0" y="77"/>
                    <a:pt x="0" y="148"/>
                  </a:cubicBezTo>
                  <a:lnTo>
                    <a:pt x="0" y="1292"/>
                  </a:lnTo>
                  <a:lnTo>
                    <a:pt x="310" y="1292"/>
                  </a:lnTo>
                  <a:lnTo>
                    <a:pt x="310" y="148"/>
                  </a:lnTo>
                  <a:cubicBezTo>
                    <a:pt x="310" y="66"/>
                    <a:pt x="256" y="1"/>
                    <a:pt x="180" y="1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30;p51">
              <a:extLst>
                <a:ext uri="{FF2B5EF4-FFF2-40B4-BE49-F238E27FC236}">
                  <a16:creationId xmlns:a16="http://schemas.microsoft.com/office/drawing/2014/main" id="{0CC7F821-BBAA-413C-90D6-0C377A67816E}"/>
                </a:ext>
              </a:extLst>
            </p:cNvPr>
            <p:cNvSpPr/>
            <p:nvPr/>
          </p:nvSpPr>
          <p:spPr>
            <a:xfrm>
              <a:off x="4541713" y="3156569"/>
              <a:ext cx="115516" cy="82034"/>
            </a:xfrm>
            <a:custGeom>
              <a:avLst/>
              <a:gdLst/>
              <a:ahLst/>
              <a:cxnLst/>
              <a:rect l="l" t="t" r="r" b="b"/>
              <a:pathLst>
                <a:path w="3288" h="2335" extrusionOk="0">
                  <a:moveTo>
                    <a:pt x="144" y="1"/>
                  </a:moveTo>
                  <a:cubicBezTo>
                    <a:pt x="239" y="120"/>
                    <a:pt x="334" y="263"/>
                    <a:pt x="501" y="429"/>
                  </a:cubicBezTo>
                  <a:lnTo>
                    <a:pt x="1" y="429"/>
                  </a:lnTo>
                  <a:lnTo>
                    <a:pt x="477" y="1311"/>
                  </a:lnTo>
                  <a:lnTo>
                    <a:pt x="2430" y="2335"/>
                  </a:lnTo>
                  <a:lnTo>
                    <a:pt x="3263" y="2335"/>
                  </a:lnTo>
                  <a:lnTo>
                    <a:pt x="3263" y="429"/>
                  </a:lnTo>
                  <a:lnTo>
                    <a:pt x="3287" y="429"/>
                  </a:lnTo>
                  <a:lnTo>
                    <a:pt x="3287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31;p51">
              <a:extLst>
                <a:ext uri="{FF2B5EF4-FFF2-40B4-BE49-F238E27FC236}">
                  <a16:creationId xmlns:a16="http://schemas.microsoft.com/office/drawing/2014/main" id="{C83BD91C-7A26-4CDE-87F8-1C42355D7499}"/>
                </a:ext>
              </a:extLst>
            </p:cNvPr>
            <p:cNvSpPr/>
            <p:nvPr/>
          </p:nvSpPr>
          <p:spPr>
            <a:xfrm>
              <a:off x="4541713" y="3156569"/>
              <a:ext cx="115516" cy="105468"/>
            </a:xfrm>
            <a:custGeom>
              <a:avLst/>
              <a:gdLst/>
              <a:ahLst/>
              <a:cxnLst/>
              <a:rect l="l" t="t" r="r" b="b"/>
              <a:pathLst>
                <a:path w="3288" h="3002" extrusionOk="0">
                  <a:moveTo>
                    <a:pt x="1" y="1"/>
                  </a:moveTo>
                  <a:lnTo>
                    <a:pt x="1" y="1334"/>
                  </a:lnTo>
                  <a:cubicBezTo>
                    <a:pt x="120" y="1453"/>
                    <a:pt x="263" y="1572"/>
                    <a:pt x="406" y="1715"/>
                  </a:cubicBezTo>
                  <a:cubicBezTo>
                    <a:pt x="930" y="2168"/>
                    <a:pt x="1501" y="2549"/>
                    <a:pt x="2144" y="2882"/>
                  </a:cubicBezTo>
                  <a:cubicBezTo>
                    <a:pt x="2216" y="2930"/>
                    <a:pt x="2287" y="2954"/>
                    <a:pt x="2382" y="3001"/>
                  </a:cubicBezTo>
                  <a:lnTo>
                    <a:pt x="3287" y="3001"/>
                  </a:lnTo>
                  <a:lnTo>
                    <a:pt x="3287" y="2358"/>
                  </a:lnTo>
                  <a:cubicBezTo>
                    <a:pt x="2287" y="1953"/>
                    <a:pt x="1549" y="1430"/>
                    <a:pt x="1073" y="1025"/>
                  </a:cubicBezTo>
                  <a:cubicBezTo>
                    <a:pt x="596" y="620"/>
                    <a:pt x="287" y="239"/>
                    <a:pt x="1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32;p51">
              <a:extLst>
                <a:ext uri="{FF2B5EF4-FFF2-40B4-BE49-F238E27FC236}">
                  <a16:creationId xmlns:a16="http://schemas.microsoft.com/office/drawing/2014/main" id="{DFCCA408-B33E-47E2-92C8-38FF26B4A88C}"/>
                </a:ext>
              </a:extLst>
            </p:cNvPr>
            <p:cNvSpPr/>
            <p:nvPr/>
          </p:nvSpPr>
          <p:spPr>
            <a:xfrm>
              <a:off x="4433786" y="3033605"/>
              <a:ext cx="55263" cy="56071"/>
            </a:xfrm>
            <a:custGeom>
              <a:avLst/>
              <a:gdLst/>
              <a:ahLst/>
              <a:cxnLst/>
              <a:rect l="l" t="t" r="r" b="b"/>
              <a:pathLst>
                <a:path w="1573" h="1596" extrusionOk="0">
                  <a:moveTo>
                    <a:pt x="787" y="0"/>
                  </a:moveTo>
                  <a:cubicBezTo>
                    <a:pt x="358" y="0"/>
                    <a:pt x="1" y="357"/>
                    <a:pt x="1" y="810"/>
                  </a:cubicBezTo>
                  <a:cubicBezTo>
                    <a:pt x="1" y="1238"/>
                    <a:pt x="358" y="1596"/>
                    <a:pt x="787" y="1596"/>
                  </a:cubicBezTo>
                  <a:cubicBezTo>
                    <a:pt x="1215" y="1596"/>
                    <a:pt x="1573" y="1238"/>
                    <a:pt x="1573" y="810"/>
                  </a:cubicBezTo>
                  <a:cubicBezTo>
                    <a:pt x="1573" y="357"/>
                    <a:pt x="1215" y="0"/>
                    <a:pt x="787" y="0"/>
                  </a:cubicBez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33;p51">
              <a:extLst>
                <a:ext uri="{FF2B5EF4-FFF2-40B4-BE49-F238E27FC236}">
                  <a16:creationId xmlns:a16="http://schemas.microsoft.com/office/drawing/2014/main" id="{98EF2C82-2423-484F-AE97-8BC2D1B74535}"/>
                </a:ext>
              </a:extLst>
            </p:cNvPr>
            <p:cNvSpPr/>
            <p:nvPr/>
          </p:nvSpPr>
          <p:spPr>
            <a:xfrm>
              <a:off x="4709049" y="3033605"/>
              <a:ext cx="56107" cy="56071"/>
            </a:xfrm>
            <a:custGeom>
              <a:avLst/>
              <a:gdLst/>
              <a:ahLst/>
              <a:cxnLst/>
              <a:rect l="l" t="t" r="r" b="b"/>
              <a:pathLst>
                <a:path w="1597" h="1596" extrusionOk="0">
                  <a:moveTo>
                    <a:pt x="810" y="0"/>
                  </a:moveTo>
                  <a:cubicBezTo>
                    <a:pt x="358" y="0"/>
                    <a:pt x="1" y="357"/>
                    <a:pt x="1" y="810"/>
                  </a:cubicBezTo>
                  <a:cubicBezTo>
                    <a:pt x="1" y="1238"/>
                    <a:pt x="358" y="1596"/>
                    <a:pt x="810" y="1596"/>
                  </a:cubicBezTo>
                  <a:cubicBezTo>
                    <a:pt x="1239" y="1596"/>
                    <a:pt x="1596" y="1238"/>
                    <a:pt x="1596" y="810"/>
                  </a:cubicBezTo>
                  <a:cubicBezTo>
                    <a:pt x="1596" y="357"/>
                    <a:pt x="1239" y="0"/>
                    <a:pt x="810" y="0"/>
                  </a:cubicBez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34;p51">
              <a:extLst>
                <a:ext uri="{FF2B5EF4-FFF2-40B4-BE49-F238E27FC236}">
                  <a16:creationId xmlns:a16="http://schemas.microsoft.com/office/drawing/2014/main" id="{68FCD4BE-67C8-4334-A7E5-C7C4781CFE55}"/>
                </a:ext>
              </a:extLst>
            </p:cNvPr>
            <p:cNvSpPr/>
            <p:nvPr/>
          </p:nvSpPr>
          <p:spPr>
            <a:xfrm>
              <a:off x="4478123" y="3009329"/>
              <a:ext cx="242695" cy="167371"/>
            </a:xfrm>
            <a:custGeom>
              <a:avLst/>
              <a:gdLst/>
              <a:ahLst/>
              <a:cxnLst/>
              <a:rect l="l" t="t" r="r" b="b"/>
              <a:pathLst>
                <a:path w="6908" h="4764" extrusionOk="0">
                  <a:moveTo>
                    <a:pt x="1" y="0"/>
                  </a:moveTo>
                  <a:lnTo>
                    <a:pt x="1" y="1120"/>
                  </a:lnTo>
                  <a:cubicBezTo>
                    <a:pt x="1" y="1191"/>
                    <a:pt x="1" y="1263"/>
                    <a:pt x="1" y="1334"/>
                  </a:cubicBezTo>
                  <a:cubicBezTo>
                    <a:pt x="1" y="3215"/>
                    <a:pt x="1549" y="4763"/>
                    <a:pt x="3454" y="4763"/>
                  </a:cubicBezTo>
                  <a:cubicBezTo>
                    <a:pt x="5359" y="4763"/>
                    <a:pt x="6907" y="3215"/>
                    <a:pt x="6907" y="1334"/>
                  </a:cubicBezTo>
                  <a:cubicBezTo>
                    <a:pt x="6907" y="1263"/>
                    <a:pt x="6907" y="1191"/>
                    <a:pt x="6907" y="1120"/>
                  </a:cubicBezTo>
                  <a:lnTo>
                    <a:pt x="6907" y="0"/>
                  </a:lnTo>
                  <a:close/>
                </a:path>
              </a:pathLst>
            </a:custGeom>
            <a:solidFill>
              <a:srgbClr val="FB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35;p51">
              <a:extLst>
                <a:ext uri="{FF2B5EF4-FFF2-40B4-BE49-F238E27FC236}">
                  <a16:creationId xmlns:a16="http://schemas.microsoft.com/office/drawing/2014/main" id="{859CEB1A-6A54-4A99-B084-684D929D1BD1}"/>
                </a:ext>
              </a:extLst>
            </p:cNvPr>
            <p:cNvSpPr/>
            <p:nvPr/>
          </p:nvSpPr>
          <p:spPr>
            <a:xfrm>
              <a:off x="4521652" y="3048642"/>
              <a:ext cx="10891" cy="29336"/>
            </a:xfrm>
            <a:custGeom>
              <a:avLst/>
              <a:gdLst/>
              <a:ahLst/>
              <a:cxnLst/>
              <a:rect l="l" t="t" r="r" b="b"/>
              <a:pathLst>
                <a:path w="310" h="835" extrusionOk="0">
                  <a:moveTo>
                    <a:pt x="143" y="1"/>
                  </a:moveTo>
                  <a:cubicBezTo>
                    <a:pt x="72" y="24"/>
                    <a:pt x="0" y="96"/>
                    <a:pt x="0" y="167"/>
                  </a:cubicBezTo>
                  <a:lnTo>
                    <a:pt x="0" y="667"/>
                  </a:lnTo>
                  <a:cubicBezTo>
                    <a:pt x="0" y="739"/>
                    <a:pt x="72" y="834"/>
                    <a:pt x="143" y="834"/>
                  </a:cubicBezTo>
                  <a:cubicBezTo>
                    <a:pt x="238" y="834"/>
                    <a:pt x="310" y="763"/>
                    <a:pt x="310" y="667"/>
                  </a:cubicBezTo>
                  <a:lnTo>
                    <a:pt x="310" y="167"/>
                  </a:lnTo>
                  <a:cubicBezTo>
                    <a:pt x="310" y="72"/>
                    <a:pt x="238" y="1"/>
                    <a:pt x="143" y="1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36;p51">
              <a:extLst>
                <a:ext uri="{FF2B5EF4-FFF2-40B4-BE49-F238E27FC236}">
                  <a16:creationId xmlns:a16="http://schemas.microsoft.com/office/drawing/2014/main" id="{79CE3B6C-8BD2-4FD7-91BE-CA70B92E63CE}"/>
                </a:ext>
              </a:extLst>
            </p:cNvPr>
            <p:cNvSpPr/>
            <p:nvPr/>
          </p:nvSpPr>
          <p:spPr>
            <a:xfrm>
              <a:off x="4510761" y="3028581"/>
              <a:ext cx="32673" cy="30144"/>
            </a:xfrm>
            <a:custGeom>
              <a:avLst/>
              <a:gdLst/>
              <a:ahLst/>
              <a:cxnLst/>
              <a:rect l="l" t="t" r="r" b="b"/>
              <a:pathLst>
                <a:path w="930" h="858" extrusionOk="0">
                  <a:moveTo>
                    <a:pt x="477" y="0"/>
                  </a:moveTo>
                  <a:lnTo>
                    <a:pt x="287" y="310"/>
                  </a:lnTo>
                  <a:cubicBezTo>
                    <a:pt x="120" y="310"/>
                    <a:pt x="1" y="429"/>
                    <a:pt x="1" y="595"/>
                  </a:cubicBezTo>
                  <a:cubicBezTo>
                    <a:pt x="1" y="738"/>
                    <a:pt x="120" y="857"/>
                    <a:pt x="287" y="857"/>
                  </a:cubicBezTo>
                  <a:lnTo>
                    <a:pt x="668" y="857"/>
                  </a:lnTo>
                  <a:cubicBezTo>
                    <a:pt x="810" y="857"/>
                    <a:pt x="930" y="738"/>
                    <a:pt x="930" y="595"/>
                  </a:cubicBezTo>
                  <a:cubicBezTo>
                    <a:pt x="930" y="429"/>
                    <a:pt x="810" y="310"/>
                    <a:pt x="668" y="310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37;p51">
              <a:extLst>
                <a:ext uri="{FF2B5EF4-FFF2-40B4-BE49-F238E27FC236}">
                  <a16:creationId xmlns:a16="http://schemas.microsoft.com/office/drawing/2014/main" id="{A3C700E0-829E-4747-BEF7-62B3FF8B7F00}"/>
                </a:ext>
              </a:extLst>
            </p:cNvPr>
            <p:cNvSpPr/>
            <p:nvPr/>
          </p:nvSpPr>
          <p:spPr>
            <a:xfrm>
              <a:off x="4665555" y="3048642"/>
              <a:ext cx="10926" cy="28633"/>
            </a:xfrm>
            <a:custGeom>
              <a:avLst/>
              <a:gdLst/>
              <a:ahLst/>
              <a:cxnLst/>
              <a:rect l="l" t="t" r="r" b="b"/>
              <a:pathLst>
                <a:path w="311" h="815" extrusionOk="0">
                  <a:moveTo>
                    <a:pt x="167" y="1"/>
                  </a:moveTo>
                  <a:cubicBezTo>
                    <a:pt x="72" y="1"/>
                    <a:pt x="0" y="96"/>
                    <a:pt x="0" y="167"/>
                  </a:cubicBezTo>
                  <a:lnTo>
                    <a:pt x="0" y="667"/>
                  </a:lnTo>
                  <a:cubicBezTo>
                    <a:pt x="0" y="739"/>
                    <a:pt x="72" y="810"/>
                    <a:pt x="143" y="810"/>
                  </a:cubicBezTo>
                  <a:cubicBezTo>
                    <a:pt x="156" y="813"/>
                    <a:pt x="168" y="815"/>
                    <a:pt x="180" y="815"/>
                  </a:cubicBezTo>
                  <a:cubicBezTo>
                    <a:pt x="256" y="815"/>
                    <a:pt x="310" y="750"/>
                    <a:pt x="310" y="667"/>
                  </a:cubicBezTo>
                  <a:lnTo>
                    <a:pt x="310" y="167"/>
                  </a:lnTo>
                  <a:cubicBezTo>
                    <a:pt x="310" y="72"/>
                    <a:pt x="239" y="1"/>
                    <a:pt x="167" y="1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38;p51">
              <a:extLst>
                <a:ext uri="{FF2B5EF4-FFF2-40B4-BE49-F238E27FC236}">
                  <a16:creationId xmlns:a16="http://schemas.microsoft.com/office/drawing/2014/main" id="{BE336107-F57C-4641-86C0-CD47FC84E898}"/>
                </a:ext>
              </a:extLst>
            </p:cNvPr>
            <p:cNvSpPr/>
            <p:nvPr/>
          </p:nvSpPr>
          <p:spPr>
            <a:xfrm>
              <a:off x="4655507" y="3028581"/>
              <a:ext cx="31830" cy="30144"/>
            </a:xfrm>
            <a:custGeom>
              <a:avLst/>
              <a:gdLst/>
              <a:ahLst/>
              <a:cxnLst/>
              <a:rect l="l" t="t" r="r" b="b"/>
              <a:pathLst>
                <a:path w="906" h="858" extrusionOk="0">
                  <a:moveTo>
                    <a:pt x="453" y="0"/>
                  </a:moveTo>
                  <a:lnTo>
                    <a:pt x="263" y="310"/>
                  </a:lnTo>
                  <a:cubicBezTo>
                    <a:pt x="120" y="310"/>
                    <a:pt x="1" y="429"/>
                    <a:pt x="1" y="595"/>
                  </a:cubicBezTo>
                  <a:cubicBezTo>
                    <a:pt x="1" y="738"/>
                    <a:pt x="120" y="857"/>
                    <a:pt x="263" y="857"/>
                  </a:cubicBezTo>
                  <a:lnTo>
                    <a:pt x="644" y="857"/>
                  </a:lnTo>
                  <a:cubicBezTo>
                    <a:pt x="787" y="857"/>
                    <a:pt x="906" y="738"/>
                    <a:pt x="906" y="595"/>
                  </a:cubicBezTo>
                  <a:cubicBezTo>
                    <a:pt x="906" y="429"/>
                    <a:pt x="787" y="310"/>
                    <a:pt x="644" y="310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639;p51">
              <a:extLst>
                <a:ext uri="{FF2B5EF4-FFF2-40B4-BE49-F238E27FC236}">
                  <a16:creationId xmlns:a16="http://schemas.microsoft.com/office/drawing/2014/main" id="{055DBA12-2F08-4BDD-8CA3-E6195C14DF93}"/>
                </a:ext>
              </a:extLst>
            </p:cNvPr>
            <p:cNvSpPr/>
            <p:nvPr/>
          </p:nvSpPr>
          <p:spPr>
            <a:xfrm>
              <a:off x="4412882" y="2892197"/>
              <a:ext cx="373177" cy="147275"/>
            </a:xfrm>
            <a:custGeom>
              <a:avLst/>
              <a:gdLst/>
              <a:ahLst/>
              <a:cxnLst/>
              <a:rect l="l" t="t" r="r" b="b"/>
              <a:pathLst>
                <a:path w="10622" h="4192" extrusionOk="0">
                  <a:moveTo>
                    <a:pt x="5311" y="0"/>
                  </a:moveTo>
                  <a:cubicBezTo>
                    <a:pt x="2572" y="0"/>
                    <a:pt x="2834" y="2072"/>
                    <a:pt x="1024" y="2072"/>
                  </a:cubicBezTo>
                  <a:cubicBezTo>
                    <a:pt x="0" y="2072"/>
                    <a:pt x="643" y="2930"/>
                    <a:pt x="1382" y="4192"/>
                  </a:cubicBezTo>
                  <a:lnTo>
                    <a:pt x="9217" y="4192"/>
                  </a:lnTo>
                  <a:cubicBezTo>
                    <a:pt x="9955" y="2930"/>
                    <a:pt x="10622" y="2072"/>
                    <a:pt x="9574" y="2072"/>
                  </a:cubicBezTo>
                  <a:cubicBezTo>
                    <a:pt x="7764" y="2072"/>
                    <a:pt x="8026" y="0"/>
                    <a:pt x="53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640;p51">
              <a:extLst>
                <a:ext uri="{FF2B5EF4-FFF2-40B4-BE49-F238E27FC236}">
                  <a16:creationId xmlns:a16="http://schemas.microsoft.com/office/drawing/2014/main" id="{FBA55E41-E636-4663-9F57-1E9770F3379B}"/>
                </a:ext>
              </a:extLst>
            </p:cNvPr>
            <p:cNvSpPr/>
            <p:nvPr/>
          </p:nvSpPr>
          <p:spPr>
            <a:xfrm>
              <a:off x="4412882" y="2964148"/>
              <a:ext cx="79505" cy="75324"/>
            </a:xfrm>
            <a:custGeom>
              <a:avLst/>
              <a:gdLst/>
              <a:ahLst/>
              <a:cxnLst/>
              <a:rect l="l" t="t" r="r" b="b"/>
              <a:pathLst>
                <a:path w="2263" h="2144" extrusionOk="0">
                  <a:moveTo>
                    <a:pt x="1382" y="0"/>
                  </a:moveTo>
                  <a:lnTo>
                    <a:pt x="1382" y="0"/>
                  </a:lnTo>
                  <a:cubicBezTo>
                    <a:pt x="1263" y="24"/>
                    <a:pt x="1167" y="24"/>
                    <a:pt x="1048" y="24"/>
                  </a:cubicBezTo>
                  <a:cubicBezTo>
                    <a:pt x="0" y="24"/>
                    <a:pt x="643" y="882"/>
                    <a:pt x="1382" y="2144"/>
                  </a:cubicBezTo>
                  <a:lnTo>
                    <a:pt x="2263" y="2144"/>
                  </a:lnTo>
                  <a:cubicBezTo>
                    <a:pt x="1667" y="1143"/>
                    <a:pt x="1215" y="358"/>
                    <a:pt x="1382" y="0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641;p51">
              <a:extLst>
                <a:ext uri="{FF2B5EF4-FFF2-40B4-BE49-F238E27FC236}">
                  <a16:creationId xmlns:a16="http://schemas.microsoft.com/office/drawing/2014/main" id="{FF729EAA-5566-4124-B77B-ABA4AAAAD51B}"/>
                </a:ext>
              </a:extLst>
            </p:cNvPr>
            <p:cNvSpPr/>
            <p:nvPr/>
          </p:nvSpPr>
          <p:spPr>
            <a:xfrm>
              <a:off x="4460557" y="3039437"/>
              <a:ext cx="276985" cy="175838"/>
            </a:xfrm>
            <a:custGeom>
              <a:avLst/>
              <a:gdLst/>
              <a:ahLst/>
              <a:cxnLst/>
              <a:rect l="l" t="t" r="r" b="b"/>
              <a:pathLst>
                <a:path w="7884" h="5005" extrusionOk="0">
                  <a:moveTo>
                    <a:pt x="1" y="1"/>
                  </a:moveTo>
                  <a:cubicBezTo>
                    <a:pt x="1" y="96"/>
                    <a:pt x="1" y="167"/>
                    <a:pt x="1" y="263"/>
                  </a:cubicBezTo>
                  <a:cubicBezTo>
                    <a:pt x="1" y="668"/>
                    <a:pt x="72" y="1049"/>
                    <a:pt x="191" y="1430"/>
                  </a:cubicBezTo>
                  <a:cubicBezTo>
                    <a:pt x="191" y="2494"/>
                    <a:pt x="402" y="3188"/>
                    <a:pt x="680" y="3188"/>
                  </a:cubicBezTo>
                  <a:cubicBezTo>
                    <a:pt x="788" y="3188"/>
                    <a:pt x="905" y="3084"/>
                    <a:pt x="1025" y="2858"/>
                  </a:cubicBezTo>
                  <a:cubicBezTo>
                    <a:pt x="1293" y="3511"/>
                    <a:pt x="1737" y="4235"/>
                    <a:pt x="2027" y="4235"/>
                  </a:cubicBezTo>
                  <a:cubicBezTo>
                    <a:pt x="2150" y="4235"/>
                    <a:pt x="2245" y="4106"/>
                    <a:pt x="2287" y="3787"/>
                  </a:cubicBezTo>
                  <a:cubicBezTo>
                    <a:pt x="2568" y="4378"/>
                    <a:pt x="3104" y="5005"/>
                    <a:pt x="3494" y="5005"/>
                  </a:cubicBezTo>
                  <a:cubicBezTo>
                    <a:pt x="3734" y="5005"/>
                    <a:pt x="3918" y="4769"/>
                    <a:pt x="3954" y="4144"/>
                  </a:cubicBezTo>
                  <a:cubicBezTo>
                    <a:pt x="3981" y="4769"/>
                    <a:pt x="4160" y="5005"/>
                    <a:pt x="4396" y="5005"/>
                  </a:cubicBezTo>
                  <a:cubicBezTo>
                    <a:pt x="4780" y="5005"/>
                    <a:pt x="5317" y="4378"/>
                    <a:pt x="5597" y="3787"/>
                  </a:cubicBezTo>
                  <a:cubicBezTo>
                    <a:pt x="5640" y="4108"/>
                    <a:pt x="5736" y="4239"/>
                    <a:pt x="5861" y="4239"/>
                  </a:cubicBezTo>
                  <a:cubicBezTo>
                    <a:pt x="6151" y="4239"/>
                    <a:pt x="6593" y="3525"/>
                    <a:pt x="6859" y="2858"/>
                  </a:cubicBezTo>
                  <a:cubicBezTo>
                    <a:pt x="6979" y="3084"/>
                    <a:pt x="7098" y="3188"/>
                    <a:pt x="7209" y="3188"/>
                  </a:cubicBezTo>
                  <a:cubicBezTo>
                    <a:pt x="7494" y="3188"/>
                    <a:pt x="7717" y="2494"/>
                    <a:pt x="7717" y="1430"/>
                  </a:cubicBezTo>
                  <a:cubicBezTo>
                    <a:pt x="7836" y="1049"/>
                    <a:pt x="7883" y="668"/>
                    <a:pt x="7883" y="263"/>
                  </a:cubicBezTo>
                  <a:cubicBezTo>
                    <a:pt x="7883" y="167"/>
                    <a:pt x="7883" y="96"/>
                    <a:pt x="7883" y="1"/>
                  </a:cubicBezTo>
                  <a:lnTo>
                    <a:pt x="7002" y="1"/>
                  </a:lnTo>
                  <a:cubicBezTo>
                    <a:pt x="7002" y="1906"/>
                    <a:pt x="6074" y="2049"/>
                    <a:pt x="6074" y="2049"/>
                  </a:cubicBezTo>
                  <a:cubicBezTo>
                    <a:pt x="5990" y="2067"/>
                    <a:pt x="5911" y="2076"/>
                    <a:pt x="5835" y="2076"/>
                  </a:cubicBezTo>
                  <a:cubicBezTo>
                    <a:pt x="5133" y="2076"/>
                    <a:pt x="4728" y="1358"/>
                    <a:pt x="3954" y="1358"/>
                  </a:cubicBezTo>
                  <a:cubicBezTo>
                    <a:pt x="3166" y="1358"/>
                    <a:pt x="2759" y="2082"/>
                    <a:pt x="2069" y="2082"/>
                  </a:cubicBezTo>
                  <a:cubicBezTo>
                    <a:pt x="1987" y="2082"/>
                    <a:pt x="1902" y="2071"/>
                    <a:pt x="1811" y="2049"/>
                  </a:cubicBezTo>
                  <a:cubicBezTo>
                    <a:pt x="1811" y="2049"/>
                    <a:pt x="882" y="1906"/>
                    <a:pt x="8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42;p51">
              <a:extLst>
                <a:ext uri="{FF2B5EF4-FFF2-40B4-BE49-F238E27FC236}">
                  <a16:creationId xmlns:a16="http://schemas.microsoft.com/office/drawing/2014/main" id="{8A4C416B-4928-4198-8C79-8DA431108EA6}"/>
                </a:ext>
              </a:extLst>
            </p:cNvPr>
            <p:cNvSpPr/>
            <p:nvPr/>
          </p:nvSpPr>
          <p:spPr>
            <a:xfrm>
              <a:off x="4579375" y="3103554"/>
              <a:ext cx="40192" cy="17074"/>
            </a:xfrm>
            <a:custGeom>
              <a:avLst/>
              <a:gdLst/>
              <a:ahLst/>
              <a:cxnLst/>
              <a:rect l="l" t="t" r="r" b="b"/>
              <a:pathLst>
                <a:path w="1144" h="486" extrusionOk="0">
                  <a:moveTo>
                    <a:pt x="176" y="0"/>
                  </a:moveTo>
                  <a:cubicBezTo>
                    <a:pt x="141" y="0"/>
                    <a:pt x="104" y="12"/>
                    <a:pt x="72" y="33"/>
                  </a:cubicBezTo>
                  <a:cubicBezTo>
                    <a:pt x="1" y="81"/>
                    <a:pt x="1" y="200"/>
                    <a:pt x="48" y="248"/>
                  </a:cubicBezTo>
                  <a:cubicBezTo>
                    <a:pt x="191" y="414"/>
                    <a:pt x="358" y="486"/>
                    <a:pt x="572" y="486"/>
                  </a:cubicBezTo>
                  <a:cubicBezTo>
                    <a:pt x="763" y="486"/>
                    <a:pt x="953" y="414"/>
                    <a:pt x="1072" y="248"/>
                  </a:cubicBezTo>
                  <a:cubicBezTo>
                    <a:pt x="1144" y="200"/>
                    <a:pt x="1144" y="81"/>
                    <a:pt x="1072" y="33"/>
                  </a:cubicBezTo>
                  <a:cubicBezTo>
                    <a:pt x="1040" y="12"/>
                    <a:pt x="1003" y="0"/>
                    <a:pt x="966" y="0"/>
                  </a:cubicBezTo>
                  <a:cubicBezTo>
                    <a:pt x="920" y="0"/>
                    <a:pt x="873" y="18"/>
                    <a:pt x="834" y="57"/>
                  </a:cubicBezTo>
                  <a:cubicBezTo>
                    <a:pt x="786" y="128"/>
                    <a:pt x="667" y="176"/>
                    <a:pt x="572" y="176"/>
                  </a:cubicBezTo>
                  <a:cubicBezTo>
                    <a:pt x="453" y="176"/>
                    <a:pt x="358" y="128"/>
                    <a:pt x="286" y="57"/>
                  </a:cubicBezTo>
                  <a:cubicBezTo>
                    <a:pt x="260" y="18"/>
                    <a:pt x="219" y="0"/>
                    <a:pt x="176" y="0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43;p51">
              <a:extLst>
                <a:ext uri="{FF2B5EF4-FFF2-40B4-BE49-F238E27FC236}">
                  <a16:creationId xmlns:a16="http://schemas.microsoft.com/office/drawing/2014/main" id="{1F7AE526-8481-41CD-8642-092A8B59AA89}"/>
                </a:ext>
              </a:extLst>
            </p:cNvPr>
            <p:cNvSpPr/>
            <p:nvPr/>
          </p:nvSpPr>
          <p:spPr>
            <a:xfrm>
              <a:off x="4547580" y="2914998"/>
              <a:ext cx="102938" cy="107541"/>
            </a:xfrm>
            <a:custGeom>
              <a:avLst/>
              <a:gdLst/>
              <a:ahLst/>
              <a:cxnLst/>
              <a:rect l="l" t="t" r="r" b="b"/>
              <a:pathLst>
                <a:path w="2930" h="3061" extrusionOk="0">
                  <a:moveTo>
                    <a:pt x="667" y="0"/>
                  </a:moveTo>
                  <a:cubicBezTo>
                    <a:pt x="590" y="0"/>
                    <a:pt x="513" y="30"/>
                    <a:pt x="453" y="90"/>
                  </a:cubicBezTo>
                  <a:cubicBezTo>
                    <a:pt x="382" y="137"/>
                    <a:pt x="358" y="256"/>
                    <a:pt x="382" y="328"/>
                  </a:cubicBezTo>
                  <a:cubicBezTo>
                    <a:pt x="286" y="328"/>
                    <a:pt x="191" y="352"/>
                    <a:pt x="120" y="423"/>
                  </a:cubicBezTo>
                  <a:cubicBezTo>
                    <a:pt x="1" y="542"/>
                    <a:pt x="1" y="733"/>
                    <a:pt x="120" y="852"/>
                  </a:cubicBezTo>
                  <a:cubicBezTo>
                    <a:pt x="179" y="899"/>
                    <a:pt x="257" y="923"/>
                    <a:pt x="334" y="923"/>
                  </a:cubicBezTo>
                  <a:cubicBezTo>
                    <a:pt x="411" y="923"/>
                    <a:pt x="489" y="899"/>
                    <a:pt x="548" y="852"/>
                  </a:cubicBezTo>
                  <a:lnTo>
                    <a:pt x="1144" y="1518"/>
                  </a:lnTo>
                  <a:lnTo>
                    <a:pt x="548" y="2209"/>
                  </a:lnTo>
                  <a:cubicBezTo>
                    <a:pt x="489" y="2150"/>
                    <a:pt x="411" y="2120"/>
                    <a:pt x="334" y="2120"/>
                  </a:cubicBezTo>
                  <a:cubicBezTo>
                    <a:pt x="257" y="2120"/>
                    <a:pt x="179" y="2150"/>
                    <a:pt x="120" y="2209"/>
                  </a:cubicBezTo>
                  <a:cubicBezTo>
                    <a:pt x="1" y="2328"/>
                    <a:pt x="1" y="2519"/>
                    <a:pt x="120" y="2638"/>
                  </a:cubicBezTo>
                  <a:cubicBezTo>
                    <a:pt x="173" y="2691"/>
                    <a:pt x="240" y="2718"/>
                    <a:pt x="311" y="2718"/>
                  </a:cubicBezTo>
                  <a:cubicBezTo>
                    <a:pt x="334" y="2718"/>
                    <a:pt x="358" y="2715"/>
                    <a:pt x="382" y="2709"/>
                  </a:cubicBezTo>
                  <a:lnTo>
                    <a:pt x="382" y="2709"/>
                  </a:lnTo>
                  <a:cubicBezTo>
                    <a:pt x="358" y="2804"/>
                    <a:pt x="405" y="2900"/>
                    <a:pt x="453" y="2971"/>
                  </a:cubicBezTo>
                  <a:cubicBezTo>
                    <a:pt x="513" y="3031"/>
                    <a:pt x="590" y="3060"/>
                    <a:pt x="667" y="3060"/>
                  </a:cubicBezTo>
                  <a:cubicBezTo>
                    <a:pt x="745" y="3060"/>
                    <a:pt x="822" y="3031"/>
                    <a:pt x="882" y="2971"/>
                  </a:cubicBezTo>
                  <a:cubicBezTo>
                    <a:pt x="1001" y="2852"/>
                    <a:pt x="1001" y="2662"/>
                    <a:pt x="882" y="2542"/>
                  </a:cubicBezTo>
                  <a:lnTo>
                    <a:pt x="1477" y="1900"/>
                  </a:lnTo>
                  <a:lnTo>
                    <a:pt x="2049" y="2542"/>
                  </a:lnTo>
                  <a:cubicBezTo>
                    <a:pt x="1953" y="2662"/>
                    <a:pt x="1953" y="2852"/>
                    <a:pt x="2049" y="2971"/>
                  </a:cubicBezTo>
                  <a:cubicBezTo>
                    <a:pt x="2108" y="3031"/>
                    <a:pt x="2186" y="3060"/>
                    <a:pt x="2263" y="3060"/>
                  </a:cubicBezTo>
                  <a:cubicBezTo>
                    <a:pt x="2340" y="3060"/>
                    <a:pt x="2418" y="3031"/>
                    <a:pt x="2477" y="2971"/>
                  </a:cubicBezTo>
                  <a:cubicBezTo>
                    <a:pt x="2549" y="2900"/>
                    <a:pt x="2573" y="2804"/>
                    <a:pt x="2573" y="2709"/>
                  </a:cubicBezTo>
                  <a:cubicBezTo>
                    <a:pt x="2590" y="2715"/>
                    <a:pt x="2611" y="2718"/>
                    <a:pt x="2633" y="2718"/>
                  </a:cubicBezTo>
                  <a:cubicBezTo>
                    <a:pt x="2699" y="2718"/>
                    <a:pt x="2775" y="2691"/>
                    <a:pt x="2811" y="2638"/>
                  </a:cubicBezTo>
                  <a:cubicBezTo>
                    <a:pt x="2930" y="2519"/>
                    <a:pt x="2930" y="2328"/>
                    <a:pt x="2811" y="2209"/>
                  </a:cubicBezTo>
                  <a:cubicBezTo>
                    <a:pt x="2763" y="2150"/>
                    <a:pt x="2692" y="2120"/>
                    <a:pt x="2617" y="2120"/>
                  </a:cubicBezTo>
                  <a:cubicBezTo>
                    <a:pt x="2543" y="2120"/>
                    <a:pt x="2465" y="2150"/>
                    <a:pt x="2406" y="2209"/>
                  </a:cubicBezTo>
                  <a:lnTo>
                    <a:pt x="1787" y="1518"/>
                  </a:lnTo>
                  <a:lnTo>
                    <a:pt x="2406" y="852"/>
                  </a:lnTo>
                  <a:cubicBezTo>
                    <a:pt x="2465" y="899"/>
                    <a:pt x="2543" y="923"/>
                    <a:pt x="2617" y="923"/>
                  </a:cubicBezTo>
                  <a:cubicBezTo>
                    <a:pt x="2692" y="923"/>
                    <a:pt x="2763" y="899"/>
                    <a:pt x="2811" y="852"/>
                  </a:cubicBezTo>
                  <a:cubicBezTo>
                    <a:pt x="2930" y="733"/>
                    <a:pt x="2930" y="542"/>
                    <a:pt x="2811" y="423"/>
                  </a:cubicBezTo>
                  <a:cubicBezTo>
                    <a:pt x="2763" y="352"/>
                    <a:pt x="2644" y="328"/>
                    <a:pt x="2573" y="328"/>
                  </a:cubicBezTo>
                  <a:cubicBezTo>
                    <a:pt x="2573" y="256"/>
                    <a:pt x="2549" y="137"/>
                    <a:pt x="2477" y="90"/>
                  </a:cubicBezTo>
                  <a:cubicBezTo>
                    <a:pt x="2418" y="30"/>
                    <a:pt x="2340" y="0"/>
                    <a:pt x="2263" y="0"/>
                  </a:cubicBezTo>
                  <a:cubicBezTo>
                    <a:pt x="2186" y="0"/>
                    <a:pt x="2108" y="30"/>
                    <a:pt x="2049" y="90"/>
                  </a:cubicBezTo>
                  <a:cubicBezTo>
                    <a:pt x="1953" y="185"/>
                    <a:pt x="1953" y="375"/>
                    <a:pt x="2049" y="494"/>
                  </a:cubicBezTo>
                  <a:lnTo>
                    <a:pt x="1477" y="1161"/>
                  </a:lnTo>
                  <a:lnTo>
                    <a:pt x="882" y="494"/>
                  </a:lnTo>
                  <a:cubicBezTo>
                    <a:pt x="1001" y="375"/>
                    <a:pt x="1001" y="209"/>
                    <a:pt x="882" y="90"/>
                  </a:cubicBezTo>
                  <a:cubicBezTo>
                    <a:pt x="822" y="30"/>
                    <a:pt x="745" y="0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" name="Bocadillo: ovalado 42">
            <a:extLst>
              <a:ext uri="{FF2B5EF4-FFF2-40B4-BE49-F238E27FC236}">
                <a16:creationId xmlns:a16="http://schemas.microsoft.com/office/drawing/2014/main" id="{53D296D1-4047-4E49-94CA-1B6398BE2E63}"/>
              </a:ext>
            </a:extLst>
          </p:cNvPr>
          <p:cNvSpPr/>
          <p:nvPr/>
        </p:nvSpPr>
        <p:spPr>
          <a:xfrm>
            <a:off x="2346152" y="369930"/>
            <a:ext cx="1373304" cy="89725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GT" dirty="0" err="1">
                <a:solidFill>
                  <a:srgbClr val="EDFB3B"/>
                </a:solidFill>
              </a:rPr>
              <a:t>Nooooo</a:t>
            </a:r>
            <a:r>
              <a:rPr lang="es-GT" dirty="0">
                <a:solidFill>
                  <a:srgbClr val="EDFB3B"/>
                </a:solidFill>
              </a:rPr>
              <a:t>!!!</a:t>
            </a:r>
          </a:p>
        </p:txBody>
      </p:sp>
      <p:pic>
        <p:nvPicPr>
          <p:cNvPr id="44" name="Track-75 20220512-222623">
            <a:hlinkClick r:id="" action="ppaction://media"/>
            <a:extLst>
              <a:ext uri="{FF2B5EF4-FFF2-40B4-BE49-F238E27FC236}">
                <a16:creationId xmlns:a16="http://schemas.microsoft.com/office/drawing/2014/main" id="{CBBB3A96-3FDC-4460-9D83-F13FD59EEC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2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5943" y="3699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2604 0.10124 L 0.02604 0.10155 C 0.02639 0.08982 0.02656 0.0784 0.02708 0.06729 C 0.02726 0.06513 0.0276 0.06266 0.0283 0.06081 C 0.02899 0.05926 0.02986 0.05803 0.03073 0.05679 C 0.03924 0.10741 0.03003 0.09445 0.05208 0.10741 C 0.07361 0.10618 0.09514 0.10649 0.11649 0.10309 C 0.12656 0.10155 0.13611 0.09321 0.14618 0.0926 C 0.21042 0.08828 0.27483 0.08982 0.33906 0.08828 C 0.35816 0.08642 0.37708 0.08272 0.39618 0.0821 C 0.39913 0.08179 0.40451 0.08118 0.40451 0.08642 C 0.40451 0.09167 0.39913 0.09105 0.39618 0.0926 C 0.38993 0.09599 0.38351 0.09877 0.37726 0.10124 C 0.35746 0.10865 0.33715 0.11266 0.31771 0.12223 C 0.28333 0.13889 0.32951 0.1176 0.28663 0.13272 C 0.27674 0.13642 0.26701 0.14383 0.25694 0.14568 L 0.21875 0.15186 C 0.21215 0.15124 0.19184 0.1497 0.19861 0.1497 L 0.39739 0.15618 C 0.40625 0.15679 0.41858 0.16235 0.42847 0.16667 C 0.4184 0.16883 0.40851 0.17161 0.39861 0.17315 C 0.38038 0.17593 0.36198 0.17562 0.34392 0.17933 C 0.33142 0.1821 0.31927 0.18735 0.30694 0.19198 L 0.25694 0.21112 C 0.23194 0.22068 0.23351 0.22161 0.21163 0.22593 C 0.21059 0.22624 0.20937 0.22593 0.20816 0.22593 L 0.20816 0.22624 " pathEditMode="relative" rAng="0" ptsTypes="AAAAAAAAAAAAAAAAAAAAAAAAAAA">
                                      <p:cBhvr>
                                        <p:cTn id="6" dur="1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22" y="40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862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3492;p51">
            <a:extLst>
              <a:ext uri="{FF2B5EF4-FFF2-40B4-BE49-F238E27FC236}">
                <a16:creationId xmlns:a16="http://schemas.microsoft.com/office/drawing/2014/main" id="{C21FBD9D-1275-4F41-B007-B490E412A138}"/>
              </a:ext>
            </a:extLst>
          </p:cNvPr>
          <p:cNvGrpSpPr/>
          <p:nvPr/>
        </p:nvGrpSpPr>
        <p:grpSpPr>
          <a:xfrm>
            <a:off x="-32669" y="502514"/>
            <a:ext cx="9209325" cy="5201614"/>
            <a:chOff x="4198133" y="2276886"/>
            <a:chExt cx="649139" cy="370192"/>
          </a:xfrm>
        </p:grpSpPr>
        <p:sp>
          <p:nvSpPr>
            <p:cNvPr id="4" name="Google Shape;3493;p51">
              <a:extLst>
                <a:ext uri="{FF2B5EF4-FFF2-40B4-BE49-F238E27FC236}">
                  <a16:creationId xmlns:a16="http://schemas.microsoft.com/office/drawing/2014/main" id="{88EA4FB6-9E27-45CC-890D-90A117818296}"/>
                </a:ext>
              </a:extLst>
            </p:cNvPr>
            <p:cNvSpPr/>
            <p:nvPr/>
          </p:nvSpPr>
          <p:spPr>
            <a:xfrm>
              <a:off x="4469761" y="2396899"/>
              <a:ext cx="128901" cy="152299"/>
            </a:xfrm>
            <a:custGeom>
              <a:avLst/>
              <a:gdLst/>
              <a:ahLst/>
              <a:cxnLst/>
              <a:rect l="l" t="t" r="r" b="b"/>
              <a:pathLst>
                <a:path w="3669" h="4335" extrusionOk="0">
                  <a:moveTo>
                    <a:pt x="501" y="0"/>
                  </a:moveTo>
                  <a:cubicBezTo>
                    <a:pt x="501" y="0"/>
                    <a:pt x="287" y="500"/>
                    <a:pt x="144" y="1310"/>
                  </a:cubicBezTo>
                  <a:cubicBezTo>
                    <a:pt x="72" y="1810"/>
                    <a:pt x="1" y="2453"/>
                    <a:pt x="48" y="3144"/>
                  </a:cubicBezTo>
                  <a:cubicBezTo>
                    <a:pt x="48" y="3239"/>
                    <a:pt x="72" y="3358"/>
                    <a:pt x="72" y="3453"/>
                  </a:cubicBezTo>
                  <a:cubicBezTo>
                    <a:pt x="120" y="3882"/>
                    <a:pt x="453" y="4215"/>
                    <a:pt x="882" y="4287"/>
                  </a:cubicBezTo>
                  <a:cubicBezTo>
                    <a:pt x="1144" y="4311"/>
                    <a:pt x="1454" y="4334"/>
                    <a:pt x="1835" y="4334"/>
                  </a:cubicBezTo>
                  <a:cubicBezTo>
                    <a:pt x="2216" y="4334"/>
                    <a:pt x="2549" y="4311"/>
                    <a:pt x="2811" y="4287"/>
                  </a:cubicBezTo>
                  <a:cubicBezTo>
                    <a:pt x="3240" y="4215"/>
                    <a:pt x="3573" y="3882"/>
                    <a:pt x="3621" y="3453"/>
                  </a:cubicBezTo>
                  <a:cubicBezTo>
                    <a:pt x="3621" y="3334"/>
                    <a:pt x="3621" y="3239"/>
                    <a:pt x="3644" y="3144"/>
                  </a:cubicBezTo>
                  <a:cubicBezTo>
                    <a:pt x="3668" y="2453"/>
                    <a:pt x="3621" y="1810"/>
                    <a:pt x="3525" y="1310"/>
                  </a:cubicBezTo>
                  <a:cubicBezTo>
                    <a:pt x="3406" y="500"/>
                    <a:pt x="3192" y="0"/>
                    <a:pt x="3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3494;p51">
              <a:extLst>
                <a:ext uri="{FF2B5EF4-FFF2-40B4-BE49-F238E27FC236}">
                  <a16:creationId xmlns:a16="http://schemas.microsoft.com/office/drawing/2014/main" id="{09C5BD72-43E1-4B2D-ACE3-D842B7DFE95D}"/>
                </a:ext>
              </a:extLst>
            </p:cNvPr>
            <p:cNvSpPr/>
            <p:nvPr/>
          </p:nvSpPr>
          <p:spPr>
            <a:xfrm>
              <a:off x="4396967" y="2504825"/>
              <a:ext cx="275298" cy="109613"/>
            </a:xfrm>
            <a:custGeom>
              <a:avLst/>
              <a:gdLst/>
              <a:ahLst/>
              <a:cxnLst/>
              <a:rect l="l" t="t" r="r" b="b"/>
              <a:pathLst>
                <a:path w="7836" h="3120" extrusionOk="0">
                  <a:moveTo>
                    <a:pt x="3907" y="0"/>
                  </a:moveTo>
                  <a:cubicBezTo>
                    <a:pt x="1739" y="0"/>
                    <a:pt x="1" y="691"/>
                    <a:pt x="1" y="1548"/>
                  </a:cubicBezTo>
                  <a:cubicBezTo>
                    <a:pt x="1" y="2429"/>
                    <a:pt x="1739" y="3120"/>
                    <a:pt x="3907" y="3120"/>
                  </a:cubicBezTo>
                  <a:cubicBezTo>
                    <a:pt x="6074" y="3120"/>
                    <a:pt x="7836" y="2429"/>
                    <a:pt x="7836" y="1548"/>
                  </a:cubicBezTo>
                  <a:cubicBezTo>
                    <a:pt x="7836" y="691"/>
                    <a:pt x="6074" y="0"/>
                    <a:pt x="39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495;p51">
              <a:extLst>
                <a:ext uri="{FF2B5EF4-FFF2-40B4-BE49-F238E27FC236}">
                  <a16:creationId xmlns:a16="http://schemas.microsoft.com/office/drawing/2014/main" id="{7B9F2671-461E-4A0D-BAC6-88441F866150}"/>
                </a:ext>
              </a:extLst>
            </p:cNvPr>
            <p:cNvSpPr/>
            <p:nvPr/>
          </p:nvSpPr>
          <p:spPr>
            <a:xfrm>
              <a:off x="4387130" y="2276886"/>
              <a:ext cx="148048" cy="76519"/>
            </a:xfrm>
            <a:custGeom>
              <a:avLst/>
              <a:gdLst/>
              <a:ahLst/>
              <a:cxnLst/>
              <a:rect l="l" t="t" r="r" b="b"/>
              <a:pathLst>
                <a:path w="4214" h="2178" extrusionOk="0">
                  <a:moveTo>
                    <a:pt x="2113" y="1"/>
                  </a:moveTo>
                  <a:cubicBezTo>
                    <a:pt x="1304" y="1"/>
                    <a:pt x="457" y="487"/>
                    <a:pt x="19" y="1892"/>
                  </a:cubicBezTo>
                  <a:cubicBezTo>
                    <a:pt x="0" y="1967"/>
                    <a:pt x="40" y="2026"/>
                    <a:pt x="103" y="2026"/>
                  </a:cubicBezTo>
                  <a:cubicBezTo>
                    <a:pt x="121" y="2026"/>
                    <a:pt x="141" y="2022"/>
                    <a:pt x="162" y="2011"/>
                  </a:cubicBezTo>
                  <a:cubicBezTo>
                    <a:pt x="575" y="1828"/>
                    <a:pt x="1026" y="1763"/>
                    <a:pt x="1461" y="1763"/>
                  </a:cubicBezTo>
                  <a:cubicBezTo>
                    <a:pt x="2555" y="1763"/>
                    <a:pt x="3544" y="2178"/>
                    <a:pt x="3544" y="2178"/>
                  </a:cubicBezTo>
                  <a:lnTo>
                    <a:pt x="4091" y="1583"/>
                  </a:lnTo>
                  <a:cubicBezTo>
                    <a:pt x="4214" y="874"/>
                    <a:pt x="3197" y="1"/>
                    <a:pt x="21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496;p51">
              <a:extLst>
                <a:ext uri="{FF2B5EF4-FFF2-40B4-BE49-F238E27FC236}">
                  <a16:creationId xmlns:a16="http://schemas.microsoft.com/office/drawing/2014/main" id="{282C657E-65E1-4718-B222-77D945A7D0C6}"/>
                </a:ext>
              </a:extLst>
            </p:cNvPr>
            <p:cNvSpPr/>
            <p:nvPr/>
          </p:nvSpPr>
          <p:spPr>
            <a:xfrm>
              <a:off x="4533597" y="2276886"/>
              <a:ext cx="148540" cy="76519"/>
            </a:xfrm>
            <a:custGeom>
              <a:avLst/>
              <a:gdLst/>
              <a:ahLst/>
              <a:cxnLst/>
              <a:rect l="l" t="t" r="r" b="b"/>
              <a:pathLst>
                <a:path w="4228" h="2178" extrusionOk="0">
                  <a:moveTo>
                    <a:pt x="2097" y="1"/>
                  </a:moveTo>
                  <a:cubicBezTo>
                    <a:pt x="1011" y="1"/>
                    <a:pt x="0" y="874"/>
                    <a:pt x="137" y="1583"/>
                  </a:cubicBezTo>
                  <a:lnTo>
                    <a:pt x="684" y="2178"/>
                  </a:lnTo>
                  <a:cubicBezTo>
                    <a:pt x="684" y="2178"/>
                    <a:pt x="1673" y="1763"/>
                    <a:pt x="2767" y="1763"/>
                  </a:cubicBezTo>
                  <a:cubicBezTo>
                    <a:pt x="3202" y="1763"/>
                    <a:pt x="3653" y="1828"/>
                    <a:pt x="4066" y="2011"/>
                  </a:cubicBezTo>
                  <a:cubicBezTo>
                    <a:pt x="4082" y="2022"/>
                    <a:pt x="4098" y="2026"/>
                    <a:pt x="4115" y="2026"/>
                  </a:cubicBezTo>
                  <a:cubicBezTo>
                    <a:pt x="4174" y="2026"/>
                    <a:pt x="4228" y="1967"/>
                    <a:pt x="4209" y="1892"/>
                  </a:cubicBezTo>
                  <a:cubicBezTo>
                    <a:pt x="3761" y="487"/>
                    <a:pt x="2908" y="1"/>
                    <a:pt x="209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497;p51">
              <a:extLst>
                <a:ext uri="{FF2B5EF4-FFF2-40B4-BE49-F238E27FC236}">
                  <a16:creationId xmlns:a16="http://schemas.microsoft.com/office/drawing/2014/main" id="{BA53BF1F-2777-46DB-858F-7CCF66024C5B}"/>
                </a:ext>
              </a:extLst>
            </p:cNvPr>
            <p:cNvSpPr/>
            <p:nvPr/>
          </p:nvSpPr>
          <p:spPr>
            <a:xfrm>
              <a:off x="4390608" y="2304465"/>
              <a:ext cx="288051" cy="124791"/>
            </a:xfrm>
            <a:custGeom>
              <a:avLst/>
              <a:gdLst/>
              <a:ahLst/>
              <a:cxnLst/>
              <a:rect l="l" t="t" r="r" b="b"/>
              <a:pathLst>
                <a:path w="8199" h="3552" extrusionOk="0">
                  <a:moveTo>
                    <a:pt x="2940" y="0"/>
                  </a:moveTo>
                  <a:cubicBezTo>
                    <a:pt x="1668" y="0"/>
                    <a:pt x="1" y="1080"/>
                    <a:pt x="968" y="3489"/>
                  </a:cubicBezTo>
                  <a:cubicBezTo>
                    <a:pt x="981" y="3527"/>
                    <a:pt x="1021" y="3551"/>
                    <a:pt x="1062" y="3551"/>
                  </a:cubicBezTo>
                  <a:cubicBezTo>
                    <a:pt x="1099" y="3551"/>
                    <a:pt x="1136" y="3533"/>
                    <a:pt x="1158" y="3489"/>
                  </a:cubicBezTo>
                  <a:cubicBezTo>
                    <a:pt x="1920" y="1988"/>
                    <a:pt x="4040" y="1369"/>
                    <a:pt x="4040" y="1369"/>
                  </a:cubicBezTo>
                  <a:lnTo>
                    <a:pt x="4064" y="869"/>
                  </a:lnTo>
                  <a:lnTo>
                    <a:pt x="4111" y="869"/>
                  </a:lnTo>
                  <a:lnTo>
                    <a:pt x="4135" y="1369"/>
                  </a:lnTo>
                  <a:cubicBezTo>
                    <a:pt x="4135" y="1369"/>
                    <a:pt x="6278" y="1988"/>
                    <a:pt x="7017" y="3489"/>
                  </a:cubicBezTo>
                  <a:cubicBezTo>
                    <a:pt x="7039" y="3533"/>
                    <a:pt x="7076" y="3551"/>
                    <a:pt x="7115" y="3551"/>
                  </a:cubicBezTo>
                  <a:cubicBezTo>
                    <a:pt x="7160" y="3551"/>
                    <a:pt x="7206" y="3527"/>
                    <a:pt x="7231" y="3489"/>
                  </a:cubicBezTo>
                  <a:cubicBezTo>
                    <a:pt x="8198" y="1080"/>
                    <a:pt x="6531" y="0"/>
                    <a:pt x="5250" y="0"/>
                  </a:cubicBezTo>
                  <a:cubicBezTo>
                    <a:pt x="4733" y="0"/>
                    <a:pt x="4279" y="176"/>
                    <a:pt x="4088" y="512"/>
                  </a:cubicBezTo>
                  <a:cubicBezTo>
                    <a:pt x="3903" y="176"/>
                    <a:pt x="3454" y="0"/>
                    <a:pt x="29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498;p51">
              <a:extLst>
                <a:ext uri="{FF2B5EF4-FFF2-40B4-BE49-F238E27FC236}">
                  <a16:creationId xmlns:a16="http://schemas.microsoft.com/office/drawing/2014/main" id="{6FFCAFD0-B2F0-4036-873C-2FB07553E253}"/>
                </a:ext>
              </a:extLst>
            </p:cNvPr>
            <p:cNvSpPr/>
            <p:nvPr/>
          </p:nvSpPr>
          <p:spPr>
            <a:xfrm>
              <a:off x="4478966" y="2396899"/>
              <a:ext cx="111335" cy="38505"/>
            </a:xfrm>
            <a:custGeom>
              <a:avLst/>
              <a:gdLst/>
              <a:ahLst/>
              <a:cxnLst/>
              <a:rect l="l" t="t" r="r" b="b"/>
              <a:pathLst>
                <a:path w="3169" h="1096" extrusionOk="0">
                  <a:moveTo>
                    <a:pt x="239" y="0"/>
                  </a:moveTo>
                  <a:cubicBezTo>
                    <a:pt x="239" y="0"/>
                    <a:pt x="120" y="262"/>
                    <a:pt x="1" y="739"/>
                  </a:cubicBezTo>
                  <a:cubicBezTo>
                    <a:pt x="239" y="953"/>
                    <a:pt x="549" y="1096"/>
                    <a:pt x="906" y="1096"/>
                  </a:cubicBezTo>
                  <a:cubicBezTo>
                    <a:pt x="1144" y="1096"/>
                    <a:pt x="1382" y="1024"/>
                    <a:pt x="1573" y="929"/>
                  </a:cubicBezTo>
                  <a:cubicBezTo>
                    <a:pt x="1787" y="1024"/>
                    <a:pt x="2001" y="1096"/>
                    <a:pt x="2239" y="1096"/>
                  </a:cubicBezTo>
                  <a:cubicBezTo>
                    <a:pt x="2597" y="1096"/>
                    <a:pt x="2906" y="953"/>
                    <a:pt x="3168" y="739"/>
                  </a:cubicBezTo>
                  <a:cubicBezTo>
                    <a:pt x="3049" y="262"/>
                    <a:pt x="2930" y="0"/>
                    <a:pt x="2930" y="0"/>
                  </a:cubicBez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499;p51">
              <a:extLst>
                <a:ext uri="{FF2B5EF4-FFF2-40B4-BE49-F238E27FC236}">
                  <a16:creationId xmlns:a16="http://schemas.microsoft.com/office/drawing/2014/main" id="{950DCF05-8059-4DB7-997F-F116A60A1383}"/>
                </a:ext>
              </a:extLst>
            </p:cNvPr>
            <p:cNvSpPr/>
            <p:nvPr/>
          </p:nvSpPr>
          <p:spPr>
            <a:xfrm>
              <a:off x="4485676" y="2361767"/>
              <a:ext cx="50239" cy="51048"/>
            </a:xfrm>
            <a:custGeom>
              <a:avLst/>
              <a:gdLst/>
              <a:ahLst/>
              <a:cxnLst/>
              <a:rect l="l" t="t" r="r" b="b"/>
              <a:pathLst>
                <a:path w="1430" h="1453" extrusionOk="0">
                  <a:moveTo>
                    <a:pt x="715" y="0"/>
                  </a:moveTo>
                  <a:cubicBezTo>
                    <a:pt x="310" y="0"/>
                    <a:pt x="0" y="333"/>
                    <a:pt x="0" y="738"/>
                  </a:cubicBezTo>
                  <a:cubicBezTo>
                    <a:pt x="0" y="1119"/>
                    <a:pt x="310" y="1453"/>
                    <a:pt x="715" y="1453"/>
                  </a:cubicBezTo>
                  <a:cubicBezTo>
                    <a:pt x="1120" y="1453"/>
                    <a:pt x="1429" y="1119"/>
                    <a:pt x="1429" y="738"/>
                  </a:cubicBezTo>
                  <a:cubicBezTo>
                    <a:pt x="1429" y="333"/>
                    <a:pt x="1120" y="0"/>
                    <a:pt x="7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500;p51">
              <a:extLst>
                <a:ext uri="{FF2B5EF4-FFF2-40B4-BE49-F238E27FC236}">
                  <a16:creationId xmlns:a16="http://schemas.microsoft.com/office/drawing/2014/main" id="{B6E3CE32-9CF5-47BD-B28F-C0E12A76A770}"/>
                </a:ext>
              </a:extLst>
            </p:cNvPr>
            <p:cNvSpPr/>
            <p:nvPr/>
          </p:nvSpPr>
          <p:spPr>
            <a:xfrm>
              <a:off x="4532508" y="2361767"/>
              <a:ext cx="51083" cy="51048"/>
            </a:xfrm>
            <a:custGeom>
              <a:avLst/>
              <a:gdLst/>
              <a:ahLst/>
              <a:cxnLst/>
              <a:rect l="l" t="t" r="r" b="b"/>
              <a:pathLst>
                <a:path w="1454" h="1453" extrusionOk="0">
                  <a:moveTo>
                    <a:pt x="715" y="0"/>
                  </a:moveTo>
                  <a:cubicBezTo>
                    <a:pt x="334" y="0"/>
                    <a:pt x="1" y="333"/>
                    <a:pt x="1" y="738"/>
                  </a:cubicBezTo>
                  <a:cubicBezTo>
                    <a:pt x="1" y="1119"/>
                    <a:pt x="334" y="1453"/>
                    <a:pt x="715" y="1453"/>
                  </a:cubicBezTo>
                  <a:cubicBezTo>
                    <a:pt x="1120" y="1453"/>
                    <a:pt x="1454" y="1119"/>
                    <a:pt x="1454" y="738"/>
                  </a:cubicBezTo>
                  <a:cubicBezTo>
                    <a:pt x="1454" y="333"/>
                    <a:pt x="1120" y="0"/>
                    <a:pt x="7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501;p51">
              <a:extLst>
                <a:ext uri="{FF2B5EF4-FFF2-40B4-BE49-F238E27FC236}">
                  <a16:creationId xmlns:a16="http://schemas.microsoft.com/office/drawing/2014/main" id="{F40DDCBE-4FF0-40F4-874C-2D9FAA1500CB}"/>
                </a:ext>
              </a:extLst>
            </p:cNvPr>
            <p:cNvSpPr/>
            <p:nvPr/>
          </p:nvSpPr>
          <p:spPr>
            <a:xfrm>
              <a:off x="4506580" y="2328285"/>
              <a:ext cx="55263" cy="55263"/>
            </a:xfrm>
            <a:custGeom>
              <a:avLst/>
              <a:gdLst/>
              <a:ahLst/>
              <a:cxnLst/>
              <a:rect l="l" t="t" r="r" b="b"/>
              <a:pathLst>
                <a:path w="1573" h="1573" extrusionOk="0">
                  <a:moveTo>
                    <a:pt x="787" y="0"/>
                  </a:moveTo>
                  <a:cubicBezTo>
                    <a:pt x="358" y="0"/>
                    <a:pt x="1" y="358"/>
                    <a:pt x="1" y="786"/>
                  </a:cubicBezTo>
                  <a:cubicBezTo>
                    <a:pt x="1" y="1215"/>
                    <a:pt x="358" y="1572"/>
                    <a:pt x="787" y="1572"/>
                  </a:cubicBezTo>
                  <a:cubicBezTo>
                    <a:pt x="1215" y="1572"/>
                    <a:pt x="1572" y="1215"/>
                    <a:pt x="1572" y="786"/>
                  </a:cubicBezTo>
                  <a:cubicBezTo>
                    <a:pt x="1572" y="358"/>
                    <a:pt x="1215" y="0"/>
                    <a:pt x="7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502;p51">
              <a:extLst>
                <a:ext uri="{FF2B5EF4-FFF2-40B4-BE49-F238E27FC236}">
                  <a16:creationId xmlns:a16="http://schemas.microsoft.com/office/drawing/2014/main" id="{F420A933-EF70-4598-A9D7-DE973804EEDA}"/>
                </a:ext>
              </a:extLst>
            </p:cNvPr>
            <p:cNvSpPr/>
            <p:nvPr/>
          </p:nvSpPr>
          <p:spPr>
            <a:xfrm>
              <a:off x="4200435" y="2533968"/>
              <a:ext cx="646837" cy="96840"/>
            </a:xfrm>
            <a:custGeom>
              <a:avLst/>
              <a:gdLst/>
              <a:ahLst/>
              <a:cxnLst/>
              <a:rect l="l" t="t" r="r" b="b"/>
              <a:pathLst>
                <a:path w="10527" h="1567" extrusionOk="0">
                  <a:moveTo>
                    <a:pt x="751" y="1"/>
                  </a:moveTo>
                  <a:cubicBezTo>
                    <a:pt x="495" y="1"/>
                    <a:pt x="239" y="54"/>
                    <a:pt x="1" y="162"/>
                  </a:cubicBezTo>
                  <a:lnTo>
                    <a:pt x="1" y="1162"/>
                  </a:lnTo>
                  <a:lnTo>
                    <a:pt x="405" y="1567"/>
                  </a:lnTo>
                  <a:lnTo>
                    <a:pt x="9884" y="1567"/>
                  </a:lnTo>
                  <a:lnTo>
                    <a:pt x="10527" y="1162"/>
                  </a:lnTo>
                  <a:lnTo>
                    <a:pt x="10527" y="162"/>
                  </a:lnTo>
                  <a:cubicBezTo>
                    <a:pt x="10288" y="54"/>
                    <a:pt x="10032" y="1"/>
                    <a:pt x="9776" y="1"/>
                  </a:cubicBezTo>
                  <a:cubicBezTo>
                    <a:pt x="9520" y="1"/>
                    <a:pt x="9264" y="54"/>
                    <a:pt x="9026" y="162"/>
                  </a:cubicBezTo>
                  <a:cubicBezTo>
                    <a:pt x="8788" y="257"/>
                    <a:pt x="8532" y="304"/>
                    <a:pt x="8276" y="304"/>
                  </a:cubicBezTo>
                  <a:cubicBezTo>
                    <a:pt x="8020" y="304"/>
                    <a:pt x="7764" y="257"/>
                    <a:pt x="7526" y="162"/>
                  </a:cubicBezTo>
                  <a:cubicBezTo>
                    <a:pt x="7288" y="54"/>
                    <a:pt x="7032" y="1"/>
                    <a:pt x="6776" y="1"/>
                  </a:cubicBezTo>
                  <a:cubicBezTo>
                    <a:pt x="6520" y="1"/>
                    <a:pt x="6264" y="54"/>
                    <a:pt x="6026" y="162"/>
                  </a:cubicBezTo>
                  <a:cubicBezTo>
                    <a:pt x="5787" y="257"/>
                    <a:pt x="5531" y="304"/>
                    <a:pt x="5275" y="304"/>
                  </a:cubicBezTo>
                  <a:cubicBezTo>
                    <a:pt x="5019" y="304"/>
                    <a:pt x="4763" y="257"/>
                    <a:pt x="4525" y="162"/>
                  </a:cubicBezTo>
                  <a:cubicBezTo>
                    <a:pt x="4275" y="54"/>
                    <a:pt x="4019" y="1"/>
                    <a:pt x="3763" y="1"/>
                  </a:cubicBezTo>
                  <a:cubicBezTo>
                    <a:pt x="3507" y="1"/>
                    <a:pt x="3251" y="54"/>
                    <a:pt x="3001" y="162"/>
                  </a:cubicBezTo>
                  <a:cubicBezTo>
                    <a:pt x="2763" y="257"/>
                    <a:pt x="2507" y="304"/>
                    <a:pt x="2251" y="304"/>
                  </a:cubicBezTo>
                  <a:cubicBezTo>
                    <a:pt x="1995" y="304"/>
                    <a:pt x="1739" y="257"/>
                    <a:pt x="1501" y="162"/>
                  </a:cubicBezTo>
                  <a:cubicBezTo>
                    <a:pt x="1263" y="54"/>
                    <a:pt x="1007" y="1"/>
                    <a:pt x="75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503;p51">
              <a:extLst>
                <a:ext uri="{FF2B5EF4-FFF2-40B4-BE49-F238E27FC236}">
                  <a16:creationId xmlns:a16="http://schemas.microsoft.com/office/drawing/2014/main" id="{29B9A8C0-B436-4E16-9F5D-1504B47F1149}"/>
                </a:ext>
              </a:extLst>
            </p:cNvPr>
            <p:cNvSpPr/>
            <p:nvPr/>
          </p:nvSpPr>
          <p:spPr>
            <a:xfrm>
              <a:off x="4200436" y="2593378"/>
              <a:ext cx="644534" cy="53700"/>
            </a:xfrm>
            <a:custGeom>
              <a:avLst/>
              <a:gdLst/>
              <a:ahLst/>
              <a:cxnLst/>
              <a:rect l="l" t="t" r="r" b="b"/>
              <a:pathLst>
                <a:path w="10503" h="1644" extrusionOk="0">
                  <a:moveTo>
                    <a:pt x="381" y="1"/>
                  </a:moveTo>
                  <a:lnTo>
                    <a:pt x="0" y="620"/>
                  </a:lnTo>
                  <a:lnTo>
                    <a:pt x="0" y="1644"/>
                  </a:lnTo>
                  <a:lnTo>
                    <a:pt x="10503" y="1644"/>
                  </a:lnTo>
                  <a:lnTo>
                    <a:pt x="10503" y="620"/>
                  </a:lnTo>
                  <a:lnTo>
                    <a:pt x="986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504;p51">
              <a:extLst>
                <a:ext uri="{FF2B5EF4-FFF2-40B4-BE49-F238E27FC236}">
                  <a16:creationId xmlns:a16="http://schemas.microsoft.com/office/drawing/2014/main" id="{0B3E12AF-CEC7-4242-8C83-BBD07EA9ADDC}"/>
                </a:ext>
              </a:extLst>
            </p:cNvPr>
            <p:cNvSpPr/>
            <p:nvPr/>
          </p:nvSpPr>
          <p:spPr>
            <a:xfrm>
              <a:off x="4198133" y="2571416"/>
              <a:ext cx="644534" cy="44710"/>
            </a:xfrm>
            <a:custGeom>
              <a:avLst/>
              <a:gdLst/>
              <a:ahLst/>
              <a:cxnLst/>
              <a:rect l="l" t="t" r="r" b="b"/>
              <a:pathLst>
                <a:path w="10503" h="1329" extrusionOk="0">
                  <a:moveTo>
                    <a:pt x="751" y="1"/>
                  </a:moveTo>
                  <a:cubicBezTo>
                    <a:pt x="495" y="1"/>
                    <a:pt x="239" y="55"/>
                    <a:pt x="0" y="162"/>
                  </a:cubicBezTo>
                  <a:lnTo>
                    <a:pt x="0" y="1186"/>
                  </a:lnTo>
                  <a:cubicBezTo>
                    <a:pt x="239" y="1079"/>
                    <a:pt x="495" y="1025"/>
                    <a:pt x="751" y="1025"/>
                  </a:cubicBezTo>
                  <a:cubicBezTo>
                    <a:pt x="1007" y="1025"/>
                    <a:pt x="1263" y="1079"/>
                    <a:pt x="1501" y="1186"/>
                  </a:cubicBezTo>
                  <a:cubicBezTo>
                    <a:pt x="1739" y="1281"/>
                    <a:pt x="1995" y="1329"/>
                    <a:pt x="2251" y="1329"/>
                  </a:cubicBezTo>
                  <a:cubicBezTo>
                    <a:pt x="2507" y="1329"/>
                    <a:pt x="2763" y="1281"/>
                    <a:pt x="3001" y="1186"/>
                  </a:cubicBezTo>
                  <a:cubicBezTo>
                    <a:pt x="3239" y="1079"/>
                    <a:pt x="3495" y="1025"/>
                    <a:pt x="3751" y="1025"/>
                  </a:cubicBezTo>
                  <a:cubicBezTo>
                    <a:pt x="4007" y="1025"/>
                    <a:pt x="4263" y="1079"/>
                    <a:pt x="4501" y="1186"/>
                  </a:cubicBezTo>
                  <a:cubicBezTo>
                    <a:pt x="4739" y="1281"/>
                    <a:pt x="4995" y="1329"/>
                    <a:pt x="5251" y="1329"/>
                  </a:cubicBezTo>
                  <a:cubicBezTo>
                    <a:pt x="5507" y="1329"/>
                    <a:pt x="5763" y="1281"/>
                    <a:pt x="6002" y="1186"/>
                  </a:cubicBezTo>
                  <a:cubicBezTo>
                    <a:pt x="6240" y="1079"/>
                    <a:pt x="6496" y="1025"/>
                    <a:pt x="6752" y="1025"/>
                  </a:cubicBezTo>
                  <a:cubicBezTo>
                    <a:pt x="7008" y="1025"/>
                    <a:pt x="7264" y="1079"/>
                    <a:pt x="7502" y="1186"/>
                  </a:cubicBezTo>
                  <a:cubicBezTo>
                    <a:pt x="7740" y="1281"/>
                    <a:pt x="7996" y="1329"/>
                    <a:pt x="8252" y="1329"/>
                  </a:cubicBezTo>
                  <a:cubicBezTo>
                    <a:pt x="8508" y="1329"/>
                    <a:pt x="8764" y="1281"/>
                    <a:pt x="9002" y="1186"/>
                  </a:cubicBezTo>
                  <a:cubicBezTo>
                    <a:pt x="9240" y="1079"/>
                    <a:pt x="9496" y="1025"/>
                    <a:pt x="9752" y="1025"/>
                  </a:cubicBezTo>
                  <a:cubicBezTo>
                    <a:pt x="10008" y="1025"/>
                    <a:pt x="10264" y="1079"/>
                    <a:pt x="10503" y="1186"/>
                  </a:cubicBezTo>
                  <a:lnTo>
                    <a:pt x="10503" y="162"/>
                  </a:lnTo>
                  <a:cubicBezTo>
                    <a:pt x="10264" y="55"/>
                    <a:pt x="10008" y="1"/>
                    <a:pt x="9752" y="1"/>
                  </a:cubicBezTo>
                  <a:cubicBezTo>
                    <a:pt x="9496" y="1"/>
                    <a:pt x="9240" y="55"/>
                    <a:pt x="9002" y="162"/>
                  </a:cubicBezTo>
                  <a:cubicBezTo>
                    <a:pt x="8764" y="269"/>
                    <a:pt x="8508" y="322"/>
                    <a:pt x="8252" y="322"/>
                  </a:cubicBezTo>
                  <a:cubicBezTo>
                    <a:pt x="7996" y="322"/>
                    <a:pt x="7740" y="269"/>
                    <a:pt x="7502" y="162"/>
                  </a:cubicBezTo>
                  <a:cubicBezTo>
                    <a:pt x="7264" y="55"/>
                    <a:pt x="7008" y="1"/>
                    <a:pt x="6752" y="1"/>
                  </a:cubicBezTo>
                  <a:cubicBezTo>
                    <a:pt x="6496" y="1"/>
                    <a:pt x="6240" y="55"/>
                    <a:pt x="6002" y="162"/>
                  </a:cubicBezTo>
                  <a:cubicBezTo>
                    <a:pt x="5763" y="269"/>
                    <a:pt x="5507" y="322"/>
                    <a:pt x="5251" y="322"/>
                  </a:cubicBezTo>
                  <a:cubicBezTo>
                    <a:pt x="4995" y="322"/>
                    <a:pt x="4739" y="269"/>
                    <a:pt x="4501" y="162"/>
                  </a:cubicBezTo>
                  <a:cubicBezTo>
                    <a:pt x="4263" y="55"/>
                    <a:pt x="4007" y="1"/>
                    <a:pt x="3751" y="1"/>
                  </a:cubicBezTo>
                  <a:cubicBezTo>
                    <a:pt x="3495" y="1"/>
                    <a:pt x="3239" y="55"/>
                    <a:pt x="3001" y="162"/>
                  </a:cubicBezTo>
                  <a:cubicBezTo>
                    <a:pt x="2763" y="269"/>
                    <a:pt x="2507" y="322"/>
                    <a:pt x="2251" y="322"/>
                  </a:cubicBezTo>
                  <a:cubicBezTo>
                    <a:pt x="1995" y="322"/>
                    <a:pt x="1739" y="269"/>
                    <a:pt x="1501" y="162"/>
                  </a:cubicBezTo>
                  <a:cubicBezTo>
                    <a:pt x="1263" y="55"/>
                    <a:pt x="1007" y="1"/>
                    <a:pt x="7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3579;p51">
            <a:extLst>
              <a:ext uri="{FF2B5EF4-FFF2-40B4-BE49-F238E27FC236}">
                <a16:creationId xmlns:a16="http://schemas.microsoft.com/office/drawing/2014/main" id="{684CADDE-D13E-43AA-9417-F43788E92121}"/>
              </a:ext>
            </a:extLst>
          </p:cNvPr>
          <p:cNvGrpSpPr/>
          <p:nvPr/>
        </p:nvGrpSpPr>
        <p:grpSpPr>
          <a:xfrm>
            <a:off x="4304022" y="3472556"/>
            <a:ext cx="910834" cy="616947"/>
            <a:chOff x="2525353" y="2909553"/>
            <a:chExt cx="370683" cy="334918"/>
          </a:xfrm>
        </p:grpSpPr>
        <p:sp>
          <p:nvSpPr>
            <p:cNvPr id="17" name="Google Shape;3580;p51">
              <a:extLst>
                <a:ext uri="{FF2B5EF4-FFF2-40B4-BE49-F238E27FC236}">
                  <a16:creationId xmlns:a16="http://schemas.microsoft.com/office/drawing/2014/main" id="{A67EB432-5648-45DC-9333-70C8F51A9AB9}"/>
                </a:ext>
              </a:extLst>
            </p:cNvPr>
            <p:cNvSpPr/>
            <p:nvPr/>
          </p:nvSpPr>
          <p:spPr>
            <a:xfrm>
              <a:off x="2526196" y="2909553"/>
              <a:ext cx="369840" cy="103149"/>
            </a:xfrm>
            <a:custGeom>
              <a:avLst/>
              <a:gdLst/>
              <a:ahLst/>
              <a:cxnLst/>
              <a:rect l="l" t="t" r="r" b="b"/>
              <a:pathLst>
                <a:path w="10527" h="2936" extrusionOk="0">
                  <a:moveTo>
                    <a:pt x="5261" y="1"/>
                  </a:moveTo>
                  <a:cubicBezTo>
                    <a:pt x="4377" y="1"/>
                    <a:pt x="3490" y="114"/>
                    <a:pt x="2620" y="340"/>
                  </a:cubicBezTo>
                  <a:cubicBezTo>
                    <a:pt x="1311" y="673"/>
                    <a:pt x="1" y="1269"/>
                    <a:pt x="1" y="2340"/>
                  </a:cubicBezTo>
                  <a:lnTo>
                    <a:pt x="5264" y="2936"/>
                  </a:lnTo>
                  <a:lnTo>
                    <a:pt x="10527" y="2340"/>
                  </a:lnTo>
                  <a:cubicBezTo>
                    <a:pt x="10527" y="1269"/>
                    <a:pt x="9193" y="673"/>
                    <a:pt x="7883" y="340"/>
                  </a:cubicBezTo>
                  <a:cubicBezTo>
                    <a:pt x="7026" y="114"/>
                    <a:pt x="6145" y="1"/>
                    <a:pt x="52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581;p51">
              <a:extLst>
                <a:ext uri="{FF2B5EF4-FFF2-40B4-BE49-F238E27FC236}">
                  <a16:creationId xmlns:a16="http://schemas.microsoft.com/office/drawing/2014/main" id="{3E2A19E4-FD8A-49D9-8CD9-096F461370EF}"/>
                </a:ext>
              </a:extLst>
            </p:cNvPr>
            <p:cNvSpPr/>
            <p:nvPr/>
          </p:nvSpPr>
          <p:spPr>
            <a:xfrm>
              <a:off x="2526196" y="3012666"/>
              <a:ext cx="368997" cy="136419"/>
            </a:xfrm>
            <a:custGeom>
              <a:avLst/>
              <a:gdLst/>
              <a:ahLst/>
              <a:cxnLst/>
              <a:rect l="l" t="t" r="r" b="b"/>
              <a:pathLst>
                <a:path w="10503" h="3883" extrusionOk="0">
                  <a:moveTo>
                    <a:pt x="5240" y="1"/>
                  </a:moveTo>
                  <a:lnTo>
                    <a:pt x="1" y="1191"/>
                  </a:lnTo>
                  <a:lnTo>
                    <a:pt x="1" y="3001"/>
                  </a:lnTo>
                  <a:lnTo>
                    <a:pt x="5240" y="3882"/>
                  </a:lnTo>
                  <a:lnTo>
                    <a:pt x="10503" y="3001"/>
                  </a:lnTo>
                  <a:lnTo>
                    <a:pt x="10503" y="1191"/>
                  </a:lnTo>
                  <a:lnTo>
                    <a:pt x="52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582;p51">
              <a:extLst>
                <a:ext uri="{FF2B5EF4-FFF2-40B4-BE49-F238E27FC236}">
                  <a16:creationId xmlns:a16="http://schemas.microsoft.com/office/drawing/2014/main" id="{1293DB79-927B-43E1-B31E-85302BFCACB2}"/>
                </a:ext>
              </a:extLst>
            </p:cNvPr>
            <p:cNvSpPr/>
            <p:nvPr/>
          </p:nvSpPr>
          <p:spPr>
            <a:xfrm>
              <a:off x="2526196" y="3149894"/>
              <a:ext cx="368997" cy="94577"/>
            </a:xfrm>
            <a:custGeom>
              <a:avLst/>
              <a:gdLst/>
              <a:ahLst/>
              <a:cxnLst/>
              <a:rect l="l" t="t" r="r" b="b"/>
              <a:pathLst>
                <a:path w="10503" h="2692" extrusionOk="0">
                  <a:moveTo>
                    <a:pt x="5240" y="0"/>
                  </a:moveTo>
                  <a:lnTo>
                    <a:pt x="1" y="881"/>
                  </a:lnTo>
                  <a:lnTo>
                    <a:pt x="1" y="1643"/>
                  </a:lnTo>
                  <a:cubicBezTo>
                    <a:pt x="1" y="2215"/>
                    <a:pt x="453" y="2691"/>
                    <a:pt x="1049" y="2691"/>
                  </a:cubicBezTo>
                  <a:lnTo>
                    <a:pt x="9455" y="2691"/>
                  </a:lnTo>
                  <a:cubicBezTo>
                    <a:pt x="10051" y="2691"/>
                    <a:pt x="10503" y="2215"/>
                    <a:pt x="10503" y="1643"/>
                  </a:cubicBezTo>
                  <a:lnTo>
                    <a:pt x="10503" y="881"/>
                  </a:lnTo>
                  <a:lnTo>
                    <a:pt x="52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583;p51">
              <a:extLst>
                <a:ext uri="{FF2B5EF4-FFF2-40B4-BE49-F238E27FC236}">
                  <a16:creationId xmlns:a16="http://schemas.microsoft.com/office/drawing/2014/main" id="{8EC5EBE0-A6A3-4714-BAB3-F06A6CE7C7F5}"/>
                </a:ext>
              </a:extLst>
            </p:cNvPr>
            <p:cNvSpPr/>
            <p:nvPr/>
          </p:nvSpPr>
          <p:spPr>
            <a:xfrm>
              <a:off x="2525353" y="3118099"/>
              <a:ext cx="369840" cy="62782"/>
            </a:xfrm>
            <a:custGeom>
              <a:avLst/>
              <a:gdLst/>
              <a:ahLst/>
              <a:cxnLst/>
              <a:rect l="l" t="t" r="r" b="b"/>
              <a:pathLst>
                <a:path w="10527" h="1787" extrusionOk="0">
                  <a:moveTo>
                    <a:pt x="1" y="0"/>
                  </a:moveTo>
                  <a:lnTo>
                    <a:pt x="1" y="1786"/>
                  </a:lnTo>
                  <a:lnTo>
                    <a:pt x="10527" y="1786"/>
                  </a:lnTo>
                  <a:lnTo>
                    <a:pt x="1052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584;p51">
              <a:extLst>
                <a:ext uri="{FF2B5EF4-FFF2-40B4-BE49-F238E27FC236}">
                  <a16:creationId xmlns:a16="http://schemas.microsoft.com/office/drawing/2014/main" id="{4C481AC0-80C7-4F8B-9017-91B87AB66CD5}"/>
                </a:ext>
              </a:extLst>
            </p:cNvPr>
            <p:cNvSpPr/>
            <p:nvPr/>
          </p:nvSpPr>
          <p:spPr>
            <a:xfrm>
              <a:off x="2525353" y="2991763"/>
              <a:ext cx="369840" cy="62782"/>
            </a:xfrm>
            <a:custGeom>
              <a:avLst/>
              <a:gdLst/>
              <a:ahLst/>
              <a:cxnLst/>
              <a:rect l="l" t="t" r="r" b="b"/>
              <a:pathLst>
                <a:path w="10527" h="1787" extrusionOk="0">
                  <a:moveTo>
                    <a:pt x="1" y="0"/>
                  </a:moveTo>
                  <a:lnTo>
                    <a:pt x="1" y="1786"/>
                  </a:lnTo>
                  <a:lnTo>
                    <a:pt x="10527" y="1786"/>
                  </a:lnTo>
                  <a:lnTo>
                    <a:pt x="1052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585;p51">
              <a:extLst>
                <a:ext uri="{FF2B5EF4-FFF2-40B4-BE49-F238E27FC236}">
                  <a16:creationId xmlns:a16="http://schemas.microsoft.com/office/drawing/2014/main" id="{1F500846-B7E0-4657-97A3-7348D1543E86}"/>
                </a:ext>
              </a:extLst>
            </p:cNvPr>
            <p:cNvSpPr/>
            <p:nvPr/>
          </p:nvSpPr>
          <p:spPr>
            <a:xfrm>
              <a:off x="2564701" y="2916965"/>
              <a:ext cx="51891" cy="327505"/>
            </a:xfrm>
            <a:custGeom>
              <a:avLst/>
              <a:gdLst/>
              <a:ahLst/>
              <a:cxnLst/>
              <a:rect l="l" t="t" r="r" b="b"/>
              <a:pathLst>
                <a:path w="1477" h="9322" extrusionOk="0">
                  <a:moveTo>
                    <a:pt x="1170" y="1"/>
                  </a:moveTo>
                  <a:cubicBezTo>
                    <a:pt x="1146" y="1"/>
                    <a:pt x="1121" y="4"/>
                    <a:pt x="1096" y="10"/>
                  </a:cubicBezTo>
                  <a:cubicBezTo>
                    <a:pt x="762" y="105"/>
                    <a:pt x="453" y="224"/>
                    <a:pt x="167" y="343"/>
                  </a:cubicBezTo>
                  <a:cubicBezTo>
                    <a:pt x="72" y="391"/>
                    <a:pt x="0" y="510"/>
                    <a:pt x="0" y="605"/>
                  </a:cubicBezTo>
                  <a:lnTo>
                    <a:pt x="0" y="9321"/>
                  </a:lnTo>
                  <a:lnTo>
                    <a:pt x="1477" y="9321"/>
                  </a:lnTo>
                  <a:lnTo>
                    <a:pt x="1477" y="296"/>
                  </a:lnTo>
                  <a:cubicBezTo>
                    <a:pt x="1477" y="130"/>
                    <a:pt x="1333" y="1"/>
                    <a:pt x="1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586;p51">
              <a:extLst>
                <a:ext uri="{FF2B5EF4-FFF2-40B4-BE49-F238E27FC236}">
                  <a16:creationId xmlns:a16="http://schemas.microsoft.com/office/drawing/2014/main" id="{9AF2F6B2-CACC-48E0-9640-8A013A1F7107}"/>
                </a:ext>
              </a:extLst>
            </p:cNvPr>
            <p:cNvSpPr/>
            <p:nvPr/>
          </p:nvSpPr>
          <p:spPr>
            <a:xfrm>
              <a:off x="2804832" y="2916965"/>
              <a:ext cx="51891" cy="327505"/>
            </a:xfrm>
            <a:custGeom>
              <a:avLst/>
              <a:gdLst/>
              <a:ahLst/>
              <a:cxnLst/>
              <a:rect l="l" t="t" r="r" b="b"/>
              <a:pathLst>
                <a:path w="1477" h="9322" extrusionOk="0">
                  <a:moveTo>
                    <a:pt x="306" y="1"/>
                  </a:moveTo>
                  <a:cubicBezTo>
                    <a:pt x="144" y="1"/>
                    <a:pt x="0" y="130"/>
                    <a:pt x="0" y="296"/>
                  </a:cubicBezTo>
                  <a:lnTo>
                    <a:pt x="0" y="9321"/>
                  </a:lnTo>
                  <a:lnTo>
                    <a:pt x="1477" y="9321"/>
                  </a:lnTo>
                  <a:lnTo>
                    <a:pt x="1477" y="605"/>
                  </a:lnTo>
                  <a:cubicBezTo>
                    <a:pt x="1477" y="510"/>
                    <a:pt x="1429" y="391"/>
                    <a:pt x="1310" y="343"/>
                  </a:cubicBezTo>
                  <a:cubicBezTo>
                    <a:pt x="1048" y="224"/>
                    <a:pt x="738" y="105"/>
                    <a:pt x="381" y="10"/>
                  </a:cubicBezTo>
                  <a:cubicBezTo>
                    <a:pt x="356" y="4"/>
                    <a:pt x="331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587;p51">
              <a:extLst>
                <a:ext uri="{FF2B5EF4-FFF2-40B4-BE49-F238E27FC236}">
                  <a16:creationId xmlns:a16="http://schemas.microsoft.com/office/drawing/2014/main" id="{DD22D5D6-C5D8-4A6D-97C6-7B4398E6F7C6}"/>
                </a:ext>
              </a:extLst>
            </p:cNvPr>
            <p:cNvSpPr/>
            <p:nvPr/>
          </p:nvSpPr>
          <p:spPr>
            <a:xfrm>
              <a:off x="2675123" y="3018534"/>
              <a:ext cx="71143" cy="71986"/>
            </a:xfrm>
            <a:custGeom>
              <a:avLst/>
              <a:gdLst/>
              <a:ahLst/>
              <a:cxnLst/>
              <a:rect l="l" t="t" r="r" b="b"/>
              <a:pathLst>
                <a:path w="2025" h="2049" extrusionOk="0">
                  <a:moveTo>
                    <a:pt x="382" y="0"/>
                  </a:moveTo>
                  <a:cubicBezTo>
                    <a:pt x="167" y="0"/>
                    <a:pt x="1" y="167"/>
                    <a:pt x="1" y="381"/>
                  </a:cubicBezTo>
                  <a:lnTo>
                    <a:pt x="1" y="1667"/>
                  </a:lnTo>
                  <a:cubicBezTo>
                    <a:pt x="1" y="1882"/>
                    <a:pt x="167" y="2048"/>
                    <a:pt x="382" y="2048"/>
                  </a:cubicBezTo>
                  <a:lnTo>
                    <a:pt x="1644" y="2048"/>
                  </a:lnTo>
                  <a:cubicBezTo>
                    <a:pt x="1834" y="2048"/>
                    <a:pt x="2025" y="1882"/>
                    <a:pt x="2025" y="1667"/>
                  </a:cubicBezTo>
                  <a:lnTo>
                    <a:pt x="2025" y="381"/>
                  </a:lnTo>
                  <a:cubicBezTo>
                    <a:pt x="2025" y="167"/>
                    <a:pt x="1834" y="0"/>
                    <a:pt x="1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588;p51">
              <a:extLst>
                <a:ext uri="{FF2B5EF4-FFF2-40B4-BE49-F238E27FC236}">
                  <a16:creationId xmlns:a16="http://schemas.microsoft.com/office/drawing/2014/main" id="{CF1EB972-6D23-46C8-811D-F7EB3271C37F}"/>
                </a:ext>
              </a:extLst>
            </p:cNvPr>
            <p:cNvSpPr/>
            <p:nvPr/>
          </p:nvSpPr>
          <p:spPr>
            <a:xfrm>
              <a:off x="2697713" y="3037681"/>
              <a:ext cx="25998" cy="36116"/>
            </a:xfrm>
            <a:custGeom>
              <a:avLst/>
              <a:gdLst/>
              <a:ahLst/>
              <a:cxnLst/>
              <a:rect l="l" t="t" r="r" b="b"/>
              <a:pathLst>
                <a:path w="740" h="1028" extrusionOk="0">
                  <a:moveTo>
                    <a:pt x="399" y="1"/>
                  </a:moveTo>
                  <a:cubicBezTo>
                    <a:pt x="385" y="1"/>
                    <a:pt x="372" y="2"/>
                    <a:pt x="358" y="3"/>
                  </a:cubicBezTo>
                  <a:cubicBezTo>
                    <a:pt x="191" y="3"/>
                    <a:pt x="48" y="146"/>
                    <a:pt x="25" y="313"/>
                  </a:cubicBezTo>
                  <a:cubicBezTo>
                    <a:pt x="1" y="479"/>
                    <a:pt x="96" y="622"/>
                    <a:pt x="215" y="670"/>
                  </a:cubicBezTo>
                  <a:lnTo>
                    <a:pt x="215" y="860"/>
                  </a:lnTo>
                  <a:cubicBezTo>
                    <a:pt x="215" y="956"/>
                    <a:pt x="287" y="1027"/>
                    <a:pt x="382" y="1027"/>
                  </a:cubicBezTo>
                  <a:cubicBezTo>
                    <a:pt x="453" y="1027"/>
                    <a:pt x="525" y="956"/>
                    <a:pt x="525" y="884"/>
                  </a:cubicBezTo>
                  <a:lnTo>
                    <a:pt x="525" y="670"/>
                  </a:lnTo>
                  <a:cubicBezTo>
                    <a:pt x="644" y="622"/>
                    <a:pt x="739" y="503"/>
                    <a:pt x="739" y="360"/>
                  </a:cubicBezTo>
                  <a:cubicBezTo>
                    <a:pt x="739" y="160"/>
                    <a:pt x="593" y="1"/>
                    <a:pt x="3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6" name="Track-78 20220512-222629">
            <a:hlinkClick r:id="" action="ppaction://media"/>
            <a:extLst>
              <a:ext uri="{FF2B5EF4-FFF2-40B4-BE49-F238E27FC236}">
                <a16:creationId xmlns:a16="http://schemas.microsoft.com/office/drawing/2014/main" id="{279F5BCC-71ED-4587-A6BA-B78228AB72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4867" y="5025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1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" dur="3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20" fill="hold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20" fill="hold">
                                          <p:stCondLst>
                                            <p:cond delay="12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20" fill="hold">
                                          <p:stCondLst>
                                            <p:cond delay="186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20" fill="hold">
                                          <p:stCondLst>
                                            <p:cond delay="248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80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7" name="Google Shape;2827;p43"/>
          <p:cNvSpPr/>
          <p:nvPr/>
        </p:nvSpPr>
        <p:spPr>
          <a:xfrm>
            <a:off x="-149050" y="4519475"/>
            <a:ext cx="9513111" cy="607950"/>
          </a:xfrm>
          <a:custGeom>
            <a:avLst/>
            <a:gdLst/>
            <a:ahLst/>
            <a:cxnLst/>
            <a:rect l="l" t="t" r="r" b="b"/>
            <a:pathLst>
              <a:path w="114716" h="24318" extrusionOk="0">
                <a:moveTo>
                  <a:pt x="62879" y="0"/>
                </a:moveTo>
                <a:cubicBezTo>
                  <a:pt x="59679" y="0"/>
                  <a:pt x="56506" y="526"/>
                  <a:pt x="53605" y="1777"/>
                </a:cubicBezTo>
                <a:cubicBezTo>
                  <a:pt x="48768" y="3846"/>
                  <a:pt x="45333" y="7848"/>
                  <a:pt x="40629" y="10150"/>
                </a:cubicBezTo>
                <a:cubicBezTo>
                  <a:pt x="37698" y="11596"/>
                  <a:pt x="34731" y="12242"/>
                  <a:pt x="31694" y="12242"/>
                </a:cubicBezTo>
                <a:cubicBezTo>
                  <a:pt x="29616" y="12242"/>
                  <a:pt x="27506" y="11940"/>
                  <a:pt x="25352" y="11384"/>
                </a:cubicBezTo>
                <a:cubicBezTo>
                  <a:pt x="19781" y="9950"/>
                  <a:pt x="14144" y="7014"/>
                  <a:pt x="8273" y="6948"/>
                </a:cubicBezTo>
                <a:cubicBezTo>
                  <a:pt x="8204" y="6947"/>
                  <a:pt x="8134" y="6946"/>
                  <a:pt x="8063" y="6946"/>
                </a:cubicBezTo>
                <a:cubicBezTo>
                  <a:pt x="5461" y="6946"/>
                  <a:pt x="2211" y="7548"/>
                  <a:pt x="67" y="8782"/>
                </a:cubicBezTo>
                <a:cubicBezTo>
                  <a:pt x="0" y="10951"/>
                  <a:pt x="301" y="19123"/>
                  <a:pt x="367" y="20658"/>
                </a:cubicBezTo>
                <a:cubicBezTo>
                  <a:pt x="2500" y="19526"/>
                  <a:pt x="5541" y="19022"/>
                  <a:pt x="8034" y="19022"/>
                </a:cubicBezTo>
                <a:cubicBezTo>
                  <a:pt x="8114" y="19022"/>
                  <a:pt x="8194" y="19022"/>
                  <a:pt x="8273" y="19023"/>
                </a:cubicBezTo>
                <a:cubicBezTo>
                  <a:pt x="14144" y="19123"/>
                  <a:pt x="19781" y="22025"/>
                  <a:pt x="25352" y="23460"/>
                </a:cubicBezTo>
                <a:cubicBezTo>
                  <a:pt x="27506" y="24015"/>
                  <a:pt x="29616" y="24317"/>
                  <a:pt x="31694" y="24317"/>
                </a:cubicBezTo>
                <a:cubicBezTo>
                  <a:pt x="34731" y="24317"/>
                  <a:pt x="37698" y="23671"/>
                  <a:pt x="40629" y="22225"/>
                </a:cubicBezTo>
                <a:cubicBezTo>
                  <a:pt x="45333" y="19924"/>
                  <a:pt x="48768" y="15921"/>
                  <a:pt x="53605" y="13853"/>
                </a:cubicBezTo>
                <a:cubicBezTo>
                  <a:pt x="56497" y="12605"/>
                  <a:pt x="59660" y="12079"/>
                  <a:pt x="62850" y="12079"/>
                </a:cubicBezTo>
                <a:cubicBezTo>
                  <a:pt x="66650" y="12079"/>
                  <a:pt x="70489" y="12825"/>
                  <a:pt x="73953" y="13986"/>
                </a:cubicBezTo>
                <a:cubicBezTo>
                  <a:pt x="79724" y="15887"/>
                  <a:pt x="84894" y="19090"/>
                  <a:pt x="91032" y="20124"/>
                </a:cubicBezTo>
                <a:cubicBezTo>
                  <a:pt x="91916" y="20280"/>
                  <a:pt x="92784" y="20349"/>
                  <a:pt x="93640" y="20349"/>
                </a:cubicBezTo>
                <a:cubicBezTo>
                  <a:pt x="98466" y="20349"/>
                  <a:pt x="102892" y="18138"/>
                  <a:pt x="107510" y="16721"/>
                </a:cubicBezTo>
                <a:cubicBezTo>
                  <a:pt x="108899" y="16303"/>
                  <a:pt x="110255" y="16112"/>
                  <a:pt x="111573" y="16112"/>
                </a:cubicBezTo>
                <a:cubicBezTo>
                  <a:pt x="112565" y="16112"/>
                  <a:pt x="113536" y="16221"/>
                  <a:pt x="114482" y="16421"/>
                </a:cubicBezTo>
                <a:cubicBezTo>
                  <a:pt x="114582" y="12552"/>
                  <a:pt x="114649" y="8516"/>
                  <a:pt x="114716" y="4379"/>
                </a:cubicBezTo>
                <a:cubicBezTo>
                  <a:pt x="113687" y="4156"/>
                  <a:pt x="112639" y="4032"/>
                  <a:pt x="111571" y="4032"/>
                </a:cubicBezTo>
                <a:cubicBezTo>
                  <a:pt x="110248" y="4032"/>
                  <a:pt x="108894" y="4222"/>
                  <a:pt x="107510" y="4646"/>
                </a:cubicBezTo>
                <a:cubicBezTo>
                  <a:pt x="102892" y="6063"/>
                  <a:pt x="98466" y="8274"/>
                  <a:pt x="93640" y="8274"/>
                </a:cubicBezTo>
                <a:cubicBezTo>
                  <a:pt x="92784" y="8274"/>
                  <a:pt x="91916" y="8204"/>
                  <a:pt x="91032" y="8049"/>
                </a:cubicBezTo>
                <a:cubicBezTo>
                  <a:pt x="84894" y="7014"/>
                  <a:pt x="79724" y="3812"/>
                  <a:pt x="73953" y="1877"/>
                </a:cubicBezTo>
                <a:cubicBezTo>
                  <a:pt x="70498" y="738"/>
                  <a:pt x="66670" y="0"/>
                  <a:pt x="628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9" name="Google Shape;2829;p43"/>
          <p:cNvSpPr txBox="1">
            <a:spLocks noGrp="1"/>
          </p:cNvSpPr>
          <p:nvPr>
            <p:ph type="subTitle" idx="1"/>
          </p:nvPr>
        </p:nvSpPr>
        <p:spPr>
          <a:xfrm>
            <a:off x="644700" y="998122"/>
            <a:ext cx="3604016" cy="128120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GT" sz="4800" dirty="0"/>
              <a:t>JIJIJA</a:t>
            </a:r>
            <a:endParaRPr sz="4800" dirty="0"/>
          </a:p>
        </p:txBody>
      </p:sp>
      <p:sp>
        <p:nvSpPr>
          <p:cNvPr id="2830" name="Google Shape;2830;p43"/>
          <p:cNvSpPr/>
          <p:nvPr/>
        </p:nvSpPr>
        <p:spPr>
          <a:xfrm>
            <a:off x="7136652" y="3711453"/>
            <a:ext cx="71172" cy="52164"/>
          </a:xfrm>
          <a:prstGeom prst="cloud">
            <a:avLst/>
          </a:prstGeom>
          <a:solidFill>
            <a:srgbClr val="000000">
              <a:alpha val="229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23" name="Google Shape;2923;p43"/>
          <p:cNvGrpSpPr/>
          <p:nvPr/>
        </p:nvGrpSpPr>
        <p:grpSpPr>
          <a:xfrm>
            <a:off x="7356945" y="3700514"/>
            <a:ext cx="78274" cy="179419"/>
            <a:chOff x="2583675" y="1068030"/>
            <a:chExt cx="69800" cy="159995"/>
          </a:xfrm>
        </p:grpSpPr>
        <p:sp>
          <p:nvSpPr>
            <p:cNvPr id="2924" name="Google Shape;2924;p43"/>
            <p:cNvSpPr/>
            <p:nvPr/>
          </p:nvSpPr>
          <p:spPr>
            <a:xfrm>
              <a:off x="2583675" y="1068030"/>
              <a:ext cx="69800" cy="43250"/>
            </a:xfrm>
            <a:custGeom>
              <a:avLst/>
              <a:gdLst/>
              <a:ahLst/>
              <a:cxnLst/>
              <a:rect l="l" t="t" r="r" b="b"/>
              <a:pathLst>
                <a:path w="2792" h="1730" extrusionOk="0">
                  <a:moveTo>
                    <a:pt x="451" y="1"/>
                  </a:moveTo>
                  <a:cubicBezTo>
                    <a:pt x="422" y="1"/>
                    <a:pt x="394" y="5"/>
                    <a:pt x="368" y="14"/>
                  </a:cubicBezTo>
                  <a:cubicBezTo>
                    <a:pt x="1" y="147"/>
                    <a:pt x="968" y="1548"/>
                    <a:pt x="1368" y="1715"/>
                  </a:cubicBezTo>
                  <a:cubicBezTo>
                    <a:pt x="1391" y="1725"/>
                    <a:pt x="1416" y="1729"/>
                    <a:pt x="1443" y="1729"/>
                  </a:cubicBezTo>
                  <a:cubicBezTo>
                    <a:pt x="1883" y="1729"/>
                    <a:pt x="2791" y="497"/>
                    <a:pt x="2603" y="214"/>
                  </a:cubicBezTo>
                  <a:cubicBezTo>
                    <a:pt x="2576" y="178"/>
                    <a:pt x="2535" y="163"/>
                    <a:pt x="2484" y="163"/>
                  </a:cubicBezTo>
                  <a:cubicBezTo>
                    <a:pt x="2153" y="163"/>
                    <a:pt x="1402" y="814"/>
                    <a:pt x="1402" y="814"/>
                  </a:cubicBezTo>
                  <a:cubicBezTo>
                    <a:pt x="1402" y="814"/>
                    <a:pt x="850" y="1"/>
                    <a:pt x="4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43"/>
            <p:cNvSpPr/>
            <p:nvPr/>
          </p:nvSpPr>
          <p:spPr>
            <a:xfrm>
              <a:off x="2587025" y="1085375"/>
              <a:ext cx="54225" cy="142650"/>
            </a:xfrm>
            <a:custGeom>
              <a:avLst/>
              <a:gdLst/>
              <a:ahLst/>
              <a:cxnLst/>
              <a:rect l="l" t="t" r="r" b="b"/>
              <a:pathLst>
                <a:path w="2169" h="5706" extrusionOk="0">
                  <a:moveTo>
                    <a:pt x="1368" y="1"/>
                  </a:moveTo>
                  <a:lnTo>
                    <a:pt x="1234" y="501"/>
                  </a:lnTo>
                  <a:cubicBezTo>
                    <a:pt x="1230" y="513"/>
                    <a:pt x="1226" y="526"/>
                    <a:pt x="1222" y="538"/>
                  </a:cubicBezTo>
                  <a:lnTo>
                    <a:pt x="1201" y="535"/>
                  </a:lnTo>
                  <a:lnTo>
                    <a:pt x="1201" y="535"/>
                  </a:lnTo>
                  <a:cubicBezTo>
                    <a:pt x="1202" y="552"/>
                    <a:pt x="1204" y="570"/>
                    <a:pt x="1206" y="588"/>
                  </a:cubicBezTo>
                  <a:lnTo>
                    <a:pt x="1206" y="588"/>
                  </a:lnTo>
                  <a:cubicBezTo>
                    <a:pt x="1082" y="959"/>
                    <a:pt x="958" y="1331"/>
                    <a:pt x="834" y="1702"/>
                  </a:cubicBezTo>
                  <a:cubicBezTo>
                    <a:pt x="701" y="2102"/>
                    <a:pt x="601" y="2536"/>
                    <a:pt x="467" y="2936"/>
                  </a:cubicBezTo>
                  <a:cubicBezTo>
                    <a:pt x="367" y="3337"/>
                    <a:pt x="267" y="3737"/>
                    <a:pt x="200" y="4171"/>
                  </a:cubicBezTo>
                  <a:cubicBezTo>
                    <a:pt x="100" y="4571"/>
                    <a:pt x="34" y="5005"/>
                    <a:pt x="0" y="5438"/>
                  </a:cubicBezTo>
                  <a:cubicBezTo>
                    <a:pt x="67" y="5005"/>
                    <a:pt x="167" y="4604"/>
                    <a:pt x="300" y="4204"/>
                  </a:cubicBezTo>
                  <a:cubicBezTo>
                    <a:pt x="401" y="3770"/>
                    <a:pt x="501" y="3370"/>
                    <a:pt x="634" y="2970"/>
                  </a:cubicBezTo>
                  <a:cubicBezTo>
                    <a:pt x="822" y="2325"/>
                    <a:pt x="1032" y="1680"/>
                    <a:pt x="1263" y="1035"/>
                  </a:cubicBezTo>
                  <a:lnTo>
                    <a:pt x="1263" y="1035"/>
                  </a:lnTo>
                  <a:cubicBezTo>
                    <a:pt x="1306" y="1302"/>
                    <a:pt x="1360" y="1569"/>
                    <a:pt x="1401" y="1836"/>
                  </a:cubicBezTo>
                  <a:cubicBezTo>
                    <a:pt x="1468" y="2269"/>
                    <a:pt x="1535" y="2703"/>
                    <a:pt x="1601" y="3137"/>
                  </a:cubicBezTo>
                  <a:lnTo>
                    <a:pt x="1868" y="4404"/>
                  </a:lnTo>
                  <a:cubicBezTo>
                    <a:pt x="1968" y="4838"/>
                    <a:pt x="2035" y="5271"/>
                    <a:pt x="2168" y="5705"/>
                  </a:cubicBezTo>
                  <a:lnTo>
                    <a:pt x="1968" y="4404"/>
                  </a:lnTo>
                  <a:lnTo>
                    <a:pt x="1768" y="3103"/>
                  </a:lnTo>
                  <a:lnTo>
                    <a:pt x="1568" y="1802"/>
                  </a:lnTo>
                  <a:cubicBezTo>
                    <a:pt x="1501" y="1402"/>
                    <a:pt x="1468" y="935"/>
                    <a:pt x="1435" y="535"/>
                  </a:cubicBezTo>
                  <a:lnTo>
                    <a:pt x="13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6" name="Google Shape;2926;p43"/>
          <p:cNvSpPr/>
          <p:nvPr/>
        </p:nvSpPr>
        <p:spPr>
          <a:xfrm>
            <a:off x="4337756" y="4594725"/>
            <a:ext cx="4323674" cy="221375"/>
          </a:xfrm>
          <a:custGeom>
            <a:avLst/>
            <a:gdLst/>
            <a:ahLst/>
            <a:cxnLst/>
            <a:rect l="l" t="t" r="r" b="b"/>
            <a:pathLst>
              <a:path w="52138" h="8855" extrusionOk="0">
                <a:moveTo>
                  <a:pt x="8633" y="0"/>
                </a:moveTo>
                <a:cubicBezTo>
                  <a:pt x="8271" y="0"/>
                  <a:pt x="7918" y="12"/>
                  <a:pt x="7573" y="35"/>
                </a:cubicBezTo>
                <a:cubicBezTo>
                  <a:pt x="5104" y="135"/>
                  <a:pt x="3136" y="769"/>
                  <a:pt x="1869" y="1336"/>
                </a:cubicBezTo>
                <a:cubicBezTo>
                  <a:pt x="1235" y="1603"/>
                  <a:pt x="768" y="1870"/>
                  <a:pt x="468" y="2070"/>
                </a:cubicBezTo>
                <a:cubicBezTo>
                  <a:pt x="134" y="2237"/>
                  <a:pt x="1" y="2337"/>
                  <a:pt x="1" y="2370"/>
                </a:cubicBezTo>
                <a:cubicBezTo>
                  <a:pt x="1" y="2370"/>
                  <a:pt x="201" y="2303"/>
                  <a:pt x="534" y="2170"/>
                </a:cubicBezTo>
                <a:cubicBezTo>
                  <a:pt x="868" y="2036"/>
                  <a:pt x="1335" y="1770"/>
                  <a:pt x="1969" y="1569"/>
                </a:cubicBezTo>
                <a:cubicBezTo>
                  <a:pt x="3236" y="1069"/>
                  <a:pt x="5171" y="535"/>
                  <a:pt x="7606" y="469"/>
                </a:cubicBezTo>
                <a:cubicBezTo>
                  <a:pt x="7756" y="464"/>
                  <a:pt x="7907" y="462"/>
                  <a:pt x="8060" y="462"/>
                </a:cubicBezTo>
                <a:cubicBezTo>
                  <a:pt x="10370" y="462"/>
                  <a:pt x="13099" y="935"/>
                  <a:pt x="15945" y="1936"/>
                </a:cubicBezTo>
                <a:cubicBezTo>
                  <a:pt x="17446" y="2503"/>
                  <a:pt x="19014" y="3171"/>
                  <a:pt x="20549" y="4004"/>
                </a:cubicBezTo>
                <a:cubicBezTo>
                  <a:pt x="21349" y="4438"/>
                  <a:pt x="22116" y="4872"/>
                  <a:pt x="22950" y="5272"/>
                </a:cubicBezTo>
                <a:cubicBezTo>
                  <a:pt x="23784" y="5672"/>
                  <a:pt x="24618" y="6106"/>
                  <a:pt x="25485" y="6440"/>
                </a:cubicBezTo>
                <a:cubicBezTo>
                  <a:pt x="27220" y="7207"/>
                  <a:pt x="28988" y="7740"/>
                  <a:pt x="30723" y="8141"/>
                </a:cubicBezTo>
                <a:cubicBezTo>
                  <a:pt x="31190" y="8241"/>
                  <a:pt x="31623" y="8341"/>
                  <a:pt x="32023" y="8408"/>
                </a:cubicBezTo>
                <a:cubicBezTo>
                  <a:pt x="32457" y="8508"/>
                  <a:pt x="32891" y="8541"/>
                  <a:pt x="33324" y="8608"/>
                </a:cubicBezTo>
                <a:cubicBezTo>
                  <a:pt x="34192" y="8741"/>
                  <a:pt x="35026" y="8775"/>
                  <a:pt x="35826" y="8841"/>
                </a:cubicBezTo>
                <a:cubicBezTo>
                  <a:pt x="36131" y="8850"/>
                  <a:pt x="36432" y="8855"/>
                  <a:pt x="36731" y="8855"/>
                </a:cubicBezTo>
                <a:cubicBezTo>
                  <a:pt x="39666" y="8855"/>
                  <a:pt x="42286" y="8428"/>
                  <a:pt x="44466" y="7974"/>
                </a:cubicBezTo>
                <a:cubicBezTo>
                  <a:pt x="45700" y="7707"/>
                  <a:pt x="46767" y="7407"/>
                  <a:pt x="47701" y="7173"/>
                </a:cubicBezTo>
                <a:cubicBezTo>
                  <a:pt x="48635" y="6873"/>
                  <a:pt x="49436" y="6640"/>
                  <a:pt x="50103" y="6440"/>
                </a:cubicBezTo>
                <a:cubicBezTo>
                  <a:pt x="51404" y="5973"/>
                  <a:pt x="52138" y="5739"/>
                  <a:pt x="52104" y="5672"/>
                </a:cubicBezTo>
                <a:cubicBezTo>
                  <a:pt x="52104" y="5670"/>
                  <a:pt x="52101" y="5669"/>
                  <a:pt x="52093" y="5669"/>
                </a:cubicBezTo>
                <a:cubicBezTo>
                  <a:pt x="51995" y="5669"/>
                  <a:pt x="51274" y="5866"/>
                  <a:pt x="50036" y="6206"/>
                </a:cubicBezTo>
                <a:cubicBezTo>
                  <a:pt x="49369" y="6373"/>
                  <a:pt x="48569" y="6573"/>
                  <a:pt x="47601" y="6840"/>
                </a:cubicBezTo>
                <a:cubicBezTo>
                  <a:pt x="46667" y="7040"/>
                  <a:pt x="45600" y="7307"/>
                  <a:pt x="44399" y="7540"/>
                </a:cubicBezTo>
                <a:cubicBezTo>
                  <a:pt x="42358" y="7909"/>
                  <a:pt x="39955" y="8277"/>
                  <a:pt x="37294" y="8277"/>
                </a:cubicBezTo>
                <a:cubicBezTo>
                  <a:pt x="36824" y="8277"/>
                  <a:pt x="36345" y="8266"/>
                  <a:pt x="35860" y="8241"/>
                </a:cubicBezTo>
                <a:cubicBezTo>
                  <a:pt x="35059" y="8174"/>
                  <a:pt x="34258" y="8141"/>
                  <a:pt x="33424" y="8007"/>
                </a:cubicBezTo>
                <a:cubicBezTo>
                  <a:pt x="32991" y="7941"/>
                  <a:pt x="32557" y="7907"/>
                  <a:pt x="32157" y="7807"/>
                </a:cubicBezTo>
                <a:cubicBezTo>
                  <a:pt x="31723" y="7740"/>
                  <a:pt x="31323" y="7640"/>
                  <a:pt x="30889" y="7540"/>
                </a:cubicBezTo>
                <a:cubicBezTo>
                  <a:pt x="29188" y="7107"/>
                  <a:pt x="27454" y="6606"/>
                  <a:pt x="25752" y="5839"/>
                </a:cubicBezTo>
                <a:cubicBezTo>
                  <a:pt x="24885" y="5539"/>
                  <a:pt x="24051" y="5105"/>
                  <a:pt x="23217" y="4705"/>
                </a:cubicBezTo>
                <a:cubicBezTo>
                  <a:pt x="22417" y="4305"/>
                  <a:pt x="21649" y="3871"/>
                  <a:pt x="20849" y="3471"/>
                </a:cubicBezTo>
                <a:cubicBezTo>
                  <a:pt x="19281" y="2637"/>
                  <a:pt x="17713" y="1936"/>
                  <a:pt x="16145" y="1403"/>
                </a:cubicBezTo>
                <a:cubicBezTo>
                  <a:pt x="13471" y="454"/>
                  <a:pt x="10895" y="0"/>
                  <a:pt x="8633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3372;p51">
            <a:extLst>
              <a:ext uri="{FF2B5EF4-FFF2-40B4-BE49-F238E27FC236}">
                <a16:creationId xmlns:a16="http://schemas.microsoft.com/office/drawing/2014/main" id="{BCD6910E-9B9B-4EED-AEDD-4F0E18872C28}"/>
              </a:ext>
            </a:extLst>
          </p:cNvPr>
          <p:cNvGrpSpPr/>
          <p:nvPr/>
        </p:nvGrpSpPr>
        <p:grpSpPr>
          <a:xfrm flipH="1">
            <a:off x="6554997" y="2852513"/>
            <a:ext cx="2589003" cy="2180648"/>
            <a:chOff x="5480453" y="1643623"/>
            <a:chExt cx="373177" cy="324940"/>
          </a:xfrm>
        </p:grpSpPr>
        <p:sp>
          <p:nvSpPr>
            <p:cNvPr id="109" name="Google Shape;3373;p51">
              <a:extLst>
                <a:ext uri="{FF2B5EF4-FFF2-40B4-BE49-F238E27FC236}">
                  <a16:creationId xmlns:a16="http://schemas.microsoft.com/office/drawing/2014/main" id="{3C0F198D-B5C8-4188-B718-5726A55BCC5F}"/>
                </a:ext>
              </a:extLst>
            </p:cNvPr>
            <p:cNvSpPr/>
            <p:nvPr/>
          </p:nvSpPr>
          <p:spPr>
            <a:xfrm>
              <a:off x="5652813" y="1643623"/>
              <a:ext cx="26806" cy="286154"/>
            </a:xfrm>
            <a:custGeom>
              <a:avLst/>
              <a:gdLst/>
              <a:ahLst/>
              <a:cxnLst/>
              <a:rect l="l" t="t" r="r" b="b"/>
              <a:pathLst>
                <a:path w="763" h="8145" extrusionOk="0">
                  <a:moveTo>
                    <a:pt x="367" y="1"/>
                  </a:moveTo>
                  <a:cubicBezTo>
                    <a:pt x="340" y="1"/>
                    <a:pt x="314" y="3"/>
                    <a:pt x="286" y="8"/>
                  </a:cubicBezTo>
                  <a:cubicBezTo>
                    <a:pt x="120" y="56"/>
                    <a:pt x="1" y="223"/>
                    <a:pt x="1" y="389"/>
                  </a:cubicBezTo>
                  <a:lnTo>
                    <a:pt x="1" y="7748"/>
                  </a:lnTo>
                  <a:cubicBezTo>
                    <a:pt x="1" y="7939"/>
                    <a:pt x="120" y="8105"/>
                    <a:pt x="286" y="8129"/>
                  </a:cubicBezTo>
                  <a:cubicBezTo>
                    <a:pt x="324" y="8139"/>
                    <a:pt x="361" y="8144"/>
                    <a:pt x="397" y="8144"/>
                  </a:cubicBezTo>
                  <a:cubicBezTo>
                    <a:pt x="606" y="8144"/>
                    <a:pt x="763" y="7975"/>
                    <a:pt x="763" y="7772"/>
                  </a:cubicBezTo>
                  <a:lnTo>
                    <a:pt x="763" y="389"/>
                  </a:lnTo>
                  <a:cubicBezTo>
                    <a:pt x="763" y="176"/>
                    <a:pt x="59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374;p51">
              <a:extLst>
                <a:ext uri="{FF2B5EF4-FFF2-40B4-BE49-F238E27FC236}">
                  <a16:creationId xmlns:a16="http://schemas.microsoft.com/office/drawing/2014/main" id="{352034DF-4465-480B-861B-F4F014D1A85E}"/>
                </a:ext>
              </a:extLst>
            </p:cNvPr>
            <p:cNvSpPr/>
            <p:nvPr/>
          </p:nvSpPr>
          <p:spPr>
            <a:xfrm>
              <a:off x="5507224" y="1894891"/>
              <a:ext cx="271118" cy="55263"/>
            </a:xfrm>
            <a:custGeom>
              <a:avLst/>
              <a:gdLst/>
              <a:ahLst/>
              <a:cxnLst/>
              <a:rect l="l" t="t" r="r" b="b"/>
              <a:pathLst>
                <a:path w="7717" h="1573" extrusionOk="0">
                  <a:moveTo>
                    <a:pt x="501" y="1"/>
                  </a:moveTo>
                  <a:lnTo>
                    <a:pt x="1" y="263"/>
                  </a:lnTo>
                  <a:cubicBezTo>
                    <a:pt x="120" y="572"/>
                    <a:pt x="287" y="882"/>
                    <a:pt x="501" y="1215"/>
                  </a:cubicBezTo>
                  <a:lnTo>
                    <a:pt x="1215" y="1572"/>
                  </a:lnTo>
                  <a:lnTo>
                    <a:pt x="6335" y="1572"/>
                  </a:lnTo>
                  <a:lnTo>
                    <a:pt x="7145" y="1215"/>
                  </a:lnTo>
                  <a:cubicBezTo>
                    <a:pt x="7336" y="953"/>
                    <a:pt x="7526" y="644"/>
                    <a:pt x="7717" y="263"/>
                  </a:cubicBezTo>
                  <a:lnTo>
                    <a:pt x="70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375;p51">
              <a:extLst>
                <a:ext uri="{FF2B5EF4-FFF2-40B4-BE49-F238E27FC236}">
                  <a16:creationId xmlns:a16="http://schemas.microsoft.com/office/drawing/2014/main" id="{197A57D6-1770-4326-B717-DA7F64AB9075}"/>
                </a:ext>
              </a:extLst>
            </p:cNvPr>
            <p:cNvSpPr/>
            <p:nvPr/>
          </p:nvSpPr>
          <p:spPr>
            <a:xfrm>
              <a:off x="5495525" y="1840506"/>
              <a:ext cx="301226" cy="62782"/>
            </a:xfrm>
            <a:custGeom>
              <a:avLst/>
              <a:gdLst/>
              <a:ahLst/>
              <a:cxnLst/>
              <a:rect l="l" t="t" r="r" b="b"/>
              <a:pathLst>
                <a:path w="8574" h="1787" extrusionOk="0">
                  <a:moveTo>
                    <a:pt x="8574" y="1"/>
                  </a:moveTo>
                  <a:lnTo>
                    <a:pt x="6740" y="310"/>
                  </a:lnTo>
                  <a:lnTo>
                    <a:pt x="5978" y="906"/>
                  </a:lnTo>
                  <a:lnTo>
                    <a:pt x="3049" y="906"/>
                  </a:lnTo>
                  <a:lnTo>
                    <a:pt x="2477" y="144"/>
                  </a:lnTo>
                  <a:lnTo>
                    <a:pt x="0" y="144"/>
                  </a:lnTo>
                  <a:lnTo>
                    <a:pt x="0" y="525"/>
                  </a:lnTo>
                  <a:cubicBezTo>
                    <a:pt x="0" y="525"/>
                    <a:pt x="48" y="1096"/>
                    <a:pt x="334" y="1787"/>
                  </a:cubicBezTo>
                  <a:lnTo>
                    <a:pt x="8050" y="1787"/>
                  </a:lnTo>
                  <a:cubicBezTo>
                    <a:pt x="8264" y="1358"/>
                    <a:pt x="8455" y="882"/>
                    <a:pt x="8574" y="310"/>
                  </a:cubicBezTo>
                  <a:lnTo>
                    <a:pt x="85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376;p51">
              <a:extLst>
                <a:ext uri="{FF2B5EF4-FFF2-40B4-BE49-F238E27FC236}">
                  <a16:creationId xmlns:a16="http://schemas.microsoft.com/office/drawing/2014/main" id="{9EED75E5-70FB-41CB-9EAD-2AC70580DF77}"/>
                </a:ext>
              </a:extLst>
            </p:cNvPr>
            <p:cNvSpPr/>
            <p:nvPr/>
          </p:nvSpPr>
          <p:spPr>
            <a:xfrm>
              <a:off x="5526477" y="1937577"/>
              <a:ext cx="231804" cy="30987"/>
            </a:xfrm>
            <a:custGeom>
              <a:avLst/>
              <a:gdLst/>
              <a:ahLst/>
              <a:cxnLst/>
              <a:rect l="l" t="t" r="r" b="b"/>
              <a:pathLst>
                <a:path w="6598" h="882" extrusionOk="0">
                  <a:moveTo>
                    <a:pt x="1" y="0"/>
                  </a:moveTo>
                  <a:cubicBezTo>
                    <a:pt x="120" y="191"/>
                    <a:pt x="262" y="357"/>
                    <a:pt x="429" y="548"/>
                  </a:cubicBezTo>
                  <a:cubicBezTo>
                    <a:pt x="620" y="762"/>
                    <a:pt x="882" y="881"/>
                    <a:pt x="1167" y="881"/>
                  </a:cubicBezTo>
                  <a:lnTo>
                    <a:pt x="5406" y="881"/>
                  </a:lnTo>
                  <a:cubicBezTo>
                    <a:pt x="5668" y="881"/>
                    <a:pt x="5954" y="762"/>
                    <a:pt x="6145" y="548"/>
                  </a:cubicBezTo>
                  <a:cubicBezTo>
                    <a:pt x="6264" y="405"/>
                    <a:pt x="6430" y="238"/>
                    <a:pt x="65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377;p51">
              <a:extLst>
                <a:ext uri="{FF2B5EF4-FFF2-40B4-BE49-F238E27FC236}">
                  <a16:creationId xmlns:a16="http://schemas.microsoft.com/office/drawing/2014/main" id="{01600732-DE82-4AD6-9ED7-39577C41F01A}"/>
                </a:ext>
              </a:extLst>
            </p:cNvPr>
            <p:cNvSpPr/>
            <p:nvPr/>
          </p:nvSpPr>
          <p:spPr>
            <a:xfrm>
              <a:off x="5652813" y="1708337"/>
              <a:ext cx="26806" cy="133047"/>
            </a:xfrm>
            <a:custGeom>
              <a:avLst/>
              <a:gdLst/>
              <a:ahLst/>
              <a:cxnLst/>
              <a:rect l="l" t="t" r="r" b="b"/>
              <a:pathLst>
                <a:path w="763" h="3787" extrusionOk="0">
                  <a:moveTo>
                    <a:pt x="382" y="0"/>
                  </a:moveTo>
                  <a:lnTo>
                    <a:pt x="1" y="48"/>
                  </a:lnTo>
                  <a:lnTo>
                    <a:pt x="1" y="3787"/>
                  </a:lnTo>
                  <a:lnTo>
                    <a:pt x="763" y="3787"/>
                  </a:lnTo>
                  <a:lnTo>
                    <a:pt x="763" y="48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378;p51">
              <a:extLst>
                <a:ext uri="{FF2B5EF4-FFF2-40B4-BE49-F238E27FC236}">
                  <a16:creationId xmlns:a16="http://schemas.microsoft.com/office/drawing/2014/main" id="{D2DB3D97-C054-435A-A08A-24D9CD7DB033}"/>
                </a:ext>
              </a:extLst>
            </p:cNvPr>
            <p:cNvSpPr/>
            <p:nvPr/>
          </p:nvSpPr>
          <p:spPr>
            <a:xfrm>
              <a:off x="5545729" y="1687398"/>
              <a:ext cx="278636" cy="158167"/>
            </a:xfrm>
            <a:custGeom>
              <a:avLst/>
              <a:gdLst/>
              <a:ahLst/>
              <a:cxnLst/>
              <a:rect l="l" t="t" r="r" b="b"/>
              <a:pathLst>
                <a:path w="7931" h="4502" extrusionOk="0">
                  <a:moveTo>
                    <a:pt x="3430" y="1"/>
                  </a:moveTo>
                  <a:lnTo>
                    <a:pt x="0" y="382"/>
                  </a:lnTo>
                  <a:cubicBezTo>
                    <a:pt x="0" y="382"/>
                    <a:pt x="1048" y="2049"/>
                    <a:pt x="0" y="4502"/>
                  </a:cubicBezTo>
                  <a:lnTo>
                    <a:pt x="715" y="4121"/>
                  </a:lnTo>
                  <a:cubicBezTo>
                    <a:pt x="715" y="4121"/>
                    <a:pt x="1786" y="3716"/>
                    <a:pt x="3430" y="3716"/>
                  </a:cubicBezTo>
                  <a:cubicBezTo>
                    <a:pt x="5097" y="3716"/>
                    <a:pt x="6263" y="4168"/>
                    <a:pt x="6263" y="4168"/>
                  </a:cubicBezTo>
                  <a:lnTo>
                    <a:pt x="6883" y="4502"/>
                  </a:lnTo>
                  <a:cubicBezTo>
                    <a:pt x="7930" y="2025"/>
                    <a:pt x="6883" y="382"/>
                    <a:pt x="6883" y="382"/>
                  </a:cubicBezTo>
                  <a:lnTo>
                    <a:pt x="343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379;p51">
              <a:extLst>
                <a:ext uri="{FF2B5EF4-FFF2-40B4-BE49-F238E27FC236}">
                  <a16:creationId xmlns:a16="http://schemas.microsoft.com/office/drawing/2014/main" id="{A644AF66-B7D7-4130-87DA-BE79B76F8FAF}"/>
                </a:ext>
              </a:extLst>
            </p:cNvPr>
            <p:cNvSpPr/>
            <p:nvPr/>
          </p:nvSpPr>
          <p:spPr>
            <a:xfrm>
              <a:off x="5624356" y="1716699"/>
              <a:ext cx="89553" cy="83686"/>
            </a:xfrm>
            <a:custGeom>
              <a:avLst/>
              <a:gdLst/>
              <a:ahLst/>
              <a:cxnLst/>
              <a:rect l="l" t="t" r="r" b="b"/>
              <a:pathLst>
                <a:path w="2549" h="2382" extrusionOk="0">
                  <a:moveTo>
                    <a:pt x="1263" y="0"/>
                  </a:moveTo>
                  <a:cubicBezTo>
                    <a:pt x="572" y="0"/>
                    <a:pt x="1" y="572"/>
                    <a:pt x="1" y="1262"/>
                  </a:cubicBezTo>
                  <a:cubicBezTo>
                    <a:pt x="1" y="1667"/>
                    <a:pt x="191" y="1858"/>
                    <a:pt x="477" y="1953"/>
                  </a:cubicBezTo>
                  <a:lnTo>
                    <a:pt x="477" y="2167"/>
                  </a:lnTo>
                  <a:cubicBezTo>
                    <a:pt x="477" y="2263"/>
                    <a:pt x="549" y="2358"/>
                    <a:pt x="644" y="2382"/>
                  </a:cubicBezTo>
                  <a:cubicBezTo>
                    <a:pt x="763" y="2382"/>
                    <a:pt x="882" y="2286"/>
                    <a:pt x="882" y="2167"/>
                  </a:cubicBezTo>
                  <a:cubicBezTo>
                    <a:pt x="882" y="2286"/>
                    <a:pt x="953" y="2382"/>
                    <a:pt x="1072" y="2382"/>
                  </a:cubicBezTo>
                  <a:cubicBezTo>
                    <a:pt x="1192" y="2382"/>
                    <a:pt x="1263" y="2286"/>
                    <a:pt x="1263" y="2167"/>
                  </a:cubicBezTo>
                  <a:cubicBezTo>
                    <a:pt x="1263" y="2286"/>
                    <a:pt x="1358" y="2382"/>
                    <a:pt x="1477" y="2382"/>
                  </a:cubicBezTo>
                  <a:cubicBezTo>
                    <a:pt x="1573" y="2382"/>
                    <a:pt x="1668" y="2286"/>
                    <a:pt x="1668" y="2167"/>
                  </a:cubicBezTo>
                  <a:cubicBezTo>
                    <a:pt x="1668" y="2286"/>
                    <a:pt x="1787" y="2382"/>
                    <a:pt x="1906" y="2382"/>
                  </a:cubicBezTo>
                  <a:cubicBezTo>
                    <a:pt x="2001" y="2358"/>
                    <a:pt x="2073" y="2263"/>
                    <a:pt x="2073" y="2167"/>
                  </a:cubicBezTo>
                  <a:lnTo>
                    <a:pt x="2073" y="1953"/>
                  </a:lnTo>
                  <a:cubicBezTo>
                    <a:pt x="2358" y="1858"/>
                    <a:pt x="2549" y="1667"/>
                    <a:pt x="2549" y="1262"/>
                  </a:cubicBezTo>
                  <a:cubicBezTo>
                    <a:pt x="2549" y="572"/>
                    <a:pt x="1977" y="0"/>
                    <a:pt x="1263" y="0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380;p51">
              <a:extLst>
                <a:ext uri="{FF2B5EF4-FFF2-40B4-BE49-F238E27FC236}">
                  <a16:creationId xmlns:a16="http://schemas.microsoft.com/office/drawing/2014/main" id="{E83A6996-9EF9-4F01-87BF-F9C696D02BB8}"/>
                </a:ext>
              </a:extLst>
            </p:cNvPr>
            <p:cNvSpPr/>
            <p:nvPr/>
          </p:nvSpPr>
          <p:spPr>
            <a:xfrm>
              <a:off x="5640271" y="1761879"/>
              <a:ext cx="10891" cy="15072"/>
            </a:xfrm>
            <a:custGeom>
              <a:avLst/>
              <a:gdLst/>
              <a:ahLst/>
              <a:cxnLst/>
              <a:rect l="l" t="t" r="r" b="b"/>
              <a:pathLst>
                <a:path w="310" h="429" extrusionOk="0">
                  <a:moveTo>
                    <a:pt x="143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62"/>
                  </a:lnTo>
                  <a:cubicBezTo>
                    <a:pt x="0" y="357"/>
                    <a:pt x="72" y="429"/>
                    <a:pt x="143" y="429"/>
                  </a:cubicBezTo>
                  <a:cubicBezTo>
                    <a:pt x="238" y="429"/>
                    <a:pt x="310" y="357"/>
                    <a:pt x="310" y="286"/>
                  </a:cubicBezTo>
                  <a:lnTo>
                    <a:pt x="310" y="167"/>
                  </a:lnTo>
                  <a:cubicBezTo>
                    <a:pt x="310" y="72"/>
                    <a:pt x="238" y="0"/>
                    <a:pt x="143" y="0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381;p51">
              <a:extLst>
                <a:ext uri="{FF2B5EF4-FFF2-40B4-BE49-F238E27FC236}">
                  <a16:creationId xmlns:a16="http://schemas.microsoft.com/office/drawing/2014/main" id="{4E1F6F19-32C8-4F0E-8CC5-C8239FABF4DB}"/>
                </a:ext>
              </a:extLst>
            </p:cNvPr>
            <p:cNvSpPr/>
            <p:nvPr/>
          </p:nvSpPr>
          <p:spPr>
            <a:xfrm>
              <a:off x="5687102" y="1761879"/>
              <a:ext cx="10926" cy="15072"/>
            </a:xfrm>
            <a:custGeom>
              <a:avLst/>
              <a:gdLst/>
              <a:ahLst/>
              <a:cxnLst/>
              <a:rect l="l" t="t" r="r" b="b"/>
              <a:pathLst>
                <a:path w="311" h="429" extrusionOk="0">
                  <a:moveTo>
                    <a:pt x="144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262"/>
                  </a:lnTo>
                  <a:cubicBezTo>
                    <a:pt x="1" y="357"/>
                    <a:pt x="72" y="429"/>
                    <a:pt x="144" y="429"/>
                  </a:cubicBezTo>
                  <a:cubicBezTo>
                    <a:pt x="239" y="429"/>
                    <a:pt x="311" y="357"/>
                    <a:pt x="311" y="286"/>
                  </a:cubicBezTo>
                  <a:lnTo>
                    <a:pt x="311" y="167"/>
                  </a:lnTo>
                  <a:cubicBezTo>
                    <a:pt x="311" y="72"/>
                    <a:pt x="239" y="0"/>
                    <a:pt x="144" y="0"/>
                  </a:cubicBezTo>
                  <a:close/>
                </a:path>
              </a:pathLst>
            </a:custGeom>
            <a:solidFill>
              <a:srgbClr val="3A48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382;p51">
              <a:extLst>
                <a:ext uri="{FF2B5EF4-FFF2-40B4-BE49-F238E27FC236}">
                  <a16:creationId xmlns:a16="http://schemas.microsoft.com/office/drawing/2014/main" id="{D9FCA295-2B8B-4353-AFDA-88DA422B6E21}"/>
                </a:ext>
              </a:extLst>
            </p:cNvPr>
            <p:cNvSpPr/>
            <p:nvPr/>
          </p:nvSpPr>
          <p:spPr>
            <a:xfrm>
              <a:off x="5530657" y="1673170"/>
              <a:ext cx="271961" cy="27649"/>
            </a:xfrm>
            <a:custGeom>
              <a:avLst/>
              <a:gdLst/>
              <a:ahLst/>
              <a:cxnLst/>
              <a:rect l="l" t="t" r="r" b="b"/>
              <a:pathLst>
                <a:path w="7741" h="787" extrusionOk="0">
                  <a:moveTo>
                    <a:pt x="429" y="1"/>
                  </a:moveTo>
                  <a:cubicBezTo>
                    <a:pt x="191" y="1"/>
                    <a:pt x="1" y="215"/>
                    <a:pt x="48" y="477"/>
                  </a:cubicBezTo>
                  <a:cubicBezTo>
                    <a:pt x="96" y="644"/>
                    <a:pt x="263" y="787"/>
                    <a:pt x="453" y="787"/>
                  </a:cubicBezTo>
                  <a:lnTo>
                    <a:pt x="7312" y="787"/>
                  </a:lnTo>
                  <a:cubicBezTo>
                    <a:pt x="7550" y="787"/>
                    <a:pt x="7740" y="572"/>
                    <a:pt x="7669" y="310"/>
                  </a:cubicBezTo>
                  <a:cubicBezTo>
                    <a:pt x="7645" y="144"/>
                    <a:pt x="7478" y="1"/>
                    <a:pt x="72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383;p51">
              <a:extLst>
                <a:ext uri="{FF2B5EF4-FFF2-40B4-BE49-F238E27FC236}">
                  <a16:creationId xmlns:a16="http://schemas.microsoft.com/office/drawing/2014/main" id="{5A99ED66-D9AA-4EFB-A075-C6708136E377}"/>
                </a:ext>
              </a:extLst>
            </p:cNvPr>
            <p:cNvSpPr/>
            <p:nvPr/>
          </p:nvSpPr>
          <p:spPr>
            <a:xfrm>
              <a:off x="5480453" y="1817634"/>
              <a:ext cx="373177" cy="68087"/>
            </a:xfrm>
            <a:custGeom>
              <a:avLst/>
              <a:gdLst/>
              <a:ahLst/>
              <a:cxnLst/>
              <a:rect l="l" t="t" r="r" b="b"/>
              <a:pathLst>
                <a:path w="10622" h="1938" extrusionOk="0">
                  <a:moveTo>
                    <a:pt x="10325" y="0"/>
                  </a:moveTo>
                  <a:cubicBezTo>
                    <a:pt x="10297" y="0"/>
                    <a:pt x="10269" y="3"/>
                    <a:pt x="10241" y="9"/>
                  </a:cubicBezTo>
                  <a:cubicBezTo>
                    <a:pt x="9265" y="318"/>
                    <a:pt x="8217" y="509"/>
                    <a:pt x="7193" y="533"/>
                  </a:cubicBezTo>
                  <a:cubicBezTo>
                    <a:pt x="7074" y="556"/>
                    <a:pt x="6978" y="556"/>
                    <a:pt x="6883" y="628"/>
                  </a:cubicBezTo>
                  <a:lnTo>
                    <a:pt x="6240" y="1152"/>
                  </a:lnTo>
                  <a:lnTo>
                    <a:pt x="3597" y="1152"/>
                  </a:lnTo>
                  <a:lnTo>
                    <a:pt x="3335" y="628"/>
                  </a:lnTo>
                  <a:cubicBezTo>
                    <a:pt x="3263" y="509"/>
                    <a:pt x="3144" y="414"/>
                    <a:pt x="3001" y="414"/>
                  </a:cubicBezTo>
                  <a:lnTo>
                    <a:pt x="429" y="414"/>
                  </a:lnTo>
                  <a:cubicBezTo>
                    <a:pt x="239" y="414"/>
                    <a:pt x="72" y="533"/>
                    <a:pt x="48" y="723"/>
                  </a:cubicBezTo>
                  <a:cubicBezTo>
                    <a:pt x="1" y="961"/>
                    <a:pt x="191" y="1199"/>
                    <a:pt x="429" y="1199"/>
                  </a:cubicBezTo>
                  <a:lnTo>
                    <a:pt x="2739" y="1199"/>
                  </a:lnTo>
                  <a:lnTo>
                    <a:pt x="3001" y="1723"/>
                  </a:lnTo>
                  <a:cubicBezTo>
                    <a:pt x="3073" y="1842"/>
                    <a:pt x="3216" y="1938"/>
                    <a:pt x="3359" y="1938"/>
                  </a:cubicBezTo>
                  <a:lnTo>
                    <a:pt x="6383" y="1938"/>
                  </a:lnTo>
                  <a:cubicBezTo>
                    <a:pt x="6478" y="1938"/>
                    <a:pt x="6550" y="1890"/>
                    <a:pt x="6621" y="1842"/>
                  </a:cubicBezTo>
                  <a:lnTo>
                    <a:pt x="7288" y="1295"/>
                  </a:lnTo>
                  <a:cubicBezTo>
                    <a:pt x="7383" y="1295"/>
                    <a:pt x="7478" y="1271"/>
                    <a:pt x="7574" y="1271"/>
                  </a:cubicBezTo>
                  <a:cubicBezTo>
                    <a:pt x="8550" y="1104"/>
                    <a:pt x="9503" y="866"/>
                    <a:pt x="10408" y="485"/>
                  </a:cubicBezTo>
                  <a:cubicBezTo>
                    <a:pt x="10551" y="437"/>
                    <a:pt x="10622" y="247"/>
                    <a:pt x="10551" y="104"/>
                  </a:cubicBezTo>
                  <a:cubicBezTo>
                    <a:pt x="10496" y="31"/>
                    <a:pt x="10414" y="0"/>
                    <a:pt x="103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384;p51">
              <a:extLst>
                <a:ext uri="{FF2B5EF4-FFF2-40B4-BE49-F238E27FC236}">
                  <a16:creationId xmlns:a16="http://schemas.microsoft.com/office/drawing/2014/main" id="{25D66F4D-D3EA-4C2B-AD32-99B2EB8ADF68}"/>
                </a:ext>
              </a:extLst>
            </p:cNvPr>
            <p:cNvSpPr/>
            <p:nvPr/>
          </p:nvSpPr>
          <p:spPr>
            <a:xfrm>
              <a:off x="5652813" y="1657290"/>
              <a:ext cx="27649" cy="15915"/>
            </a:xfrm>
            <a:custGeom>
              <a:avLst/>
              <a:gdLst/>
              <a:ahLst/>
              <a:cxnLst/>
              <a:rect l="l" t="t" r="r" b="b"/>
              <a:pathLst>
                <a:path w="787" h="453" extrusionOk="0">
                  <a:moveTo>
                    <a:pt x="1" y="0"/>
                  </a:moveTo>
                  <a:lnTo>
                    <a:pt x="1" y="453"/>
                  </a:lnTo>
                  <a:lnTo>
                    <a:pt x="786" y="453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rgbClr val="000000">
                <a:alpha val="129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7" name="Google Shape;2927;p43"/>
          <p:cNvSpPr/>
          <p:nvPr/>
        </p:nvSpPr>
        <p:spPr>
          <a:xfrm>
            <a:off x="138625" y="4779975"/>
            <a:ext cx="2223193" cy="130400"/>
          </a:xfrm>
          <a:custGeom>
            <a:avLst/>
            <a:gdLst/>
            <a:ahLst/>
            <a:cxnLst/>
            <a:rect l="l" t="t" r="r" b="b"/>
            <a:pathLst>
              <a:path w="40597" h="5216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17" y="5211"/>
                  <a:pt x="29077" y="5216"/>
                  <a:pt x="29334" y="5216"/>
                </a:cubicBezTo>
                <a:cubicBezTo>
                  <a:pt x="31561" y="5216"/>
                  <a:pt x="33578" y="4842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93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8" name="Google Shape;2928;p43"/>
          <p:cNvSpPr/>
          <p:nvPr/>
        </p:nvSpPr>
        <p:spPr>
          <a:xfrm>
            <a:off x="-113142" y="4802375"/>
            <a:ext cx="9457881" cy="857450"/>
          </a:xfrm>
          <a:custGeom>
            <a:avLst/>
            <a:gdLst/>
            <a:ahLst/>
            <a:cxnLst/>
            <a:rect l="l" t="t" r="r" b="b"/>
            <a:pathLst>
              <a:path w="114050" h="34298" extrusionOk="0">
                <a:moveTo>
                  <a:pt x="62417" y="1"/>
                </a:moveTo>
                <a:cubicBezTo>
                  <a:pt x="59227" y="1"/>
                  <a:pt x="56064" y="527"/>
                  <a:pt x="53172" y="1775"/>
                </a:cubicBezTo>
                <a:cubicBezTo>
                  <a:pt x="48335" y="3843"/>
                  <a:pt x="44900" y="7846"/>
                  <a:pt x="40196" y="10147"/>
                </a:cubicBezTo>
                <a:cubicBezTo>
                  <a:pt x="37265" y="11593"/>
                  <a:pt x="34298" y="12239"/>
                  <a:pt x="31261" y="12239"/>
                </a:cubicBezTo>
                <a:cubicBezTo>
                  <a:pt x="29183" y="12239"/>
                  <a:pt x="27073" y="11937"/>
                  <a:pt x="24919" y="11382"/>
                </a:cubicBezTo>
                <a:cubicBezTo>
                  <a:pt x="19348" y="9947"/>
                  <a:pt x="13711" y="7045"/>
                  <a:pt x="7840" y="6945"/>
                </a:cubicBezTo>
                <a:cubicBezTo>
                  <a:pt x="7747" y="6944"/>
                  <a:pt x="7654" y="6943"/>
                  <a:pt x="7560" y="6943"/>
                </a:cubicBezTo>
                <a:cubicBezTo>
                  <a:pt x="4994" y="6943"/>
                  <a:pt x="2125" y="7390"/>
                  <a:pt x="1" y="8613"/>
                </a:cubicBezTo>
                <a:cubicBezTo>
                  <a:pt x="1" y="8913"/>
                  <a:pt x="701" y="23157"/>
                  <a:pt x="1402" y="29861"/>
                </a:cubicBezTo>
                <a:cubicBezTo>
                  <a:pt x="2069" y="30929"/>
                  <a:pt x="31090" y="34298"/>
                  <a:pt x="56641" y="34298"/>
                </a:cubicBezTo>
                <a:cubicBezTo>
                  <a:pt x="76489" y="34298"/>
                  <a:pt x="95536" y="32597"/>
                  <a:pt x="113282" y="29194"/>
                </a:cubicBezTo>
                <a:cubicBezTo>
                  <a:pt x="113582" y="22323"/>
                  <a:pt x="113849" y="13783"/>
                  <a:pt x="114049" y="4343"/>
                </a:cubicBezTo>
                <a:cubicBezTo>
                  <a:pt x="113103" y="4143"/>
                  <a:pt x="112132" y="4034"/>
                  <a:pt x="111140" y="4034"/>
                </a:cubicBezTo>
                <a:cubicBezTo>
                  <a:pt x="109822" y="4034"/>
                  <a:pt x="108466" y="4225"/>
                  <a:pt x="107077" y="4643"/>
                </a:cubicBezTo>
                <a:cubicBezTo>
                  <a:pt x="102437" y="6067"/>
                  <a:pt x="97992" y="8292"/>
                  <a:pt x="93139" y="8292"/>
                </a:cubicBezTo>
                <a:cubicBezTo>
                  <a:pt x="92306" y="8292"/>
                  <a:pt x="91460" y="8226"/>
                  <a:pt x="90599" y="8079"/>
                </a:cubicBezTo>
                <a:cubicBezTo>
                  <a:pt x="84461" y="7012"/>
                  <a:pt x="79291" y="3809"/>
                  <a:pt x="73520" y="1908"/>
                </a:cubicBezTo>
                <a:cubicBezTo>
                  <a:pt x="70056" y="747"/>
                  <a:pt x="66217" y="1"/>
                  <a:pt x="624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9" name="Google Shape;2929;p43"/>
          <p:cNvSpPr/>
          <p:nvPr/>
        </p:nvSpPr>
        <p:spPr>
          <a:xfrm>
            <a:off x="138626" y="5041125"/>
            <a:ext cx="3366608" cy="130450"/>
          </a:xfrm>
          <a:custGeom>
            <a:avLst/>
            <a:gdLst/>
            <a:ahLst/>
            <a:cxnLst/>
            <a:rect l="l" t="t" r="r" b="b"/>
            <a:pathLst>
              <a:path w="40597" h="5218" extrusionOk="0">
                <a:moveTo>
                  <a:pt x="4974" y="0"/>
                </a:moveTo>
                <a:cubicBezTo>
                  <a:pt x="3580" y="0"/>
                  <a:pt x="2423" y="138"/>
                  <a:pt x="1602" y="297"/>
                </a:cubicBezTo>
                <a:cubicBezTo>
                  <a:pt x="1335" y="330"/>
                  <a:pt x="1101" y="397"/>
                  <a:pt x="901" y="431"/>
                </a:cubicBezTo>
                <a:cubicBezTo>
                  <a:pt x="701" y="497"/>
                  <a:pt x="534" y="564"/>
                  <a:pt x="401" y="597"/>
                </a:cubicBezTo>
                <a:cubicBezTo>
                  <a:pt x="134" y="664"/>
                  <a:pt x="0" y="731"/>
                  <a:pt x="0" y="764"/>
                </a:cubicBezTo>
                <a:cubicBezTo>
                  <a:pt x="0" y="764"/>
                  <a:pt x="167" y="764"/>
                  <a:pt x="434" y="731"/>
                </a:cubicBezTo>
                <a:cubicBezTo>
                  <a:pt x="568" y="697"/>
                  <a:pt x="734" y="664"/>
                  <a:pt x="934" y="631"/>
                </a:cubicBezTo>
                <a:cubicBezTo>
                  <a:pt x="1135" y="597"/>
                  <a:pt x="1368" y="564"/>
                  <a:pt x="1635" y="531"/>
                </a:cubicBezTo>
                <a:cubicBezTo>
                  <a:pt x="2235" y="453"/>
                  <a:pt x="3002" y="398"/>
                  <a:pt x="3906" y="398"/>
                </a:cubicBezTo>
                <a:cubicBezTo>
                  <a:pt x="4560" y="398"/>
                  <a:pt x="5287" y="427"/>
                  <a:pt x="6071" y="497"/>
                </a:cubicBezTo>
                <a:cubicBezTo>
                  <a:pt x="7973" y="631"/>
                  <a:pt x="10174" y="998"/>
                  <a:pt x="12609" y="1598"/>
                </a:cubicBezTo>
                <a:cubicBezTo>
                  <a:pt x="13810" y="1898"/>
                  <a:pt x="15078" y="2265"/>
                  <a:pt x="16379" y="2665"/>
                </a:cubicBezTo>
                <a:cubicBezTo>
                  <a:pt x="17680" y="3099"/>
                  <a:pt x="19014" y="3533"/>
                  <a:pt x="20415" y="3900"/>
                </a:cubicBezTo>
                <a:cubicBezTo>
                  <a:pt x="23250" y="4634"/>
                  <a:pt x="25986" y="5134"/>
                  <a:pt x="28554" y="5201"/>
                </a:cubicBezTo>
                <a:cubicBezTo>
                  <a:pt x="28833" y="5212"/>
                  <a:pt x="29110" y="5217"/>
                  <a:pt x="29383" y="5217"/>
                </a:cubicBezTo>
                <a:cubicBezTo>
                  <a:pt x="31590" y="5217"/>
                  <a:pt x="33589" y="4868"/>
                  <a:pt x="35192" y="4333"/>
                </a:cubicBezTo>
                <a:cubicBezTo>
                  <a:pt x="37060" y="3766"/>
                  <a:pt x="38361" y="2899"/>
                  <a:pt x="39295" y="2365"/>
                </a:cubicBezTo>
                <a:cubicBezTo>
                  <a:pt x="40129" y="1698"/>
                  <a:pt x="40596" y="1331"/>
                  <a:pt x="40563" y="1298"/>
                </a:cubicBezTo>
                <a:cubicBezTo>
                  <a:pt x="40561" y="1296"/>
                  <a:pt x="40558" y="1295"/>
                  <a:pt x="40554" y="1295"/>
                </a:cubicBezTo>
                <a:cubicBezTo>
                  <a:pt x="40478" y="1295"/>
                  <a:pt x="39984" y="1593"/>
                  <a:pt x="39128" y="2132"/>
                </a:cubicBezTo>
                <a:cubicBezTo>
                  <a:pt x="38194" y="2632"/>
                  <a:pt x="36860" y="3399"/>
                  <a:pt x="35059" y="3900"/>
                </a:cubicBezTo>
                <a:cubicBezTo>
                  <a:pt x="33528" y="4325"/>
                  <a:pt x="31684" y="4630"/>
                  <a:pt x="29649" y="4630"/>
                </a:cubicBezTo>
                <a:cubicBezTo>
                  <a:pt x="29290" y="4630"/>
                  <a:pt x="28925" y="4620"/>
                  <a:pt x="28554" y="4600"/>
                </a:cubicBezTo>
                <a:cubicBezTo>
                  <a:pt x="26086" y="4500"/>
                  <a:pt x="23384" y="4000"/>
                  <a:pt x="20582" y="3266"/>
                </a:cubicBezTo>
                <a:cubicBezTo>
                  <a:pt x="19181" y="2899"/>
                  <a:pt x="17847" y="2465"/>
                  <a:pt x="16546" y="2065"/>
                </a:cubicBezTo>
                <a:cubicBezTo>
                  <a:pt x="15245" y="1665"/>
                  <a:pt x="13977" y="1331"/>
                  <a:pt x="12743" y="1031"/>
                </a:cubicBezTo>
                <a:cubicBezTo>
                  <a:pt x="10274" y="464"/>
                  <a:pt x="8006" y="130"/>
                  <a:pt x="6105" y="30"/>
                </a:cubicBezTo>
                <a:cubicBezTo>
                  <a:pt x="5713" y="10"/>
                  <a:pt x="5335" y="0"/>
                  <a:pt x="4974" y="0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0" name="Google Shape;2930;p43"/>
          <p:cNvSpPr/>
          <p:nvPr/>
        </p:nvSpPr>
        <p:spPr>
          <a:xfrm>
            <a:off x="4337756" y="4856150"/>
            <a:ext cx="4323674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1" name="Google Shape;2931;p43"/>
          <p:cNvSpPr/>
          <p:nvPr/>
        </p:nvSpPr>
        <p:spPr>
          <a:xfrm>
            <a:off x="1000305" y="5270500"/>
            <a:ext cx="1096332" cy="221100"/>
          </a:xfrm>
          <a:custGeom>
            <a:avLst/>
            <a:gdLst/>
            <a:ahLst/>
            <a:cxnLst/>
            <a:rect l="l" t="t" r="r" b="b"/>
            <a:pathLst>
              <a:path w="52138" h="8844" extrusionOk="0">
                <a:moveTo>
                  <a:pt x="8468" y="1"/>
                </a:moveTo>
                <a:cubicBezTo>
                  <a:pt x="8164" y="1"/>
                  <a:pt x="7865" y="8"/>
                  <a:pt x="7573" y="24"/>
                </a:cubicBezTo>
                <a:cubicBezTo>
                  <a:pt x="5104" y="124"/>
                  <a:pt x="3136" y="758"/>
                  <a:pt x="1869" y="1325"/>
                </a:cubicBezTo>
                <a:cubicBezTo>
                  <a:pt x="1235" y="1592"/>
                  <a:pt x="768" y="1859"/>
                  <a:pt x="468" y="2059"/>
                </a:cubicBezTo>
                <a:cubicBezTo>
                  <a:pt x="134" y="2226"/>
                  <a:pt x="1" y="2359"/>
                  <a:pt x="1" y="2359"/>
                </a:cubicBezTo>
                <a:cubicBezTo>
                  <a:pt x="1" y="2365"/>
                  <a:pt x="6" y="2367"/>
                  <a:pt x="17" y="2367"/>
                </a:cubicBezTo>
                <a:cubicBezTo>
                  <a:pt x="71" y="2367"/>
                  <a:pt x="256" y="2298"/>
                  <a:pt x="534" y="2159"/>
                </a:cubicBezTo>
                <a:cubicBezTo>
                  <a:pt x="868" y="2025"/>
                  <a:pt x="1335" y="1792"/>
                  <a:pt x="1969" y="1558"/>
                </a:cubicBezTo>
                <a:cubicBezTo>
                  <a:pt x="3236" y="1058"/>
                  <a:pt x="5171" y="524"/>
                  <a:pt x="7606" y="458"/>
                </a:cubicBezTo>
                <a:cubicBezTo>
                  <a:pt x="7755" y="453"/>
                  <a:pt x="7906" y="451"/>
                  <a:pt x="8059" y="451"/>
                </a:cubicBezTo>
                <a:cubicBezTo>
                  <a:pt x="10369" y="451"/>
                  <a:pt x="13098" y="926"/>
                  <a:pt x="15945" y="1959"/>
                </a:cubicBezTo>
                <a:cubicBezTo>
                  <a:pt x="17446" y="2492"/>
                  <a:pt x="19014" y="3193"/>
                  <a:pt x="20549" y="3993"/>
                </a:cubicBezTo>
                <a:cubicBezTo>
                  <a:pt x="21349" y="4427"/>
                  <a:pt x="22116" y="4861"/>
                  <a:pt x="22950" y="5261"/>
                </a:cubicBezTo>
                <a:cubicBezTo>
                  <a:pt x="23784" y="5661"/>
                  <a:pt x="24618" y="6095"/>
                  <a:pt x="25485" y="6429"/>
                </a:cubicBezTo>
                <a:cubicBezTo>
                  <a:pt x="27220" y="7196"/>
                  <a:pt x="28988" y="7729"/>
                  <a:pt x="30723" y="8163"/>
                </a:cubicBezTo>
                <a:cubicBezTo>
                  <a:pt x="31190" y="8230"/>
                  <a:pt x="31623" y="8330"/>
                  <a:pt x="32023" y="8397"/>
                </a:cubicBezTo>
                <a:cubicBezTo>
                  <a:pt x="32457" y="8497"/>
                  <a:pt x="32891" y="8530"/>
                  <a:pt x="33324" y="8597"/>
                </a:cubicBezTo>
                <a:cubicBezTo>
                  <a:pt x="34192" y="8730"/>
                  <a:pt x="35026" y="8764"/>
                  <a:pt x="35826" y="8830"/>
                </a:cubicBezTo>
                <a:cubicBezTo>
                  <a:pt x="36131" y="8840"/>
                  <a:pt x="36432" y="8844"/>
                  <a:pt x="36731" y="8844"/>
                </a:cubicBezTo>
                <a:cubicBezTo>
                  <a:pt x="39666" y="8844"/>
                  <a:pt x="42286" y="8417"/>
                  <a:pt x="44466" y="7963"/>
                </a:cubicBezTo>
                <a:cubicBezTo>
                  <a:pt x="45700" y="7696"/>
                  <a:pt x="46767" y="7396"/>
                  <a:pt x="47701" y="7162"/>
                </a:cubicBezTo>
                <a:cubicBezTo>
                  <a:pt x="48635" y="6862"/>
                  <a:pt x="49436" y="6629"/>
                  <a:pt x="50103" y="6429"/>
                </a:cubicBezTo>
                <a:cubicBezTo>
                  <a:pt x="51404" y="5995"/>
                  <a:pt x="52138" y="5728"/>
                  <a:pt x="52104" y="5661"/>
                </a:cubicBezTo>
                <a:cubicBezTo>
                  <a:pt x="52104" y="5659"/>
                  <a:pt x="52101" y="5658"/>
                  <a:pt x="52093" y="5658"/>
                </a:cubicBezTo>
                <a:cubicBezTo>
                  <a:pt x="51995" y="5658"/>
                  <a:pt x="51274" y="5855"/>
                  <a:pt x="50036" y="6195"/>
                </a:cubicBezTo>
                <a:cubicBezTo>
                  <a:pt x="49369" y="6362"/>
                  <a:pt x="48569" y="6562"/>
                  <a:pt x="47601" y="6829"/>
                </a:cubicBezTo>
                <a:cubicBezTo>
                  <a:pt x="46667" y="7029"/>
                  <a:pt x="45600" y="7296"/>
                  <a:pt x="44399" y="7529"/>
                </a:cubicBezTo>
                <a:cubicBezTo>
                  <a:pt x="42358" y="7898"/>
                  <a:pt x="39955" y="8266"/>
                  <a:pt x="37294" y="8266"/>
                </a:cubicBezTo>
                <a:cubicBezTo>
                  <a:pt x="36824" y="8266"/>
                  <a:pt x="36345" y="8255"/>
                  <a:pt x="35860" y="8230"/>
                </a:cubicBezTo>
                <a:cubicBezTo>
                  <a:pt x="35059" y="8163"/>
                  <a:pt x="34258" y="8130"/>
                  <a:pt x="33424" y="7996"/>
                </a:cubicBezTo>
                <a:cubicBezTo>
                  <a:pt x="32991" y="7930"/>
                  <a:pt x="32557" y="7896"/>
                  <a:pt x="32157" y="7796"/>
                </a:cubicBezTo>
                <a:cubicBezTo>
                  <a:pt x="31723" y="7729"/>
                  <a:pt x="31323" y="7629"/>
                  <a:pt x="30889" y="7529"/>
                </a:cubicBezTo>
                <a:cubicBezTo>
                  <a:pt x="29188" y="7129"/>
                  <a:pt x="27454" y="6595"/>
                  <a:pt x="25752" y="5861"/>
                </a:cubicBezTo>
                <a:cubicBezTo>
                  <a:pt x="24885" y="5528"/>
                  <a:pt x="24051" y="5094"/>
                  <a:pt x="23217" y="4694"/>
                </a:cubicBezTo>
                <a:cubicBezTo>
                  <a:pt x="22417" y="4294"/>
                  <a:pt x="21649" y="3860"/>
                  <a:pt x="20849" y="3460"/>
                </a:cubicBezTo>
                <a:cubicBezTo>
                  <a:pt x="19281" y="2626"/>
                  <a:pt x="17713" y="1925"/>
                  <a:pt x="16145" y="1392"/>
                </a:cubicBezTo>
                <a:cubicBezTo>
                  <a:pt x="13406" y="449"/>
                  <a:pt x="10770" y="1"/>
                  <a:pt x="8468" y="1"/>
                </a:cubicBezTo>
                <a:close/>
              </a:path>
            </a:pathLst>
          </a:custGeom>
          <a:solidFill>
            <a:srgbClr val="000000">
              <a:alpha val="191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Track-85 20220512-222637">
            <a:hlinkClick r:id="" action="ppaction://media"/>
            <a:extLst>
              <a:ext uri="{FF2B5EF4-FFF2-40B4-BE49-F238E27FC236}">
                <a16:creationId xmlns:a16="http://schemas.microsoft.com/office/drawing/2014/main" id="{A7F2FBB7-6F2C-46A6-BA54-75D4FCEB1C2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0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100" y="89919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000"/>
    </mc:Choice>
    <mc:Fallback>
      <p:transition spd="slow" advTm="3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97531E-6 L -0.7 0.01018 " pathEditMode="relative" rAng="0" ptsTypes="AA">
                                      <p:cBhvr>
                                        <p:cTn id="6" dur="32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0" y="4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3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2" name="Google Shape;3242;p50"/>
          <p:cNvSpPr txBox="1">
            <a:spLocks noGrp="1"/>
          </p:cNvSpPr>
          <p:nvPr>
            <p:ph type="title"/>
          </p:nvPr>
        </p:nvSpPr>
        <p:spPr>
          <a:xfrm>
            <a:off x="4463142" y="3543165"/>
            <a:ext cx="3683793" cy="75669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Fin </a:t>
            </a:r>
            <a:endParaRPr dirty="0"/>
          </a:p>
        </p:txBody>
      </p:sp>
      <p:pic>
        <p:nvPicPr>
          <p:cNvPr id="2" name="Track-88 20220512-222644">
            <a:hlinkClick r:id="" action="ppaction://media"/>
            <a:extLst>
              <a:ext uri="{FF2B5EF4-FFF2-40B4-BE49-F238E27FC236}">
                <a16:creationId xmlns:a16="http://schemas.microsoft.com/office/drawing/2014/main" id="{2BCD6545-A0EF-4EDC-946F-195D8BDF567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3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5172" y="462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242" grpId="0" animBg="1"/>
    </p:bldLst>
  </p:timing>
</p:sld>
</file>

<file path=ppt/theme/theme1.xml><?xml version="1.0" encoding="utf-8"?>
<a:theme xmlns:a="http://schemas.openxmlformats.org/drawingml/2006/main" name="US Meow Like a Pirate Day Minitheme by Slidesgo">
  <a:themeElements>
    <a:clrScheme name="Simple Light">
      <a:dk1>
        <a:srgbClr val="3B445E"/>
      </a:dk1>
      <a:lt1>
        <a:srgbClr val="F09C46"/>
      </a:lt1>
      <a:dk2>
        <a:srgbClr val="DE7F1E"/>
      </a:dk2>
      <a:lt2>
        <a:srgbClr val="6D2F25"/>
      </a:lt2>
      <a:accent1>
        <a:srgbClr val="8A3C2E"/>
      </a:accent1>
      <a:accent2>
        <a:srgbClr val="FFD966"/>
      </a:accent2>
      <a:accent3>
        <a:srgbClr val="F35959"/>
      </a:accent3>
      <a:accent4>
        <a:srgbClr val="A7EBE9"/>
      </a:accent4>
      <a:accent5>
        <a:srgbClr val="3B938F"/>
      </a:accent5>
      <a:accent6>
        <a:srgbClr val="2AA7A1"/>
      </a:accent6>
      <a:hlink>
        <a:srgbClr val="3B445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</Words>
  <Application>Microsoft Office PowerPoint</Application>
  <PresentationFormat>Presentación en pantalla (16:9)</PresentationFormat>
  <Paragraphs>5</Paragraphs>
  <Slides>6</Slides>
  <Notes>5</Notes>
  <HiddenSlides>0</HiddenSlides>
  <MMClips>7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Bahiana</vt:lpstr>
      <vt:lpstr>Barlow</vt:lpstr>
      <vt:lpstr>US Meow Like a Pirate Day Minitheme by Slidesgo</vt:lpstr>
      <vt:lpstr>El Pirata  Malapata </vt:lpstr>
      <vt:lpstr>Whoa</vt:lpstr>
      <vt:lpstr>Presentación de PowerPoint</vt:lpstr>
      <vt:lpstr>Presentación de PowerPoint</vt:lpstr>
      <vt:lpstr>Presentación de PowerPoint</vt:lpstr>
      <vt:lpstr>Fin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Pirata  Malapata</dc:title>
  <dc:creator>Mike</dc:creator>
  <cp:lastModifiedBy>Miguel Velasquez</cp:lastModifiedBy>
  <cp:revision>11</cp:revision>
  <dcterms:modified xsi:type="dcterms:W3CDTF">2022-05-13T06:13:14Z</dcterms:modified>
</cp:coreProperties>
</file>