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2" d="100"/>
          <a:sy n="82" d="100"/>
        </p:scale>
        <p:origin x="-714" y="-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GT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2132E7-EEFF-44D3-96A6-D9700A228E85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GT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GT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GT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669F9-D470-4C37-BE7C-805007C2EEF2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179231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T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669F9-D470-4C37-BE7C-805007C2EEF2}" type="slidenum">
              <a:rPr lang="es-GT" smtClean="0"/>
              <a:t>7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036491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63512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862227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755434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7532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121507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3541270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45716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956822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723538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593181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433857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081107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970166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958413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861899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68222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055539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F6CCD-C708-4706-BEFC-F05B2DA1B888}" type="datetimeFigureOut">
              <a:rPr lang="es-GT" smtClean="0"/>
              <a:t>28/08/2022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3EFFC-09AD-4EAD-8782-AEC248DFD8BC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9592142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4E760F-E00B-AF38-E2C8-7C44D968BD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GT" dirty="0"/>
              <a:t>Elementos internos y externos de una computadora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3290E68-186C-DF95-E6C7-8AA3CCEAD3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GT" dirty="0"/>
          </a:p>
        </p:txBody>
      </p:sp>
    </p:spTree>
    <p:extLst>
      <p:ext uri="{BB962C8B-B14F-4D97-AF65-F5344CB8AC3E}">
        <p14:creationId xmlns:p14="http://schemas.microsoft.com/office/powerpoint/2010/main" val="448486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7C4446-7AAE-0567-B35F-0AA644DB9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batería</a:t>
            </a:r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32F772D0-B84A-61D4-7A1A-081ED33681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48604" y="1828681"/>
            <a:ext cx="4249280" cy="2743438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8EB6697-DAD3-902A-5C87-4872EC26745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Encargado de mantener energía para almacenar los datos guardados.</a:t>
            </a:r>
          </a:p>
        </p:txBody>
      </p:sp>
      <p:sp>
        <p:nvSpPr>
          <p:cNvPr id="9" name="Flecha: hacia abajo 8">
            <a:extLst>
              <a:ext uri="{FF2B5EF4-FFF2-40B4-BE49-F238E27FC236}">
                <a16:creationId xmlns:a16="http://schemas.microsoft.com/office/drawing/2014/main" id="{9D5A87EB-BF51-54BC-C53C-FE6624AA308C}"/>
              </a:ext>
            </a:extLst>
          </p:cNvPr>
          <p:cNvSpPr/>
          <p:nvPr/>
        </p:nvSpPr>
        <p:spPr>
          <a:xfrm>
            <a:off x="8975036" y="1659835"/>
            <a:ext cx="145110" cy="496957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992627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A9FDAC-08BB-FBAF-62D6-22EE30C60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VGA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DD789FE1-4D83-92C5-7DC7-BD2862BDBC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2109" y="1700654"/>
            <a:ext cx="5322269" cy="2999492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2D7FDBB-7D2B-43BD-4E5B-87F3CB5FB71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Puerto echo para el acceso de la pantalla al pc.</a:t>
            </a:r>
          </a:p>
        </p:txBody>
      </p:sp>
      <p:cxnSp>
        <p:nvCxnSpPr>
          <p:cNvPr id="7" name="Conector: angular 6">
            <a:extLst>
              <a:ext uri="{FF2B5EF4-FFF2-40B4-BE49-F238E27FC236}">
                <a16:creationId xmlns:a16="http://schemas.microsoft.com/office/drawing/2014/main" id="{E425F4BA-48B6-D8F3-B08A-E2B435361602}"/>
              </a:ext>
            </a:extLst>
          </p:cNvPr>
          <p:cNvCxnSpPr/>
          <p:nvPr/>
        </p:nvCxnSpPr>
        <p:spPr>
          <a:xfrm>
            <a:off x="3359426" y="2753139"/>
            <a:ext cx="3399183" cy="1808922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90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571F18-367C-E5A3-84A0-A66E72DB6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err="1"/>
              <a:t>Dvi</a:t>
            </a:r>
            <a:endParaRPr lang="es-GT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D5094164-49B2-5F55-E4CB-DCB828A938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2109" y="1700654"/>
            <a:ext cx="5322269" cy="2999492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2A7979A-C597-8713-96E4-2E874CAE7EF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Por si el dispositivo no tiene audio.</a:t>
            </a:r>
          </a:p>
        </p:txBody>
      </p:sp>
      <p:cxnSp>
        <p:nvCxnSpPr>
          <p:cNvPr id="7" name="Conector: angular 6">
            <a:extLst>
              <a:ext uri="{FF2B5EF4-FFF2-40B4-BE49-F238E27FC236}">
                <a16:creationId xmlns:a16="http://schemas.microsoft.com/office/drawing/2014/main" id="{660018C0-B9A5-97F2-B2A8-E095B5DDAE7F}"/>
              </a:ext>
            </a:extLst>
          </p:cNvPr>
          <p:cNvCxnSpPr/>
          <p:nvPr/>
        </p:nvCxnSpPr>
        <p:spPr>
          <a:xfrm>
            <a:off x="3359426" y="2653748"/>
            <a:ext cx="4164496" cy="1808922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0387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792C24-BBBD-F502-2F65-463B25755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err="1"/>
              <a:t>hdmi</a:t>
            </a:r>
            <a:endParaRPr lang="es-GT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9866E3C-1800-02DD-3382-CE4E673AF1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48604" y="1828681"/>
            <a:ext cx="4249280" cy="2743438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EC43A68-4CA9-FC8A-9F58-4DB0AA7AD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Puerto echo para la vinculación de otro dispositivo.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C34B865-EA84-60E2-8D24-C4BE4E503002}"/>
              </a:ext>
            </a:extLst>
          </p:cNvPr>
          <p:cNvSpPr/>
          <p:nvPr/>
        </p:nvSpPr>
        <p:spPr>
          <a:xfrm>
            <a:off x="7842974" y="3816126"/>
            <a:ext cx="258417" cy="2385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733175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22933A-747F-BE37-A642-13998FE4C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Display port</a:t>
            </a:r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CE5CBAD4-C1BD-BCE0-A84D-2A093A543F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044" y="1082040"/>
            <a:ext cx="3962400" cy="4236720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75016B-F06A-4F8A-D5C3-293650D9B08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s-GT" dirty="0"/>
              <a:t>Se utilizan usualmente para el monitor.</a:t>
            </a:r>
          </a:p>
          <a:p>
            <a:endParaRPr lang="es-GT" dirty="0"/>
          </a:p>
          <a:p>
            <a:endParaRPr lang="es-GT" dirty="0"/>
          </a:p>
          <a:p>
            <a:endParaRPr lang="es-GT" dirty="0"/>
          </a:p>
          <a:p>
            <a:r>
              <a:rPr lang="es-GT" dirty="0"/>
              <a:t>No encontré una imagen clara donde se podía ver así que pondré la imagen de como es la conexión.</a:t>
            </a:r>
          </a:p>
        </p:txBody>
      </p:sp>
    </p:spTree>
    <p:extLst>
      <p:ext uri="{BB962C8B-B14F-4D97-AF65-F5344CB8AC3E}">
        <p14:creationId xmlns:p14="http://schemas.microsoft.com/office/powerpoint/2010/main" val="3515674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751EBB-2BB9-9195-1637-72F964889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ide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0A3666CE-CC9E-6E89-76BF-66C4A8357E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68079" y="1773812"/>
            <a:ext cx="3810330" cy="2853175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723E70C-EDF7-7985-DA5B-D80534B69C3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Extiende las capacidades de la computadora.</a:t>
            </a:r>
          </a:p>
        </p:txBody>
      </p:sp>
      <p:cxnSp>
        <p:nvCxnSpPr>
          <p:cNvPr id="7" name="Conector: angular 6">
            <a:extLst>
              <a:ext uri="{FF2B5EF4-FFF2-40B4-BE49-F238E27FC236}">
                <a16:creationId xmlns:a16="http://schemas.microsoft.com/office/drawing/2014/main" id="{B72C2676-543E-FCC5-2B17-CE61EBBAF9BB}"/>
              </a:ext>
            </a:extLst>
          </p:cNvPr>
          <p:cNvCxnSpPr/>
          <p:nvPr/>
        </p:nvCxnSpPr>
        <p:spPr>
          <a:xfrm>
            <a:off x="3359426" y="2723322"/>
            <a:ext cx="3409122" cy="616226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Conector: angular 8">
            <a:extLst>
              <a:ext uri="{FF2B5EF4-FFF2-40B4-BE49-F238E27FC236}">
                <a16:creationId xmlns:a16="http://schemas.microsoft.com/office/drawing/2014/main" id="{3260D13F-56CA-64A2-EB5E-F9157B49C59E}"/>
              </a:ext>
            </a:extLst>
          </p:cNvPr>
          <p:cNvCxnSpPr>
            <a:cxnSpLocks/>
          </p:cNvCxnSpPr>
          <p:nvPr/>
        </p:nvCxnSpPr>
        <p:spPr>
          <a:xfrm>
            <a:off x="3359426" y="2723322"/>
            <a:ext cx="3677478" cy="248478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430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322EA9-811E-2333-D525-6B7D3A914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Serial ATA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98FBCB1-9AEB-2DD0-3585-45A14F1D0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interfaz de bus de computadores para la transferencia de datos entre la placa base y algunos dispositivos de almacenamiento, como la unidad de disco duro, lectora y grabadora de discos ópticos.</a:t>
            </a:r>
          </a:p>
        </p:txBody>
      </p:sp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1E2DE78C-AF3B-DF78-30DC-0D1695A7A9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2109" y="1700654"/>
            <a:ext cx="5322269" cy="2999492"/>
          </a:xfrm>
          <a:prstGeom prst="rect">
            <a:avLst/>
          </a:prstGeom>
        </p:spPr>
      </p:pic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2C69BDA4-3220-C089-1DA8-3F8C2DD3BF5C}"/>
              </a:ext>
            </a:extLst>
          </p:cNvPr>
          <p:cNvCxnSpPr/>
          <p:nvPr/>
        </p:nvCxnSpPr>
        <p:spPr>
          <a:xfrm flipV="1">
            <a:off x="4126523" y="1863969"/>
            <a:ext cx="4443046" cy="973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7EDB0B33-B38E-1379-29E6-DAC0F8B175EF}"/>
              </a:ext>
            </a:extLst>
          </p:cNvPr>
          <p:cNvCxnSpPr>
            <a:cxnSpLocks/>
          </p:cNvCxnSpPr>
          <p:nvPr/>
        </p:nvCxnSpPr>
        <p:spPr>
          <a:xfrm flipV="1">
            <a:off x="4126523" y="1946031"/>
            <a:ext cx="4583723" cy="8909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A1E3783A-7FB1-34D5-013F-52095B51B9B0}"/>
              </a:ext>
            </a:extLst>
          </p:cNvPr>
          <p:cNvCxnSpPr>
            <a:cxnSpLocks/>
          </p:cNvCxnSpPr>
          <p:nvPr/>
        </p:nvCxnSpPr>
        <p:spPr>
          <a:xfrm flipV="1">
            <a:off x="4126523" y="1863969"/>
            <a:ext cx="5105690" cy="973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1D4A225E-344E-C13C-10F0-8ECDFDE961E5}"/>
              </a:ext>
            </a:extLst>
          </p:cNvPr>
          <p:cNvCxnSpPr>
            <a:cxnSpLocks/>
          </p:cNvCxnSpPr>
          <p:nvPr/>
        </p:nvCxnSpPr>
        <p:spPr>
          <a:xfrm flipV="1">
            <a:off x="4126523" y="1729154"/>
            <a:ext cx="5005754" cy="1107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877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A44E7D-7E68-7963-7186-7442DB5EB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Conexión de Altavoces 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E27048C6-1CFD-7BB6-95B5-0513502317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48604" y="1828681"/>
            <a:ext cx="4249280" cy="2743438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555DC9D-19BC-21CA-E1A8-7678212D36B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Usada para conectar bocinas. </a:t>
            </a:r>
          </a:p>
        </p:txBody>
      </p:sp>
      <p:cxnSp>
        <p:nvCxnSpPr>
          <p:cNvPr id="7" name="Conector: angular 6">
            <a:extLst>
              <a:ext uri="{FF2B5EF4-FFF2-40B4-BE49-F238E27FC236}">
                <a16:creationId xmlns:a16="http://schemas.microsoft.com/office/drawing/2014/main" id="{1BBB314E-7C44-B5EE-2B28-27B7D1C9C49F}"/>
              </a:ext>
            </a:extLst>
          </p:cNvPr>
          <p:cNvCxnSpPr/>
          <p:nvPr/>
        </p:nvCxnSpPr>
        <p:spPr>
          <a:xfrm>
            <a:off x="4149969" y="2649415"/>
            <a:ext cx="4056185" cy="1453662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: angular 8">
            <a:extLst>
              <a:ext uri="{FF2B5EF4-FFF2-40B4-BE49-F238E27FC236}">
                <a16:creationId xmlns:a16="http://schemas.microsoft.com/office/drawing/2014/main" id="{6D646817-5644-AEF0-064B-3322A8840DF2}"/>
              </a:ext>
            </a:extLst>
          </p:cNvPr>
          <p:cNvCxnSpPr>
            <a:cxnSpLocks/>
          </p:cNvCxnSpPr>
          <p:nvPr/>
        </p:nvCxnSpPr>
        <p:spPr>
          <a:xfrm>
            <a:off x="4149969" y="2649415"/>
            <a:ext cx="4056185" cy="1324708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883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BEEA9-9A08-DBA6-1E78-2BB2B0986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Puerto PS2 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91A452A3-55C6-D4D7-EB24-5342E4A58D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94" y="1476375"/>
            <a:ext cx="6134100" cy="3448050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A6DB512-8A12-9A38-8638-DB92949C309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s-GT" sz="1800" dirty="0"/>
              <a:t>Este puerto esta diseñado para dispositivos como el teclado o el mouse.</a:t>
            </a:r>
          </a:p>
        </p:txBody>
      </p:sp>
      <p:cxnSp>
        <p:nvCxnSpPr>
          <p:cNvPr id="8" name="Conector: angular 7">
            <a:extLst>
              <a:ext uri="{FF2B5EF4-FFF2-40B4-BE49-F238E27FC236}">
                <a16:creationId xmlns:a16="http://schemas.microsoft.com/office/drawing/2014/main" id="{7C8640C5-B5BB-3F79-8DEA-653753F17AFE}"/>
              </a:ext>
            </a:extLst>
          </p:cNvPr>
          <p:cNvCxnSpPr>
            <a:cxnSpLocks/>
          </p:cNvCxnSpPr>
          <p:nvPr/>
        </p:nvCxnSpPr>
        <p:spPr>
          <a:xfrm rot="10800000">
            <a:off x="4711485" y="3429001"/>
            <a:ext cx="1384516" cy="952499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864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BD1D09-5E13-C31F-7DB3-E47582A9A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PUERTO </a:t>
            </a:r>
            <a:r>
              <a:rPr lang="es-GT" dirty="0" err="1"/>
              <a:t>usb</a:t>
            </a:r>
            <a:r>
              <a:rPr lang="es-GT" dirty="0"/>
              <a:t> 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EDDA9040-23BA-2AEF-1E2E-DE2FE8D858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245" y="1830788"/>
            <a:ext cx="4245997" cy="2739224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068D425-D765-06DF-3DDA-6519B3612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También llamada como universa serial bus o en español bus universal en serie. </a:t>
            </a:r>
          </a:p>
        </p:txBody>
      </p:sp>
      <p:cxnSp>
        <p:nvCxnSpPr>
          <p:cNvPr id="8" name="Conector: angular 7">
            <a:extLst>
              <a:ext uri="{FF2B5EF4-FFF2-40B4-BE49-F238E27FC236}">
                <a16:creationId xmlns:a16="http://schemas.microsoft.com/office/drawing/2014/main" id="{7F27BAB1-1043-02F5-7685-8C387373D4E3}"/>
              </a:ext>
            </a:extLst>
          </p:cNvPr>
          <p:cNvCxnSpPr/>
          <p:nvPr/>
        </p:nvCxnSpPr>
        <p:spPr>
          <a:xfrm rot="10800000">
            <a:off x="4199206" y="2799471"/>
            <a:ext cx="3481754" cy="1343464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2675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774C44-0228-E3FB-85CC-FB5C1A39F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Puerto serie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53D1605-2711-3F93-B027-571DDBBD5BB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Es un interfaz de comunicación digital en la los datos se transmiten de forma secuencial.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D97546F-78BC-8936-43C7-279297F03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170" y="1790700"/>
            <a:ext cx="4249280" cy="2743438"/>
          </a:xfrm>
          <a:prstGeom prst="rect">
            <a:avLst/>
          </a:prstGeom>
        </p:spPr>
      </p:pic>
      <p:cxnSp>
        <p:nvCxnSpPr>
          <p:cNvPr id="12" name="Conector: curvado 11">
            <a:extLst>
              <a:ext uri="{FF2B5EF4-FFF2-40B4-BE49-F238E27FC236}">
                <a16:creationId xmlns:a16="http://schemas.microsoft.com/office/drawing/2014/main" id="{0AC0B6D6-EA8C-52C1-3D46-2C9CCAC4F547}"/>
              </a:ext>
            </a:extLst>
          </p:cNvPr>
          <p:cNvCxnSpPr>
            <a:cxnSpLocks/>
          </p:cNvCxnSpPr>
          <p:nvPr/>
        </p:nvCxnSpPr>
        <p:spPr>
          <a:xfrm rot="10800000">
            <a:off x="4449338" y="2732049"/>
            <a:ext cx="2319455" cy="1154152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788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6E6629-26B4-8AB5-5F94-AE76E32D5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Puerto paralelos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6CB50253-5633-4924-26DC-FFDFED2B06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245" y="1830788"/>
            <a:ext cx="4245997" cy="2739224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DF0BFD3-E64A-3A03-2925-55D7B3D3A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Sirve para conectar periféricos al ordenador y muchas veces son distintos dependiendo de los periféricos.</a:t>
            </a:r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A430C170-B52C-EC24-03B9-FFB7005A5737}"/>
              </a:ext>
            </a:extLst>
          </p:cNvPr>
          <p:cNvCxnSpPr/>
          <p:nvPr/>
        </p:nvCxnSpPr>
        <p:spPr>
          <a:xfrm>
            <a:off x="4114800" y="2587083"/>
            <a:ext cx="2620537" cy="1438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5A665D91-E74C-A615-F83E-E1B3C4D426AA}"/>
              </a:ext>
            </a:extLst>
          </p:cNvPr>
          <p:cNvCxnSpPr>
            <a:cxnSpLocks/>
          </p:cNvCxnSpPr>
          <p:nvPr/>
        </p:nvCxnSpPr>
        <p:spPr>
          <a:xfrm>
            <a:off x="4114800" y="2587083"/>
            <a:ext cx="3178098" cy="15500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5382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BF3D04-BD8D-6957-BE5A-2414BAF34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zocalo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6E81AF-0712-3F3D-1327-591DAD6D63F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Interfaz física ala que se conecta el procesador.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F016A7A-5067-DB72-9A81-0BBD351EE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526" y="1964474"/>
            <a:ext cx="5320022" cy="2993173"/>
          </a:xfrm>
          <a:prstGeom prst="rect">
            <a:avLst/>
          </a:prstGeom>
        </p:spPr>
      </p:pic>
      <p:sp>
        <p:nvSpPr>
          <p:cNvPr id="6" name="Elipse 5">
            <a:extLst>
              <a:ext uri="{FF2B5EF4-FFF2-40B4-BE49-F238E27FC236}">
                <a16:creationId xmlns:a16="http://schemas.microsoft.com/office/drawing/2014/main" id="{8CA44061-D0E6-7AE9-6CC3-65094FF11B6D}"/>
              </a:ext>
            </a:extLst>
          </p:cNvPr>
          <p:cNvSpPr/>
          <p:nvPr/>
        </p:nvSpPr>
        <p:spPr>
          <a:xfrm>
            <a:off x="5843239" y="2754351"/>
            <a:ext cx="1499298" cy="802888"/>
          </a:xfrm>
          <a:prstGeom prst="ellipse">
            <a:avLst/>
          </a:prstGeom>
          <a:noFill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68B2937B-4D15-2A1C-11C4-3F65BA684174}"/>
              </a:ext>
            </a:extLst>
          </p:cNvPr>
          <p:cNvCxnSpPr/>
          <p:nvPr/>
        </p:nvCxnSpPr>
        <p:spPr>
          <a:xfrm>
            <a:off x="4866849" y="2159619"/>
            <a:ext cx="959005" cy="6356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ECE96362-50B5-B397-DD26-A798CF1EBFF9}"/>
              </a:ext>
            </a:extLst>
          </p:cNvPr>
          <p:cNvCxnSpPr>
            <a:cxnSpLocks/>
          </p:cNvCxnSpPr>
          <p:nvPr/>
        </p:nvCxnSpPr>
        <p:spPr>
          <a:xfrm flipV="1">
            <a:off x="5586876" y="3619500"/>
            <a:ext cx="657807" cy="8014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715CB4C0-6020-60C9-AA95-0A519DBF3726}"/>
              </a:ext>
            </a:extLst>
          </p:cNvPr>
          <p:cNvCxnSpPr>
            <a:cxnSpLocks/>
          </p:cNvCxnSpPr>
          <p:nvPr/>
        </p:nvCxnSpPr>
        <p:spPr>
          <a:xfrm flipV="1">
            <a:off x="5136995" y="3391829"/>
            <a:ext cx="706244" cy="3614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FE978D69-5CF2-71B6-8546-0A028FCDAE25}"/>
              </a:ext>
            </a:extLst>
          </p:cNvPr>
          <p:cNvCxnSpPr>
            <a:cxnSpLocks/>
          </p:cNvCxnSpPr>
          <p:nvPr/>
        </p:nvCxnSpPr>
        <p:spPr>
          <a:xfrm flipH="1" flipV="1">
            <a:off x="7443391" y="3391829"/>
            <a:ext cx="730453" cy="4553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697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463876-61E0-E4A7-D6D1-4240C941B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 entrada de micrófono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1D3E67E-DE98-53FE-2AC3-316E61FC7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Puerto echo para insertar un micrófono.</a:t>
            </a:r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FF084302-0AA1-4C06-CD82-5C0449D8E2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12109" y="1703702"/>
            <a:ext cx="5322269" cy="2993395"/>
          </a:xfrm>
          <a:prstGeom prst="rect">
            <a:avLst/>
          </a:prstGeom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825E3D07-4A5F-64AC-2048-40AF6D34B1B0}"/>
              </a:ext>
            </a:extLst>
          </p:cNvPr>
          <p:cNvSpPr/>
          <p:nvPr/>
        </p:nvSpPr>
        <p:spPr>
          <a:xfrm>
            <a:off x="9021336" y="4008863"/>
            <a:ext cx="267630" cy="234176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CEBD6335-3346-C0C3-C7D8-38DF40905670}"/>
              </a:ext>
            </a:extLst>
          </p:cNvPr>
          <p:cNvCxnSpPr>
            <a:cxnSpLocks/>
          </p:cNvCxnSpPr>
          <p:nvPr/>
        </p:nvCxnSpPr>
        <p:spPr>
          <a:xfrm>
            <a:off x="4159405" y="2765502"/>
            <a:ext cx="4772722" cy="13604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184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162DF0-1E7F-451D-76E8-9B80F221F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Ranuras de memoria 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2D95523-9949-6262-49C2-A495BF69B34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Hechos para integrar las tarjetas de memoria al pc.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72E93ED-D72A-B039-13CB-97E1C3892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586" y="1790700"/>
            <a:ext cx="3810330" cy="2853175"/>
          </a:xfrm>
          <a:prstGeom prst="rect">
            <a:avLst/>
          </a:prstGeom>
        </p:spPr>
      </p:pic>
      <p:cxnSp>
        <p:nvCxnSpPr>
          <p:cNvPr id="9" name="Conector: angular 8">
            <a:extLst>
              <a:ext uri="{FF2B5EF4-FFF2-40B4-BE49-F238E27FC236}">
                <a16:creationId xmlns:a16="http://schemas.microsoft.com/office/drawing/2014/main" id="{F123C189-0A30-1944-CDA4-D198804ABA99}"/>
              </a:ext>
            </a:extLst>
          </p:cNvPr>
          <p:cNvCxnSpPr>
            <a:cxnSpLocks/>
          </p:cNvCxnSpPr>
          <p:nvPr/>
        </p:nvCxnSpPr>
        <p:spPr>
          <a:xfrm>
            <a:off x="3891775" y="2704172"/>
            <a:ext cx="2925308" cy="1149117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: angular 10">
            <a:extLst>
              <a:ext uri="{FF2B5EF4-FFF2-40B4-BE49-F238E27FC236}">
                <a16:creationId xmlns:a16="http://schemas.microsoft.com/office/drawing/2014/main" id="{6C3BBA0A-AA94-C79A-5F0C-7B97E2DC5BB2}"/>
              </a:ext>
            </a:extLst>
          </p:cNvPr>
          <p:cNvCxnSpPr>
            <a:cxnSpLocks/>
          </p:cNvCxnSpPr>
          <p:nvPr/>
        </p:nvCxnSpPr>
        <p:spPr>
          <a:xfrm>
            <a:off x="3891775" y="2704172"/>
            <a:ext cx="2925308" cy="1319900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909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26172A-BECD-8B92-FF2E-FEC6ABFD3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chipset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EDBBF8A-76EB-1D40-3679-5ABFC3800AC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GT" dirty="0"/>
              <a:t>Los chipset son los encargados de dar comandos y organizar el uso de la memoria.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79B9337-14A4-0ADF-1750-0D124475E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7372" y="2359251"/>
            <a:ext cx="3810330" cy="2853175"/>
          </a:xfrm>
          <a:prstGeom prst="rect">
            <a:avLst/>
          </a:prstGeom>
        </p:spPr>
      </p:pic>
      <p:cxnSp>
        <p:nvCxnSpPr>
          <p:cNvPr id="10" name="Conector: angular 9">
            <a:extLst>
              <a:ext uri="{FF2B5EF4-FFF2-40B4-BE49-F238E27FC236}">
                <a16:creationId xmlns:a16="http://schemas.microsoft.com/office/drawing/2014/main" id="{5AF67DF7-C3B4-6B83-0AA8-AB5DAD660EF6}"/>
              </a:ext>
            </a:extLst>
          </p:cNvPr>
          <p:cNvCxnSpPr>
            <a:cxnSpLocks/>
          </p:cNvCxnSpPr>
          <p:nvPr/>
        </p:nvCxnSpPr>
        <p:spPr>
          <a:xfrm>
            <a:off x="3776038" y="2743200"/>
            <a:ext cx="2237136" cy="1818861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Conector: angular 13">
            <a:extLst>
              <a:ext uri="{FF2B5EF4-FFF2-40B4-BE49-F238E27FC236}">
                <a16:creationId xmlns:a16="http://schemas.microsoft.com/office/drawing/2014/main" id="{BFEB8AF0-DA46-FEED-994F-4508D0BBC0F2}"/>
              </a:ext>
            </a:extLst>
          </p:cNvPr>
          <p:cNvCxnSpPr/>
          <p:nvPr/>
        </p:nvCxnSpPr>
        <p:spPr>
          <a:xfrm>
            <a:off x="3776038" y="2743200"/>
            <a:ext cx="2475675" cy="228600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9938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TM04033921[[fn=Damasco]]</Template>
  <TotalTime>150</TotalTime>
  <Words>249</Words>
  <Application>Microsoft Office PowerPoint</Application>
  <PresentationFormat>Panorámica</PresentationFormat>
  <Paragraphs>38</Paragraphs>
  <Slides>17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2" baseType="lpstr">
      <vt:lpstr>Arial</vt:lpstr>
      <vt:lpstr>Bookman Old Style</vt:lpstr>
      <vt:lpstr>Calibri</vt:lpstr>
      <vt:lpstr>Rockwell</vt:lpstr>
      <vt:lpstr>Damask</vt:lpstr>
      <vt:lpstr>Elementos internos y externos de una computadora</vt:lpstr>
      <vt:lpstr>Puerto PS2 </vt:lpstr>
      <vt:lpstr>PUERTO usb </vt:lpstr>
      <vt:lpstr>Puerto serie</vt:lpstr>
      <vt:lpstr>Puerto paralelos</vt:lpstr>
      <vt:lpstr>zocalo</vt:lpstr>
      <vt:lpstr> entrada de micrófono</vt:lpstr>
      <vt:lpstr>Ranuras de memoria </vt:lpstr>
      <vt:lpstr>chipset</vt:lpstr>
      <vt:lpstr>batería</vt:lpstr>
      <vt:lpstr>VGA</vt:lpstr>
      <vt:lpstr>Dvi</vt:lpstr>
      <vt:lpstr>hdmi</vt:lpstr>
      <vt:lpstr>Display port</vt:lpstr>
      <vt:lpstr>ide</vt:lpstr>
      <vt:lpstr>Serial ATA</vt:lpstr>
      <vt:lpstr>Conexión de Altavoces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Elementos internos y externos de una com</dc:title>
  <dc:creator>PCF</dc:creator>
  <cp:lastModifiedBy>PCF</cp:lastModifiedBy>
  <cp:revision>5</cp:revision>
  <dcterms:created xsi:type="dcterms:W3CDTF">2022-08-23T16:08:16Z</dcterms:created>
  <dcterms:modified xsi:type="dcterms:W3CDTF">2022-08-29T06:14:54Z</dcterms:modified>
</cp:coreProperties>
</file>