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8"/>
  </p:notesMasterIdLst>
  <p:sldIdLst>
    <p:sldId id="256" r:id="rId2"/>
    <p:sldId id="261" r:id="rId3"/>
    <p:sldId id="263" r:id="rId4"/>
    <p:sldId id="267" r:id="rId5"/>
    <p:sldId id="287" r:id="rId6"/>
    <p:sldId id="257" r:id="rId7"/>
  </p:sldIdLst>
  <p:sldSz cx="9144000" cy="5143500" type="screen16x9"/>
  <p:notesSz cx="6858000" cy="9144000"/>
  <p:embeddedFontLst>
    <p:embeddedFont>
      <p:font typeface="Darker Grotesque" panose="020B0604020202020204" charset="0"/>
      <p:regular r:id="rId9"/>
      <p:bold r:id="rId10"/>
    </p:embeddedFont>
    <p:embeddedFont>
      <p:font typeface="Darker Grotesque Medium" panose="020B0604020202020204" charset="0"/>
      <p:regular r:id="rId11"/>
      <p:bold r:id="rId12"/>
    </p:embeddedFon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Roboto Condensed Light" panose="02000000000000000000" pitchFamily="2" charset="0"/>
      <p:regular r:id="rId17"/>
      <p: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4FA0642-ABF8-4F2F-9D69-A0366230FBF2}">
  <a:tblStyle styleId="{84FA0642-ABF8-4F2F-9D69-A0366230FBF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dd75e4c70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dd75e4c70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bd6c00e730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bd6c00e730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gbd6c00e730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9" name="Google Shape;849;gbd6c00e730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gbd6c00e730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3" name="Google Shape;1093;gbd6c00e730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" name="Google Shape;2161;gd953a0dbdd_0_10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2" name="Google Shape;2162;gd953a0dbdd_0_10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99f2f57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99f2f57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3200" y="1701713"/>
            <a:ext cx="3890700" cy="167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6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3200" y="3546625"/>
            <a:ext cx="38907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33200" y="393425"/>
            <a:ext cx="27639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 rot="-5400000" flipH="1">
            <a:off x="8191799" y="905324"/>
            <a:ext cx="825589" cy="93999"/>
            <a:chOff x="5718423" y="809024"/>
            <a:chExt cx="830071" cy="94500"/>
          </a:xfrm>
        </p:grpSpPr>
        <p:sp>
          <p:nvSpPr>
            <p:cNvPr id="14" name="Google Shape;14;p2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 rot="10800000" flipH="1">
            <a:off x="4159199" y="4539099"/>
            <a:ext cx="825589" cy="93999"/>
            <a:chOff x="5718423" y="809024"/>
            <a:chExt cx="830071" cy="94500"/>
          </a:xfrm>
        </p:grpSpPr>
        <p:sp>
          <p:nvSpPr>
            <p:cNvPr id="19" name="Google Shape;19;p2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3;p2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24" name="Google Shape;24;p2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9_1_1"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37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9" name="Google Shape;549;p37"/>
          <p:cNvSpPr/>
          <p:nvPr/>
        </p:nvSpPr>
        <p:spPr>
          <a:xfrm flipH="1">
            <a:off x="7839315" y="393425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0" name="Google Shape;550;p37"/>
          <p:cNvGrpSpPr/>
          <p:nvPr/>
        </p:nvGrpSpPr>
        <p:grpSpPr>
          <a:xfrm rot="10800000">
            <a:off x="8217944" y="419474"/>
            <a:ext cx="429322" cy="93999"/>
            <a:chOff x="5795037" y="809024"/>
            <a:chExt cx="431653" cy="94500"/>
          </a:xfrm>
        </p:grpSpPr>
        <p:sp>
          <p:nvSpPr>
            <p:cNvPr id="551" name="Google Shape;551;p37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7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7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4" name="Google Shape;554;p37"/>
          <p:cNvSpPr/>
          <p:nvPr/>
        </p:nvSpPr>
        <p:spPr>
          <a:xfrm>
            <a:off x="429430" y="4440000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5" name="Google Shape;555;p37"/>
          <p:cNvGrpSpPr/>
          <p:nvPr/>
        </p:nvGrpSpPr>
        <p:grpSpPr>
          <a:xfrm rot="10800000" flipH="1">
            <a:off x="494779" y="4466049"/>
            <a:ext cx="429322" cy="93999"/>
            <a:chOff x="5795037" y="809024"/>
            <a:chExt cx="431653" cy="94500"/>
          </a:xfrm>
        </p:grpSpPr>
        <p:sp>
          <p:nvSpPr>
            <p:cNvPr id="556" name="Google Shape;556;p37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7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7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9_1_1_1"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8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1" name="Google Shape;561;p38"/>
          <p:cNvGrpSpPr/>
          <p:nvPr/>
        </p:nvGrpSpPr>
        <p:grpSpPr>
          <a:xfrm rot="-5400000" flipH="1">
            <a:off x="8191799" y="905324"/>
            <a:ext cx="825589" cy="93999"/>
            <a:chOff x="5718423" y="809024"/>
            <a:chExt cx="830071" cy="94500"/>
          </a:xfrm>
        </p:grpSpPr>
        <p:sp>
          <p:nvSpPr>
            <p:cNvPr id="562" name="Google Shape;562;p38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8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6" name="Google Shape;566;p38"/>
          <p:cNvSpPr/>
          <p:nvPr/>
        </p:nvSpPr>
        <p:spPr>
          <a:xfrm>
            <a:off x="433200" y="393425"/>
            <a:ext cx="27639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67" name="Google Shape;567;p38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568" name="Google Shape;568;p38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8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8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539400" y="1094350"/>
            <a:ext cx="8065200" cy="3491700"/>
          </a:xfrm>
          <a:prstGeom prst="roundRect">
            <a:avLst>
              <a:gd name="adj" fmla="val 2775"/>
            </a:avLst>
          </a:prstGeom>
          <a:solidFill>
            <a:schemeClr val="lt1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  <a:reflection stA="9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" name="Google Shape;45;p4"/>
          <p:cNvGrpSpPr/>
          <p:nvPr/>
        </p:nvGrpSpPr>
        <p:grpSpPr>
          <a:xfrm>
            <a:off x="663300" y="1229325"/>
            <a:ext cx="1990200" cy="146100"/>
            <a:chOff x="663300" y="1229325"/>
            <a:chExt cx="1990200" cy="146100"/>
          </a:xfrm>
        </p:grpSpPr>
        <p:sp>
          <p:nvSpPr>
            <p:cNvPr id="46" name="Google Shape;46;p4"/>
            <p:cNvSpPr/>
            <p:nvPr/>
          </p:nvSpPr>
          <p:spPr>
            <a:xfrm>
              <a:off x="663300" y="1229325"/>
              <a:ext cx="1990200" cy="146100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" name="Google Shape;47;p4"/>
            <p:cNvGrpSpPr/>
            <p:nvPr/>
          </p:nvGrpSpPr>
          <p:grpSpPr>
            <a:xfrm rot="10800000" flipH="1">
              <a:off x="728649" y="1255372"/>
              <a:ext cx="429322" cy="93999"/>
              <a:chOff x="5795037" y="809024"/>
              <a:chExt cx="431653" cy="94500"/>
            </a:xfrm>
          </p:grpSpPr>
          <p:sp>
            <p:nvSpPr>
              <p:cNvPr id="48" name="Google Shape;48;p4"/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4"/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4"/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50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720000" y="1444275"/>
            <a:ext cx="7704000" cy="301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  <a:defRPr sz="1150">
                <a:solidFill>
                  <a:schemeClr val="dk1"/>
                </a:solidFill>
              </a:defRPr>
            </a:lvl1pPr>
            <a:lvl2pPr marL="914400" lvl="1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2pPr>
            <a:lvl3pPr marL="1371600" lvl="2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3pPr>
            <a:lvl4pPr marL="1828800" lvl="3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rabicPeriod"/>
              <a:defRPr>
                <a:solidFill>
                  <a:schemeClr val="dk1"/>
                </a:solidFill>
              </a:defRPr>
            </a:lvl4pPr>
            <a:lvl5pPr marL="2286000" lvl="4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5pPr>
            <a:lvl6pPr marL="2743200" lvl="5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6pPr>
            <a:lvl7pPr marL="3200400" lvl="6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rabicPeriod"/>
              <a:defRPr>
                <a:solidFill>
                  <a:schemeClr val="dk1"/>
                </a:solidFill>
              </a:defRPr>
            </a:lvl7pPr>
            <a:lvl8pPr marL="3657600" lvl="7" indent="-304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Condensed Light"/>
              <a:buAutoNum type="alphaLcPeriod"/>
              <a:defRPr>
                <a:solidFill>
                  <a:schemeClr val="dk1"/>
                </a:solidFill>
              </a:defRPr>
            </a:lvl8pPr>
            <a:lvl9pPr marL="4114800" lvl="8" indent="-30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200"/>
              <a:buFont typeface="Roboto Condensed Light"/>
              <a:buAutoNum type="romanLcPeriod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>
                <a:solidFill>
                  <a:srgbClr val="F1F0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title" idx="2"/>
          </p:nvPr>
        </p:nvSpPr>
        <p:spPr>
          <a:xfrm>
            <a:off x="2123450" y="2841909"/>
            <a:ext cx="1596600" cy="196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1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title" idx="3"/>
          </p:nvPr>
        </p:nvSpPr>
        <p:spPr>
          <a:xfrm>
            <a:off x="5423338" y="2841909"/>
            <a:ext cx="1596600" cy="196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1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subTitle" idx="1"/>
          </p:nvPr>
        </p:nvSpPr>
        <p:spPr>
          <a:xfrm>
            <a:off x="5160527" y="3209425"/>
            <a:ext cx="2122200" cy="10107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subTitle" idx="4"/>
          </p:nvPr>
        </p:nvSpPr>
        <p:spPr>
          <a:xfrm>
            <a:off x="1860602" y="3209425"/>
            <a:ext cx="2122200" cy="10107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 b="0">
                <a:solidFill>
                  <a:schemeClr val="dk1"/>
                </a:solidFill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0" name="Google Shape;60;p5"/>
          <p:cNvSpPr/>
          <p:nvPr/>
        </p:nvSpPr>
        <p:spPr>
          <a:xfrm>
            <a:off x="433200" y="393425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" name="Google Shape;61;p5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62" name="Google Shape;62;p5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Google Shape;65;p5"/>
          <p:cNvGrpSpPr/>
          <p:nvPr/>
        </p:nvGrpSpPr>
        <p:grpSpPr>
          <a:xfrm rot="-5400000" flipH="1">
            <a:off x="8191799" y="4126299"/>
            <a:ext cx="825589" cy="93999"/>
            <a:chOff x="5718423" y="809024"/>
            <a:chExt cx="830071" cy="94500"/>
          </a:xfrm>
        </p:grpSpPr>
        <p:sp>
          <p:nvSpPr>
            <p:cNvPr id="66" name="Google Shape;66;p5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CUSTOM_4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0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0"/>
          <p:cNvSpPr txBox="1">
            <a:spLocks noGrp="1"/>
          </p:cNvSpPr>
          <p:nvPr>
            <p:ph type="title"/>
          </p:nvPr>
        </p:nvSpPr>
        <p:spPr>
          <a:xfrm>
            <a:off x="720000" y="1642350"/>
            <a:ext cx="322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20"/>
          <p:cNvSpPr txBox="1">
            <a:spLocks noGrp="1"/>
          </p:cNvSpPr>
          <p:nvPr>
            <p:ph type="subTitle" idx="1"/>
          </p:nvPr>
        </p:nvSpPr>
        <p:spPr>
          <a:xfrm>
            <a:off x="720000" y="2215050"/>
            <a:ext cx="3228000" cy="108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20"/>
          <p:cNvSpPr/>
          <p:nvPr/>
        </p:nvSpPr>
        <p:spPr>
          <a:xfrm>
            <a:off x="433200" y="393425"/>
            <a:ext cx="27639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3" name="Google Shape;283;p20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284" name="Google Shape;284;p20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0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0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7" name="Google Shape;287;p20"/>
          <p:cNvGrpSpPr/>
          <p:nvPr/>
        </p:nvGrpSpPr>
        <p:grpSpPr>
          <a:xfrm flipH="1">
            <a:off x="720011" y="4539099"/>
            <a:ext cx="825589" cy="93999"/>
            <a:chOff x="5718423" y="809024"/>
            <a:chExt cx="830071" cy="94500"/>
          </a:xfrm>
        </p:grpSpPr>
        <p:sp>
          <p:nvSpPr>
            <p:cNvPr id="288" name="Google Shape;288;p20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0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0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0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3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23"/>
          <p:cNvSpPr txBox="1">
            <a:spLocks noGrp="1"/>
          </p:cNvSpPr>
          <p:nvPr>
            <p:ph type="title" idx="2"/>
          </p:nvPr>
        </p:nvSpPr>
        <p:spPr>
          <a:xfrm>
            <a:off x="1227350" y="3431500"/>
            <a:ext cx="1596000" cy="178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18" name="Google Shape;318;p23"/>
          <p:cNvSpPr txBox="1">
            <a:spLocks noGrp="1"/>
          </p:cNvSpPr>
          <p:nvPr>
            <p:ph type="subTitle" idx="1"/>
          </p:nvPr>
        </p:nvSpPr>
        <p:spPr>
          <a:xfrm>
            <a:off x="937700" y="364410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23"/>
          <p:cNvSpPr txBox="1">
            <a:spLocks noGrp="1"/>
          </p:cNvSpPr>
          <p:nvPr>
            <p:ph type="title" idx="3"/>
          </p:nvPr>
        </p:nvSpPr>
        <p:spPr>
          <a:xfrm>
            <a:off x="3774099" y="3431500"/>
            <a:ext cx="1596000" cy="178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20" name="Google Shape;320;p23"/>
          <p:cNvSpPr txBox="1">
            <a:spLocks noGrp="1"/>
          </p:cNvSpPr>
          <p:nvPr>
            <p:ph type="subTitle" idx="4"/>
          </p:nvPr>
        </p:nvSpPr>
        <p:spPr>
          <a:xfrm>
            <a:off x="3484421" y="364410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23"/>
          <p:cNvSpPr txBox="1">
            <a:spLocks noGrp="1"/>
          </p:cNvSpPr>
          <p:nvPr>
            <p:ph type="title" idx="5"/>
          </p:nvPr>
        </p:nvSpPr>
        <p:spPr>
          <a:xfrm>
            <a:off x="6320804" y="3431500"/>
            <a:ext cx="1596000" cy="1785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22" name="Google Shape;322;p23"/>
          <p:cNvSpPr txBox="1">
            <a:spLocks noGrp="1"/>
          </p:cNvSpPr>
          <p:nvPr>
            <p:ph type="subTitle" idx="6"/>
          </p:nvPr>
        </p:nvSpPr>
        <p:spPr>
          <a:xfrm>
            <a:off x="6031149" y="364410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23"/>
          <p:cNvSpPr/>
          <p:nvPr/>
        </p:nvSpPr>
        <p:spPr>
          <a:xfrm>
            <a:off x="433200" y="393425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4" name="Google Shape;324;p23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325" name="Google Shape;325;p23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3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3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8" name="Google Shape;328;p23"/>
          <p:cNvGrpSpPr/>
          <p:nvPr/>
        </p:nvGrpSpPr>
        <p:grpSpPr>
          <a:xfrm rot="-5400000" flipH="1">
            <a:off x="8191799" y="905324"/>
            <a:ext cx="825589" cy="93999"/>
            <a:chOff x="5718423" y="809024"/>
            <a:chExt cx="830071" cy="94500"/>
          </a:xfrm>
        </p:grpSpPr>
        <p:sp>
          <p:nvSpPr>
            <p:cNvPr id="329" name="Google Shape;329;p23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3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3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3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7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27"/>
          <p:cNvSpPr txBox="1">
            <a:spLocks noGrp="1"/>
          </p:cNvSpPr>
          <p:nvPr>
            <p:ph type="title" idx="2"/>
          </p:nvPr>
        </p:nvSpPr>
        <p:spPr>
          <a:xfrm>
            <a:off x="1030575" y="20170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3" name="Google Shape;393;p27"/>
          <p:cNvSpPr txBox="1">
            <a:spLocks noGrp="1"/>
          </p:cNvSpPr>
          <p:nvPr>
            <p:ph type="subTitle" idx="1"/>
          </p:nvPr>
        </p:nvSpPr>
        <p:spPr>
          <a:xfrm>
            <a:off x="1030575" y="23386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4" name="Google Shape;394;p27"/>
          <p:cNvSpPr txBox="1">
            <a:spLocks noGrp="1"/>
          </p:cNvSpPr>
          <p:nvPr>
            <p:ph type="title" idx="3"/>
          </p:nvPr>
        </p:nvSpPr>
        <p:spPr>
          <a:xfrm>
            <a:off x="3740225" y="20170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5" name="Google Shape;395;p27"/>
          <p:cNvSpPr txBox="1">
            <a:spLocks noGrp="1"/>
          </p:cNvSpPr>
          <p:nvPr>
            <p:ph type="subTitle" idx="4"/>
          </p:nvPr>
        </p:nvSpPr>
        <p:spPr>
          <a:xfrm>
            <a:off x="3740225" y="23386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6" name="Google Shape;396;p27"/>
          <p:cNvSpPr txBox="1">
            <a:spLocks noGrp="1"/>
          </p:cNvSpPr>
          <p:nvPr>
            <p:ph type="title" idx="5"/>
          </p:nvPr>
        </p:nvSpPr>
        <p:spPr>
          <a:xfrm>
            <a:off x="1030575" y="34575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7" name="Google Shape;397;p27"/>
          <p:cNvSpPr txBox="1">
            <a:spLocks noGrp="1"/>
          </p:cNvSpPr>
          <p:nvPr>
            <p:ph type="subTitle" idx="6"/>
          </p:nvPr>
        </p:nvSpPr>
        <p:spPr>
          <a:xfrm>
            <a:off x="1030575" y="37791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27"/>
          <p:cNvSpPr txBox="1">
            <a:spLocks noGrp="1"/>
          </p:cNvSpPr>
          <p:nvPr>
            <p:ph type="title" idx="7"/>
          </p:nvPr>
        </p:nvSpPr>
        <p:spPr>
          <a:xfrm>
            <a:off x="3740225" y="34575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399" name="Google Shape;399;p27"/>
          <p:cNvSpPr txBox="1">
            <a:spLocks noGrp="1"/>
          </p:cNvSpPr>
          <p:nvPr>
            <p:ph type="subTitle" idx="8"/>
          </p:nvPr>
        </p:nvSpPr>
        <p:spPr>
          <a:xfrm>
            <a:off x="3740225" y="37791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0" name="Google Shape;400;p27"/>
          <p:cNvSpPr txBox="1">
            <a:spLocks noGrp="1"/>
          </p:cNvSpPr>
          <p:nvPr>
            <p:ph type="title" idx="9"/>
          </p:nvPr>
        </p:nvSpPr>
        <p:spPr>
          <a:xfrm>
            <a:off x="6449875" y="20170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1" name="Google Shape;401;p27"/>
          <p:cNvSpPr txBox="1">
            <a:spLocks noGrp="1"/>
          </p:cNvSpPr>
          <p:nvPr>
            <p:ph type="subTitle" idx="13"/>
          </p:nvPr>
        </p:nvSpPr>
        <p:spPr>
          <a:xfrm>
            <a:off x="6449875" y="23386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2" name="Google Shape;402;p27"/>
          <p:cNvSpPr txBox="1">
            <a:spLocks noGrp="1"/>
          </p:cNvSpPr>
          <p:nvPr>
            <p:ph type="title" idx="14"/>
          </p:nvPr>
        </p:nvSpPr>
        <p:spPr>
          <a:xfrm>
            <a:off x="6458425" y="3457525"/>
            <a:ext cx="1631400" cy="1923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403" name="Google Shape;403;p27"/>
          <p:cNvSpPr txBox="1">
            <a:spLocks noGrp="1"/>
          </p:cNvSpPr>
          <p:nvPr>
            <p:ph type="subTitle" idx="15"/>
          </p:nvPr>
        </p:nvSpPr>
        <p:spPr>
          <a:xfrm>
            <a:off x="6458425" y="3779106"/>
            <a:ext cx="16314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latin typeface="Darker Grotesque Medium"/>
                <a:ea typeface="Darker Grotesque Medium"/>
                <a:cs typeface="Darker Grotesque Medium"/>
                <a:sym typeface="Darker Grotesque Medium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4" name="Google Shape;404;p27"/>
          <p:cNvSpPr/>
          <p:nvPr/>
        </p:nvSpPr>
        <p:spPr>
          <a:xfrm>
            <a:off x="433200" y="393425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5" name="Google Shape;405;p27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406" name="Google Shape;406;p27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7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7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9" name="Google Shape;409;p27"/>
          <p:cNvGrpSpPr/>
          <p:nvPr/>
        </p:nvGrpSpPr>
        <p:grpSpPr>
          <a:xfrm rot="-5400000" flipH="1">
            <a:off x="8191799" y="905324"/>
            <a:ext cx="825589" cy="93999"/>
            <a:chOff x="5718423" y="809024"/>
            <a:chExt cx="830071" cy="94500"/>
          </a:xfrm>
        </p:grpSpPr>
        <p:sp>
          <p:nvSpPr>
            <p:cNvPr id="410" name="Google Shape;410;p27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7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7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7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35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35"/>
          <p:cNvSpPr/>
          <p:nvPr/>
        </p:nvSpPr>
        <p:spPr>
          <a:xfrm>
            <a:off x="433200" y="393425"/>
            <a:ext cx="8733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6" name="Google Shape;526;p35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527" name="Google Shape;527;p35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5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5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0" name="Google Shape;530;p35"/>
          <p:cNvGrpSpPr/>
          <p:nvPr/>
        </p:nvGrpSpPr>
        <p:grpSpPr>
          <a:xfrm rot="-5400000" flipH="1">
            <a:off x="8191799" y="4126299"/>
            <a:ext cx="825589" cy="93999"/>
            <a:chOff x="5718423" y="809024"/>
            <a:chExt cx="830071" cy="94500"/>
          </a:xfrm>
        </p:grpSpPr>
        <p:sp>
          <p:nvSpPr>
            <p:cNvPr id="531" name="Google Shape;531;p35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5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5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5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6"/>
          <p:cNvSpPr/>
          <p:nvPr/>
        </p:nvSpPr>
        <p:spPr>
          <a:xfrm>
            <a:off x="284400" y="284400"/>
            <a:ext cx="8575200" cy="4574700"/>
          </a:xfrm>
          <a:prstGeom prst="roundRect">
            <a:avLst>
              <a:gd name="adj" fmla="val 5555"/>
            </a:avLst>
          </a:prstGeom>
          <a:gradFill>
            <a:gsLst>
              <a:gs pos="0">
                <a:srgbClr val="5352EE"/>
              </a:gs>
              <a:gs pos="100000">
                <a:srgbClr val="7882F3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36"/>
          <p:cNvSpPr/>
          <p:nvPr/>
        </p:nvSpPr>
        <p:spPr>
          <a:xfrm>
            <a:off x="433200" y="393425"/>
            <a:ext cx="2763900" cy="1461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8" name="Google Shape;538;p36"/>
          <p:cNvGrpSpPr/>
          <p:nvPr/>
        </p:nvGrpSpPr>
        <p:grpSpPr>
          <a:xfrm rot="10800000" flipH="1">
            <a:off x="498549" y="419474"/>
            <a:ext cx="429322" cy="93999"/>
            <a:chOff x="5795037" y="809024"/>
            <a:chExt cx="431653" cy="94500"/>
          </a:xfrm>
        </p:grpSpPr>
        <p:sp>
          <p:nvSpPr>
            <p:cNvPr id="539" name="Google Shape;539;p36"/>
            <p:cNvSpPr/>
            <p:nvPr/>
          </p:nvSpPr>
          <p:spPr>
            <a:xfrm>
              <a:off x="5795037" y="809024"/>
              <a:ext cx="94500" cy="945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6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36"/>
            <p:cNvSpPr/>
            <p:nvPr/>
          </p:nvSpPr>
          <p:spPr>
            <a:xfrm>
              <a:off x="6132190" y="809024"/>
              <a:ext cx="94500" cy="945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2" name="Google Shape;542;p36"/>
          <p:cNvGrpSpPr/>
          <p:nvPr/>
        </p:nvGrpSpPr>
        <p:grpSpPr>
          <a:xfrm rot="-5400000" flipH="1">
            <a:off x="8191799" y="4126299"/>
            <a:ext cx="825589" cy="93999"/>
            <a:chOff x="5718423" y="809024"/>
            <a:chExt cx="830071" cy="94500"/>
          </a:xfrm>
        </p:grpSpPr>
        <p:sp>
          <p:nvSpPr>
            <p:cNvPr id="543" name="Google Shape;543;p36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36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6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36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D2D6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●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○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■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●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○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■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●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Darker Grotesque"/>
              <a:buChar char="○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Darker Grotesque"/>
              <a:buChar char="■"/>
              <a:defRPr>
                <a:solidFill>
                  <a:schemeClr val="lt1"/>
                </a:solidFill>
                <a:latin typeface="Darker Grotesque"/>
                <a:ea typeface="Darker Grotesque"/>
                <a:cs typeface="Darker Grotesque"/>
                <a:sym typeface="Darker Grotesq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8" r:id="rId4"/>
    <p:sldLayoutId id="2147483666" r:id="rId5"/>
    <p:sldLayoutId id="2147483669" r:id="rId6"/>
    <p:sldLayoutId id="2147483673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" TargetMode="External"/><Relationship Id="rId3" Type="http://schemas.openxmlformats.org/officeDocument/2006/relationships/hyperlink" Target="https://www.facebook.com/" TargetMode="External"/><Relationship Id="rId7" Type="http://schemas.openxmlformats.org/officeDocument/2006/relationships/hyperlink" Target="https://www.instagram.com/" TargetMode="Externa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11" Type="http://schemas.openxmlformats.org/officeDocument/2006/relationships/image" Target="../media/image4.png"/><Relationship Id="rId5" Type="http://schemas.openxmlformats.org/officeDocument/2006/relationships/hyperlink" Target="https://twitter.com/?lang=es" TargetMode="External"/><Relationship Id="rId10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hyperlink" Target="https://www.pinterest.es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2.wdp"/><Relationship Id="rId3" Type="http://schemas.openxmlformats.org/officeDocument/2006/relationships/hyperlink" Target="https://es.wikipedia.org/wiki/Wikipedia:Portada" TargetMode="External"/><Relationship Id="rId7" Type="http://schemas.openxmlformats.org/officeDocument/2006/relationships/hyperlink" Target="https://www.enciclonet.com/" TargetMode="Externa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basededatos.com/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s://es.vikidia.org/wiki/Vikidia:Portada" TargetMode="External"/><Relationship Id="rId10" Type="http://schemas.microsoft.com/office/2007/relationships/hdphoto" Target="../media/hdphoto1.wdp"/><Relationship Id="rId4" Type="http://schemas.openxmlformats.org/officeDocument/2006/relationships/hyperlink" Target="https://everipedia.org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hdphoto" Target="../media/hdphoto3.wdp"/><Relationship Id="rId3" Type="http://schemas.openxmlformats.org/officeDocument/2006/relationships/hyperlink" Target="https://www.espn.com.gt/" TargetMode="External"/><Relationship Id="rId7" Type="http://schemas.openxmlformats.org/officeDocument/2006/relationships/hyperlink" Target="https://www.tudn.mx/" TargetMode="Externa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hyperlink" Target="https://www.skysports.com/" TargetMode="External"/><Relationship Id="rId5" Type="http://schemas.openxmlformats.org/officeDocument/2006/relationships/hyperlink" Target="https://www.foxdeportes.com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hyperlink" Target="https://www.beinsports.com/us-es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s://cnnespanol.cnn.com/" TargetMode="External"/><Relationship Id="rId7" Type="http://schemas.openxmlformats.org/officeDocument/2006/relationships/hyperlink" Target="https://www.bbc.com/mundo" TargetMode="Externa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hyperlink" Target="https://www.tn23.tv/" TargetMode="External"/><Relationship Id="rId5" Type="http://schemas.openxmlformats.org/officeDocument/2006/relationships/hyperlink" Target="https://www.cnbc.com/" TargetMode="External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openxmlformats.org/officeDocument/2006/relationships/hyperlink" Target="https://www.prensalibre.com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hdphoto" Target="../media/hdphoto4.wdp"/><Relationship Id="rId3" Type="http://schemas.openxmlformats.org/officeDocument/2006/relationships/hyperlink" Target="https://www.netflix.com/gt/" TargetMode="External"/><Relationship Id="rId7" Type="http://schemas.openxmlformats.org/officeDocument/2006/relationships/hyperlink" Target="https://www.crunchyroll.com/" TargetMode="External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hyperlink" Target="https://www.primevideo.com/" TargetMode="External"/><Relationship Id="rId5" Type="http://schemas.openxmlformats.org/officeDocument/2006/relationships/hyperlink" Target="https://pluto.tv/es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21.png"/><Relationship Id="rId9" Type="http://schemas.openxmlformats.org/officeDocument/2006/relationships/hyperlink" Target="https://www.starplus.com/es-g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6FF"/>
        </a:solidFill>
        <a:effectLst/>
      </p:bgPr>
    </p:bg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1"/>
          <p:cNvSpPr/>
          <p:nvPr/>
        </p:nvSpPr>
        <p:spPr>
          <a:xfrm>
            <a:off x="637700" y="1499350"/>
            <a:ext cx="3813000" cy="6390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2" name="Google Shape;582;p41"/>
          <p:cNvGrpSpPr/>
          <p:nvPr/>
        </p:nvGrpSpPr>
        <p:grpSpPr>
          <a:xfrm flipH="1">
            <a:off x="725449" y="1167312"/>
            <a:ext cx="825589" cy="93999"/>
            <a:chOff x="5718423" y="809024"/>
            <a:chExt cx="830071" cy="94500"/>
          </a:xfrm>
        </p:grpSpPr>
        <p:sp>
          <p:nvSpPr>
            <p:cNvPr id="583" name="Google Shape;583;p41"/>
            <p:cNvSpPr/>
            <p:nvPr/>
          </p:nvSpPr>
          <p:spPr>
            <a:xfrm>
              <a:off x="5718423" y="809024"/>
              <a:ext cx="94500" cy="945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41"/>
            <p:cNvSpPr/>
            <p:nvPr/>
          </p:nvSpPr>
          <p:spPr>
            <a:xfrm>
              <a:off x="5963614" y="809024"/>
              <a:ext cx="94500" cy="94500"/>
            </a:xfrm>
            <a:prstGeom prst="ellipse">
              <a:avLst/>
            </a:prstGeom>
            <a:solidFill>
              <a:srgbClr val="F1F0FF">
                <a:alpha val="8973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1"/>
            <p:cNvSpPr/>
            <p:nvPr/>
          </p:nvSpPr>
          <p:spPr>
            <a:xfrm>
              <a:off x="6208804" y="809024"/>
              <a:ext cx="94500" cy="94500"/>
            </a:xfrm>
            <a:prstGeom prst="ellipse">
              <a:avLst/>
            </a:prstGeom>
            <a:solidFill>
              <a:srgbClr val="F1F0FF">
                <a:alpha val="665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41"/>
            <p:cNvSpPr/>
            <p:nvPr/>
          </p:nvSpPr>
          <p:spPr>
            <a:xfrm>
              <a:off x="6453994" y="809024"/>
              <a:ext cx="94500" cy="94500"/>
            </a:xfrm>
            <a:prstGeom prst="ellipse">
              <a:avLst/>
            </a:prstGeom>
            <a:solidFill>
              <a:srgbClr val="F1F0FF">
                <a:alpha val="54020"/>
              </a:srgbClr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7" name="Google Shape;587;p41"/>
          <p:cNvGrpSpPr/>
          <p:nvPr/>
        </p:nvGrpSpPr>
        <p:grpSpPr>
          <a:xfrm>
            <a:off x="5029270" y="1457228"/>
            <a:ext cx="3384497" cy="2229043"/>
            <a:chOff x="5029270" y="1457228"/>
            <a:chExt cx="3384497" cy="2229043"/>
          </a:xfrm>
        </p:grpSpPr>
        <p:sp>
          <p:nvSpPr>
            <p:cNvPr id="588" name="Google Shape;588;p41"/>
            <p:cNvSpPr/>
            <p:nvPr/>
          </p:nvSpPr>
          <p:spPr>
            <a:xfrm>
              <a:off x="6320045" y="1469966"/>
              <a:ext cx="595034" cy="126373"/>
            </a:xfrm>
            <a:custGeom>
              <a:avLst/>
              <a:gdLst/>
              <a:ahLst/>
              <a:cxnLst/>
              <a:rect l="l" t="t" r="r" b="b"/>
              <a:pathLst>
                <a:path w="48955" h="10397" extrusionOk="0">
                  <a:moveTo>
                    <a:pt x="3111" y="0"/>
                  </a:moveTo>
                  <a:cubicBezTo>
                    <a:pt x="1387" y="0"/>
                    <a:pt x="1" y="1386"/>
                    <a:pt x="1" y="3110"/>
                  </a:cubicBezTo>
                  <a:lnTo>
                    <a:pt x="1" y="7302"/>
                  </a:lnTo>
                  <a:cubicBezTo>
                    <a:pt x="1" y="9010"/>
                    <a:pt x="1387" y="10397"/>
                    <a:pt x="3111" y="10397"/>
                  </a:cubicBezTo>
                  <a:lnTo>
                    <a:pt x="45844" y="10397"/>
                  </a:lnTo>
                  <a:cubicBezTo>
                    <a:pt x="47568" y="10397"/>
                    <a:pt x="48954" y="9010"/>
                    <a:pt x="48954" y="7302"/>
                  </a:cubicBezTo>
                  <a:lnTo>
                    <a:pt x="48954" y="3110"/>
                  </a:lnTo>
                  <a:cubicBezTo>
                    <a:pt x="48954" y="1386"/>
                    <a:pt x="47568" y="0"/>
                    <a:pt x="458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1"/>
            <p:cNvSpPr/>
            <p:nvPr/>
          </p:nvSpPr>
          <p:spPr>
            <a:xfrm>
              <a:off x="5452793" y="1926498"/>
              <a:ext cx="2708802" cy="1327284"/>
            </a:xfrm>
            <a:custGeom>
              <a:avLst/>
              <a:gdLst/>
              <a:ahLst/>
              <a:cxnLst/>
              <a:rect l="l" t="t" r="r" b="b"/>
              <a:pathLst>
                <a:path w="222860" h="109199" extrusionOk="0">
                  <a:moveTo>
                    <a:pt x="10853" y="0"/>
                  </a:moveTo>
                  <a:cubicBezTo>
                    <a:pt x="4869" y="0"/>
                    <a:pt x="1" y="4852"/>
                    <a:pt x="1" y="10836"/>
                  </a:cubicBezTo>
                  <a:lnTo>
                    <a:pt x="1" y="98364"/>
                  </a:lnTo>
                  <a:cubicBezTo>
                    <a:pt x="1" y="104348"/>
                    <a:pt x="4869" y="109199"/>
                    <a:pt x="10853" y="109199"/>
                  </a:cubicBezTo>
                  <a:lnTo>
                    <a:pt x="212025" y="109199"/>
                  </a:lnTo>
                  <a:cubicBezTo>
                    <a:pt x="218009" y="109199"/>
                    <a:pt x="222859" y="104348"/>
                    <a:pt x="222859" y="98364"/>
                  </a:cubicBezTo>
                  <a:lnTo>
                    <a:pt x="222859" y="10836"/>
                  </a:lnTo>
                  <a:cubicBezTo>
                    <a:pt x="222859" y="4852"/>
                    <a:pt x="218009" y="0"/>
                    <a:pt x="212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41"/>
            <p:cNvSpPr/>
            <p:nvPr/>
          </p:nvSpPr>
          <p:spPr>
            <a:xfrm>
              <a:off x="5476434" y="1941497"/>
              <a:ext cx="2661544" cy="1297298"/>
            </a:xfrm>
            <a:custGeom>
              <a:avLst/>
              <a:gdLst/>
              <a:ahLst/>
              <a:cxnLst/>
              <a:rect l="l" t="t" r="r" b="b"/>
              <a:pathLst>
                <a:path w="218972" h="106732" extrusionOk="0">
                  <a:moveTo>
                    <a:pt x="10853" y="1"/>
                  </a:moveTo>
                  <a:cubicBezTo>
                    <a:pt x="4851" y="1"/>
                    <a:pt x="0" y="4852"/>
                    <a:pt x="0" y="10853"/>
                  </a:cubicBezTo>
                  <a:lnTo>
                    <a:pt x="0" y="48109"/>
                  </a:lnTo>
                  <a:cubicBezTo>
                    <a:pt x="0" y="49664"/>
                    <a:pt x="981" y="51033"/>
                    <a:pt x="2451" y="51540"/>
                  </a:cubicBezTo>
                  <a:cubicBezTo>
                    <a:pt x="3228" y="51810"/>
                    <a:pt x="3753" y="52554"/>
                    <a:pt x="3753" y="53365"/>
                  </a:cubicBezTo>
                  <a:cubicBezTo>
                    <a:pt x="3753" y="54194"/>
                    <a:pt x="3228" y="54921"/>
                    <a:pt x="2451" y="55191"/>
                  </a:cubicBezTo>
                  <a:cubicBezTo>
                    <a:pt x="981" y="55698"/>
                    <a:pt x="0" y="57084"/>
                    <a:pt x="0" y="58623"/>
                  </a:cubicBezTo>
                  <a:lnTo>
                    <a:pt x="0" y="95895"/>
                  </a:lnTo>
                  <a:cubicBezTo>
                    <a:pt x="0" y="101879"/>
                    <a:pt x="4851" y="106731"/>
                    <a:pt x="10853" y="106731"/>
                  </a:cubicBezTo>
                  <a:lnTo>
                    <a:pt x="208135" y="106731"/>
                  </a:lnTo>
                  <a:cubicBezTo>
                    <a:pt x="214119" y="106731"/>
                    <a:pt x="218971" y="101879"/>
                    <a:pt x="218971" y="95895"/>
                  </a:cubicBezTo>
                  <a:lnTo>
                    <a:pt x="218971" y="10853"/>
                  </a:lnTo>
                  <a:cubicBezTo>
                    <a:pt x="218971" y="4852"/>
                    <a:pt x="214119" y="1"/>
                    <a:pt x="208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41"/>
            <p:cNvSpPr/>
            <p:nvPr/>
          </p:nvSpPr>
          <p:spPr>
            <a:xfrm>
              <a:off x="5476434" y="1941497"/>
              <a:ext cx="1724646" cy="1297298"/>
            </a:xfrm>
            <a:custGeom>
              <a:avLst/>
              <a:gdLst/>
              <a:ahLst/>
              <a:cxnLst/>
              <a:rect l="l" t="t" r="r" b="b"/>
              <a:pathLst>
                <a:path w="141891" h="106732" extrusionOk="0">
                  <a:moveTo>
                    <a:pt x="10853" y="1"/>
                  </a:moveTo>
                  <a:cubicBezTo>
                    <a:pt x="4851" y="1"/>
                    <a:pt x="0" y="4852"/>
                    <a:pt x="0" y="10853"/>
                  </a:cubicBezTo>
                  <a:lnTo>
                    <a:pt x="0" y="48109"/>
                  </a:lnTo>
                  <a:cubicBezTo>
                    <a:pt x="0" y="49664"/>
                    <a:pt x="981" y="51033"/>
                    <a:pt x="2451" y="51540"/>
                  </a:cubicBezTo>
                  <a:cubicBezTo>
                    <a:pt x="3228" y="51810"/>
                    <a:pt x="3753" y="52554"/>
                    <a:pt x="3753" y="53365"/>
                  </a:cubicBezTo>
                  <a:cubicBezTo>
                    <a:pt x="3753" y="54194"/>
                    <a:pt x="3228" y="54921"/>
                    <a:pt x="2451" y="55191"/>
                  </a:cubicBezTo>
                  <a:cubicBezTo>
                    <a:pt x="981" y="55698"/>
                    <a:pt x="0" y="57084"/>
                    <a:pt x="0" y="58623"/>
                  </a:cubicBezTo>
                  <a:lnTo>
                    <a:pt x="0" y="95895"/>
                  </a:lnTo>
                  <a:cubicBezTo>
                    <a:pt x="0" y="101879"/>
                    <a:pt x="4851" y="106731"/>
                    <a:pt x="10853" y="106731"/>
                  </a:cubicBezTo>
                  <a:lnTo>
                    <a:pt x="141890" y="106731"/>
                  </a:lnTo>
                  <a:lnTo>
                    <a:pt x="141890" y="1"/>
                  </a:lnTo>
                  <a:close/>
                </a:path>
              </a:pathLst>
            </a:custGeom>
            <a:gradFill>
              <a:gsLst>
                <a:gs pos="0">
                  <a:srgbClr val="81EEEB"/>
                </a:gs>
                <a:gs pos="100000">
                  <a:srgbClr val="3AE4DF"/>
                </a:gs>
              </a:gsLst>
              <a:lin ang="8099331" scaled="0"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41"/>
            <p:cNvSpPr/>
            <p:nvPr/>
          </p:nvSpPr>
          <p:spPr>
            <a:xfrm>
              <a:off x="7275637" y="2153536"/>
              <a:ext cx="392026" cy="289708"/>
            </a:xfrm>
            <a:custGeom>
              <a:avLst/>
              <a:gdLst/>
              <a:ahLst/>
              <a:cxnLst/>
              <a:rect l="l" t="t" r="r" b="b"/>
              <a:pathLst>
                <a:path w="32253" h="23835" extrusionOk="0">
                  <a:moveTo>
                    <a:pt x="3095" y="1"/>
                  </a:moveTo>
                  <a:cubicBezTo>
                    <a:pt x="1387" y="1"/>
                    <a:pt x="1" y="1387"/>
                    <a:pt x="1" y="3093"/>
                  </a:cubicBezTo>
                  <a:lnTo>
                    <a:pt x="1" y="20741"/>
                  </a:lnTo>
                  <a:cubicBezTo>
                    <a:pt x="1" y="22449"/>
                    <a:pt x="1387" y="23835"/>
                    <a:pt x="3095" y="23835"/>
                  </a:cubicBezTo>
                  <a:lnTo>
                    <a:pt x="29160" y="23835"/>
                  </a:lnTo>
                  <a:cubicBezTo>
                    <a:pt x="30867" y="23835"/>
                    <a:pt x="32253" y="22449"/>
                    <a:pt x="32253" y="20741"/>
                  </a:cubicBezTo>
                  <a:lnTo>
                    <a:pt x="32253" y="3093"/>
                  </a:lnTo>
                  <a:cubicBezTo>
                    <a:pt x="32253" y="1387"/>
                    <a:pt x="30867" y="1"/>
                    <a:pt x="2916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1"/>
            <p:cNvSpPr/>
            <p:nvPr/>
          </p:nvSpPr>
          <p:spPr>
            <a:xfrm>
              <a:off x="7748407" y="2184761"/>
              <a:ext cx="292783" cy="37607"/>
            </a:xfrm>
            <a:custGeom>
              <a:avLst/>
              <a:gdLst/>
              <a:ahLst/>
              <a:cxnLst/>
              <a:rect l="l" t="t" r="r" b="b"/>
              <a:pathLst>
                <a:path w="24088" h="3094" extrusionOk="0">
                  <a:moveTo>
                    <a:pt x="1556" y="1"/>
                  </a:moveTo>
                  <a:cubicBezTo>
                    <a:pt x="693" y="1"/>
                    <a:pt x="1" y="693"/>
                    <a:pt x="1" y="1539"/>
                  </a:cubicBezTo>
                  <a:cubicBezTo>
                    <a:pt x="1" y="2401"/>
                    <a:pt x="693" y="3094"/>
                    <a:pt x="1556" y="3094"/>
                  </a:cubicBezTo>
                  <a:lnTo>
                    <a:pt x="22533" y="3094"/>
                  </a:lnTo>
                  <a:cubicBezTo>
                    <a:pt x="23395" y="3094"/>
                    <a:pt x="24088" y="2401"/>
                    <a:pt x="24088" y="1539"/>
                  </a:cubicBezTo>
                  <a:cubicBezTo>
                    <a:pt x="24088" y="693"/>
                    <a:pt x="23395" y="1"/>
                    <a:pt x="225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1"/>
            <p:cNvSpPr/>
            <p:nvPr/>
          </p:nvSpPr>
          <p:spPr>
            <a:xfrm>
              <a:off x="7748407" y="2279690"/>
              <a:ext cx="292783" cy="37607"/>
            </a:xfrm>
            <a:custGeom>
              <a:avLst/>
              <a:gdLst/>
              <a:ahLst/>
              <a:cxnLst/>
              <a:rect l="l" t="t" r="r" b="b"/>
              <a:pathLst>
                <a:path w="24088" h="3094" extrusionOk="0">
                  <a:moveTo>
                    <a:pt x="1556" y="0"/>
                  </a:moveTo>
                  <a:cubicBezTo>
                    <a:pt x="693" y="0"/>
                    <a:pt x="1" y="693"/>
                    <a:pt x="1" y="1538"/>
                  </a:cubicBezTo>
                  <a:cubicBezTo>
                    <a:pt x="1" y="2401"/>
                    <a:pt x="693" y="3093"/>
                    <a:pt x="1556" y="3093"/>
                  </a:cubicBezTo>
                  <a:lnTo>
                    <a:pt x="22533" y="3093"/>
                  </a:lnTo>
                  <a:cubicBezTo>
                    <a:pt x="23395" y="3093"/>
                    <a:pt x="24088" y="2401"/>
                    <a:pt x="24088" y="1538"/>
                  </a:cubicBezTo>
                  <a:cubicBezTo>
                    <a:pt x="24088" y="693"/>
                    <a:pt x="23395" y="0"/>
                    <a:pt x="225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1"/>
            <p:cNvSpPr/>
            <p:nvPr/>
          </p:nvSpPr>
          <p:spPr>
            <a:xfrm>
              <a:off x="7748407" y="2374618"/>
              <a:ext cx="169097" cy="37595"/>
            </a:xfrm>
            <a:custGeom>
              <a:avLst/>
              <a:gdLst/>
              <a:ahLst/>
              <a:cxnLst/>
              <a:rect l="l" t="t" r="r" b="b"/>
              <a:pathLst>
                <a:path w="13912" h="3093" extrusionOk="0">
                  <a:moveTo>
                    <a:pt x="1556" y="0"/>
                  </a:moveTo>
                  <a:cubicBezTo>
                    <a:pt x="693" y="0"/>
                    <a:pt x="1" y="692"/>
                    <a:pt x="1" y="1538"/>
                  </a:cubicBezTo>
                  <a:cubicBezTo>
                    <a:pt x="1" y="2400"/>
                    <a:pt x="693" y="3093"/>
                    <a:pt x="1556" y="3093"/>
                  </a:cubicBezTo>
                  <a:lnTo>
                    <a:pt x="12357" y="3093"/>
                  </a:lnTo>
                  <a:cubicBezTo>
                    <a:pt x="13219" y="3093"/>
                    <a:pt x="13912" y="2400"/>
                    <a:pt x="13912" y="1538"/>
                  </a:cubicBezTo>
                  <a:cubicBezTo>
                    <a:pt x="13912" y="692"/>
                    <a:pt x="13219" y="0"/>
                    <a:pt x="1235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1"/>
            <p:cNvSpPr/>
            <p:nvPr/>
          </p:nvSpPr>
          <p:spPr>
            <a:xfrm>
              <a:off x="7275637" y="2514738"/>
              <a:ext cx="392026" cy="289708"/>
            </a:xfrm>
            <a:custGeom>
              <a:avLst/>
              <a:gdLst/>
              <a:ahLst/>
              <a:cxnLst/>
              <a:rect l="l" t="t" r="r" b="b"/>
              <a:pathLst>
                <a:path w="32253" h="23835" extrusionOk="0">
                  <a:moveTo>
                    <a:pt x="3095" y="0"/>
                  </a:moveTo>
                  <a:cubicBezTo>
                    <a:pt x="1387" y="0"/>
                    <a:pt x="1" y="1387"/>
                    <a:pt x="1" y="3093"/>
                  </a:cubicBezTo>
                  <a:lnTo>
                    <a:pt x="1" y="20741"/>
                  </a:lnTo>
                  <a:cubicBezTo>
                    <a:pt x="1" y="22449"/>
                    <a:pt x="1387" y="23835"/>
                    <a:pt x="3095" y="23835"/>
                  </a:cubicBezTo>
                  <a:lnTo>
                    <a:pt x="29160" y="23835"/>
                  </a:lnTo>
                  <a:cubicBezTo>
                    <a:pt x="30867" y="23835"/>
                    <a:pt x="32253" y="22449"/>
                    <a:pt x="32253" y="20741"/>
                  </a:cubicBezTo>
                  <a:lnTo>
                    <a:pt x="32253" y="3093"/>
                  </a:lnTo>
                  <a:cubicBezTo>
                    <a:pt x="32253" y="1387"/>
                    <a:pt x="30867" y="0"/>
                    <a:pt x="291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1"/>
            <p:cNvSpPr/>
            <p:nvPr/>
          </p:nvSpPr>
          <p:spPr>
            <a:xfrm>
              <a:off x="7748407" y="2545757"/>
              <a:ext cx="292783" cy="37813"/>
            </a:xfrm>
            <a:custGeom>
              <a:avLst/>
              <a:gdLst/>
              <a:ahLst/>
              <a:cxnLst/>
              <a:rect l="l" t="t" r="r" b="b"/>
              <a:pathLst>
                <a:path w="24088" h="3111" extrusionOk="0">
                  <a:moveTo>
                    <a:pt x="1556" y="0"/>
                  </a:moveTo>
                  <a:cubicBezTo>
                    <a:pt x="693" y="0"/>
                    <a:pt x="1" y="694"/>
                    <a:pt x="1" y="1555"/>
                  </a:cubicBezTo>
                  <a:cubicBezTo>
                    <a:pt x="1" y="2418"/>
                    <a:pt x="693" y="3110"/>
                    <a:pt x="1556" y="3110"/>
                  </a:cubicBezTo>
                  <a:lnTo>
                    <a:pt x="22533" y="3110"/>
                  </a:lnTo>
                  <a:cubicBezTo>
                    <a:pt x="23395" y="3110"/>
                    <a:pt x="24088" y="2418"/>
                    <a:pt x="24088" y="1555"/>
                  </a:cubicBezTo>
                  <a:cubicBezTo>
                    <a:pt x="24088" y="694"/>
                    <a:pt x="23395" y="0"/>
                    <a:pt x="225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1"/>
            <p:cNvSpPr/>
            <p:nvPr/>
          </p:nvSpPr>
          <p:spPr>
            <a:xfrm>
              <a:off x="7748407" y="2640673"/>
              <a:ext cx="292783" cy="37825"/>
            </a:xfrm>
            <a:custGeom>
              <a:avLst/>
              <a:gdLst/>
              <a:ahLst/>
              <a:cxnLst/>
              <a:rect l="l" t="t" r="r" b="b"/>
              <a:pathLst>
                <a:path w="24088" h="3112" extrusionOk="0">
                  <a:moveTo>
                    <a:pt x="1556" y="1"/>
                  </a:moveTo>
                  <a:cubicBezTo>
                    <a:pt x="693" y="1"/>
                    <a:pt x="1" y="694"/>
                    <a:pt x="1" y="1556"/>
                  </a:cubicBezTo>
                  <a:cubicBezTo>
                    <a:pt x="1" y="2419"/>
                    <a:pt x="693" y="3111"/>
                    <a:pt x="1556" y="3111"/>
                  </a:cubicBezTo>
                  <a:lnTo>
                    <a:pt x="22533" y="3111"/>
                  </a:lnTo>
                  <a:cubicBezTo>
                    <a:pt x="23395" y="3111"/>
                    <a:pt x="24088" y="2419"/>
                    <a:pt x="24088" y="1556"/>
                  </a:cubicBezTo>
                  <a:cubicBezTo>
                    <a:pt x="24088" y="694"/>
                    <a:pt x="23395" y="1"/>
                    <a:pt x="225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1"/>
            <p:cNvSpPr/>
            <p:nvPr/>
          </p:nvSpPr>
          <p:spPr>
            <a:xfrm>
              <a:off x="7748407" y="2735601"/>
              <a:ext cx="169097" cy="37813"/>
            </a:xfrm>
            <a:custGeom>
              <a:avLst/>
              <a:gdLst/>
              <a:ahLst/>
              <a:cxnLst/>
              <a:rect l="l" t="t" r="r" b="b"/>
              <a:pathLst>
                <a:path w="13912" h="3111" extrusionOk="0">
                  <a:moveTo>
                    <a:pt x="1556" y="0"/>
                  </a:moveTo>
                  <a:cubicBezTo>
                    <a:pt x="693" y="0"/>
                    <a:pt x="1" y="694"/>
                    <a:pt x="1" y="1555"/>
                  </a:cubicBezTo>
                  <a:cubicBezTo>
                    <a:pt x="1" y="2418"/>
                    <a:pt x="693" y="3111"/>
                    <a:pt x="1556" y="3111"/>
                  </a:cubicBezTo>
                  <a:lnTo>
                    <a:pt x="12357" y="3111"/>
                  </a:lnTo>
                  <a:cubicBezTo>
                    <a:pt x="13219" y="3111"/>
                    <a:pt x="13912" y="2418"/>
                    <a:pt x="13912" y="1555"/>
                  </a:cubicBezTo>
                  <a:cubicBezTo>
                    <a:pt x="13912" y="694"/>
                    <a:pt x="13219" y="0"/>
                    <a:pt x="1235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41"/>
            <p:cNvSpPr/>
            <p:nvPr/>
          </p:nvSpPr>
          <p:spPr>
            <a:xfrm>
              <a:off x="7275637" y="2875940"/>
              <a:ext cx="392026" cy="289708"/>
            </a:xfrm>
            <a:custGeom>
              <a:avLst/>
              <a:gdLst/>
              <a:ahLst/>
              <a:cxnLst/>
              <a:rect l="l" t="t" r="r" b="b"/>
              <a:pathLst>
                <a:path w="32253" h="23835" extrusionOk="0">
                  <a:moveTo>
                    <a:pt x="3095" y="0"/>
                  </a:moveTo>
                  <a:cubicBezTo>
                    <a:pt x="1387" y="0"/>
                    <a:pt x="1" y="1386"/>
                    <a:pt x="1" y="3093"/>
                  </a:cubicBezTo>
                  <a:lnTo>
                    <a:pt x="1" y="20740"/>
                  </a:lnTo>
                  <a:cubicBezTo>
                    <a:pt x="1" y="22448"/>
                    <a:pt x="1387" y="23835"/>
                    <a:pt x="3095" y="23835"/>
                  </a:cubicBezTo>
                  <a:lnTo>
                    <a:pt x="29160" y="23835"/>
                  </a:lnTo>
                  <a:cubicBezTo>
                    <a:pt x="30867" y="23835"/>
                    <a:pt x="32253" y="22448"/>
                    <a:pt x="32253" y="20740"/>
                  </a:cubicBezTo>
                  <a:lnTo>
                    <a:pt x="32253" y="3093"/>
                  </a:lnTo>
                  <a:cubicBezTo>
                    <a:pt x="32253" y="1386"/>
                    <a:pt x="30867" y="0"/>
                    <a:pt x="291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1"/>
            <p:cNvSpPr/>
            <p:nvPr/>
          </p:nvSpPr>
          <p:spPr>
            <a:xfrm>
              <a:off x="7748407" y="2906959"/>
              <a:ext cx="292783" cy="37619"/>
            </a:xfrm>
            <a:custGeom>
              <a:avLst/>
              <a:gdLst/>
              <a:ahLst/>
              <a:cxnLst/>
              <a:rect l="l" t="t" r="r" b="b"/>
              <a:pathLst>
                <a:path w="24088" h="3095" extrusionOk="0">
                  <a:moveTo>
                    <a:pt x="1556" y="0"/>
                  </a:moveTo>
                  <a:cubicBezTo>
                    <a:pt x="693" y="0"/>
                    <a:pt x="1" y="694"/>
                    <a:pt x="1" y="1555"/>
                  </a:cubicBezTo>
                  <a:cubicBezTo>
                    <a:pt x="1" y="2400"/>
                    <a:pt x="693" y="3094"/>
                    <a:pt x="1556" y="3094"/>
                  </a:cubicBezTo>
                  <a:lnTo>
                    <a:pt x="22533" y="3094"/>
                  </a:lnTo>
                  <a:cubicBezTo>
                    <a:pt x="23395" y="3094"/>
                    <a:pt x="24088" y="2400"/>
                    <a:pt x="24088" y="1555"/>
                  </a:cubicBezTo>
                  <a:cubicBezTo>
                    <a:pt x="24088" y="694"/>
                    <a:pt x="23395" y="0"/>
                    <a:pt x="225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1"/>
            <p:cNvSpPr/>
            <p:nvPr/>
          </p:nvSpPr>
          <p:spPr>
            <a:xfrm>
              <a:off x="7748407" y="3001875"/>
              <a:ext cx="292783" cy="37619"/>
            </a:xfrm>
            <a:custGeom>
              <a:avLst/>
              <a:gdLst/>
              <a:ahLst/>
              <a:cxnLst/>
              <a:rect l="l" t="t" r="r" b="b"/>
              <a:pathLst>
                <a:path w="24088" h="3095" extrusionOk="0">
                  <a:moveTo>
                    <a:pt x="1556" y="1"/>
                  </a:moveTo>
                  <a:cubicBezTo>
                    <a:pt x="693" y="1"/>
                    <a:pt x="1" y="694"/>
                    <a:pt x="1" y="1556"/>
                  </a:cubicBezTo>
                  <a:cubicBezTo>
                    <a:pt x="1" y="2401"/>
                    <a:pt x="693" y="3095"/>
                    <a:pt x="1556" y="3095"/>
                  </a:cubicBezTo>
                  <a:lnTo>
                    <a:pt x="22533" y="3095"/>
                  </a:lnTo>
                  <a:cubicBezTo>
                    <a:pt x="23395" y="3095"/>
                    <a:pt x="24088" y="2401"/>
                    <a:pt x="24088" y="1556"/>
                  </a:cubicBezTo>
                  <a:cubicBezTo>
                    <a:pt x="24088" y="694"/>
                    <a:pt x="23395" y="1"/>
                    <a:pt x="225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1"/>
            <p:cNvSpPr/>
            <p:nvPr/>
          </p:nvSpPr>
          <p:spPr>
            <a:xfrm>
              <a:off x="7748407" y="3096803"/>
              <a:ext cx="169097" cy="37619"/>
            </a:xfrm>
            <a:custGeom>
              <a:avLst/>
              <a:gdLst/>
              <a:ahLst/>
              <a:cxnLst/>
              <a:rect l="l" t="t" r="r" b="b"/>
              <a:pathLst>
                <a:path w="13912" h="3095" extrusionOk="0">
                  <a:moveTo>
                    <a:pt x="1556" y="0"/>
                  </a:moveTo>
                  <a:cubicBezTo>
                    <a:pt x="693" y="0"/>
                    <a:pt x="1" y="694"/>
                    <a:pt x="1" y="1555"/>
                  </a:cubicBezTo>
                  <a:cubicBezTo>
                    <a:pt x="1" y="2400"/>
                    <a:pt x="693" y="3094"/>
                    <a:pt x="1556" y="3094"/>
                  </a:cubicBezTo>
                  <a:lnTo>
                    <a:pt x="12357" y="3094"/>
                  </a:lnTo>
                  <a:cubicBezTo>
                    <a:pt x="13219" y="3094"/>
                    <a:pt x="13912" y="2400"/>
                    <a:pt x="13912" y="1555"/>
                  </a:cubicBezTo>
                  <a:cubicBezTo>
                    <a:pt x="13912" y="694"/>
                    <a:pt x="13219" y="0"/>
                    <a:pt x="1235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1"/>
            <p:cNvSpPr/>
            <p:nvPr/>
          </p:nvSpPr>
          <p:spPr>
            <a:xfrm>
              <a:off x="5920835" y="3483481"/>
              <a:ext cx="99863" cy="100070"/>
            </a:xfrm>
            <a:custGeom>
              <a:avLst/>
              <a:gdLst/>
              <a:ahLst/>
              <a:cxnLst/>
              <a:rect l="l" t="t" r="r" b="b"/>
              <a:pathLst>
                <a:path w="8216" h="8233" extrusionOk="0">
                  <a:moveTo>
                    <a:pt x="4109" y="0"/>
                  </a:moveTo>
                  <a:cubicBezTo>
                    <a:pt x="1844" y="0"/>
                    <a:pt x="0" y="1843"/>
                    <a:pt x="0" y="4108"/>
                  </a:cubicBezTo>
                  <a:cubicBezTo>
                    <a:pt x="0" y="6373"/>
                    <a:pt x="1844" y="8233"/>
                    <a:pt x="4109" y="8233"/>
                  </a:cubicBezTo>
                  <a:cubicBezTo>
                    <a:pt x="6374" y="8233"/>
                    <a:pt x="8216" y="6373"/>
                    <a:pt x="8216" y="4108"/>
                  </a:cubicBezTo>
                  <a:cubicBezTo>
                    <a:pt x="8216" y="1843"/>
                    <a:pt x="6374" y="0"/>
                    <a:pt x="41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1"/>
            <p:cNvSpPr/>
            <p:nvPr/>
          </p:nvSpPr>
          <p:spPr>
            <a:xfrm>
              <a:off x="6613861" y="1706048"/>
              <a:ext cx="1714363" cy="373126"/>
            </a:xfrm>
            <a:custGeom>
              <a:avLst/>
              <a:gdLst/>
              <a:ahLst/>
              <a:cxnLst/>
              <a:rect l="l" t="t" r="r" b="b"/>
              <a:pathLst>
                <a:path w="141045" h="30698" extrusionOk="0">
                  <a:moveTo>
                    <a:pt x="2924" y="0"/>
                  </a:moveTo>
                  <a:cubicBezTo>
                    <a:pt x="1386" y="0"/>
                    <a:pt x="0" y="1386"/>
                    <a:pt x="0" y="3093"/>
                  </a:cubicBezTo>
                  <a:lnTo>
                    <a:pt x="0" y="27603"/>
                  </a:lnTo>
                  <a:cubicBezTo>
                    <a:pt x="0" y="29311"/>
                    <a:pt x="1386" y="30697"/>
                    <a:pt x="3093" y="30697"/>
                  </a:cubicBezTo>
                  <a:lnTo>
                    <a:pt x="137951" y="30697"/>
                  </a:lnTo>
                  <a:cubicBezTo>
                    <a:pt x="139659" y="30697"/>
                    <a:pt x="141045" y="29311"/>
                    <a:pt x="141045" y="27603"/>
                  </a:cubicBezTo>
                  <a:lnTo>
                    <a:pt x="141045" y="3093"/>
                  </a:lnTo>
                  <a:cubicBezTo>
                    <a:pt x="141045" y="1386"/>
                    <a:pt x="139659" y="0"/>
                    <a:pt x="137782" y="0"/>
                  </a:cubicBezTo>
                  <a:close/>
                </a:path>
              </a:pathLst>
            </a:custGeom>
            <a:solidFill>
              <a:srgbClr val="A97FFF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41"/>
            <p:cNvSpPr/>
            <p:nvPr/>
          </p:nvSpPr>
          <p:spPr>
            <a:xfrm>
              <a:off x="6617556" y="1709743"/>
              <a:ext cx="1706973" cy="365736"/>
            </a:xfrm>
            <a:custGeom>
              <a:avLst/>
              <a:gdLst/>
              <a:ahLst/>
              <a:cxnLst/>
              <a:rect l="l" t="t" r="r" b="b"/>
              <a:pathLst>
                <a:path w="140437" h="30090" extrusionOk="0">
                  <a:moveTo>
                    <a:pt x="2789" y="0"/>
                  </a:moveTo>
                  <a:cubicBezTo>
                    <a:pt x="1251" y="0"/>
                    <a:pt x="1" y="1251"/>
                    <a:pt x="1" y="2789"/>
                  </a:cubicBezTo>
                  <a:lnTo>
                    <a:pt x="1" y="27299"/>
                  </a:lnTo>
                  <a:cubicBezTo>
                    <a:pt x="1" y="28838"/>
                    <a:pt x="1251" y="30089"/>
                    <a:pt x="2789" y="30089"/>
                  </a:cubicBezTo>
                  <a:lnTo>
                    <a:pt x="137647" y="30089"/>
                  </a:lnTo>
                  <a:cubicBezTo>
                    <a:pt x="139186" y="30089"/>
                    <a:pt x="140437" y="28838"/>
                    <a:pt x="140437" y="27299"/>
                  </a:cubicBezTo>
                  <a:lnTo>
                    <a:pt x="140437" y="2789"/>
                  </a:lnTo>
                  <a:cubicBezTo>
                    <a:pt x="140437" y="1251"/>
                    <a:pt x="139186" y="0"/>
                    <a:pt x="1376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41"/>
            <p:cNvSpPr/>
            <p:nvPr/>
          </p:nvSpPr>
          <p:spPr>
            <a:xfrm>
              <a:off x="6703441" y="1776095"/>
              <a:ext cx="233006" cy="233006"/>
            </a:xfrm>
            <a:custGeom>
              <a:avLst/>
              <a:gdLst/>
              <a:ahLst/>
              <a:cxnLst/>
              <a:rect l="l" t="t" r="r" b="b"/>
              <a:pathLst>
                <a:path w="19170" h="19170" extrusionOk="0">
                  <a:moveTo>
                    <a:pt x="9584" y="1"/>
                  </a:moveTo>
                  <a:cubicBezTo>
                    <a:pt x="4294" y="1"/>
                    <a:pt x="0" y="4294"/>
                    <a:pt x="0" y="9586"/>
                  </a:cubicBezTo>
                  <a:cubicBezTo>
                    <a:pt x="0" y="14876"/>
                    <a:pt x="4294" y="19170"/>
                    <a:pt x="9584" y="19170"/>
                  </a:cubicBezTo>
                  <a:cubicBezTo>
                    <a:pt x="14876" y="19170"/>
                    <a:pt x="19169" y="14876"/>
                    <a:pt x="19169" y="9586"/>
                  </a:cubicBezTo>
                  <a:cubicBezTo>
                    <a:pt x="19169" y="4294"/>
                    <a:pt x="14876" y="1"/>
                    <a:pt x="9584" y="1"/>
                  </a:cubicBezTo>
                  <a:close/>
                </a:path>
              </a:pathLst>
            </a:custGeom>
            <a:gradFill>
              <a:gsLst>
                <a:gs pos="0">
                  <a:srgbClr val="81EEEB"/>
                </a:gs>
                <a:gs pos="100000">
                  <a:srgbClr val="3AE4DF"/>
                </a:gs>
              </a:gsLst>
              <a:lin ang="8099331" scaled="0"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1"/>
            <p:cNvSpPr/>
            <p:nvPr/>
          </p:nvSpPr>
          <p:spPr>
            <a:xfrm>
              <a:off x="7036480" y="1829515"/>
              <a:ext cx="674952" cy="37619"/>
            </a:xfrm>
            <a:custGeom>
              <a:avLst/>
              <a:gdLst/>
              <a:ahLst/>
              <a:cxnLst/>
              <a:rect l="l" t="t" r="r" b="b"/>
              <a:pathLst>
                <a:path w="55530" h="3095" extrusionOk="0">
                  <a:moveTo>
                    <a:pt x="1556" y="1"/>
                  </a:moveTo>
                  <a:cubicBezTo>
                    <a:pt x="694" y="1"/>
                    <a:pt x="1" y="694"/>
                    <a:pt x="1" y="1540"/>
                  </a:cubicBezTo>
                  <a:cubicBezTo>
                    <a:pt x="1" y="2401"/>
                    <a:pt x="694" y="3095"/>
                    <a:pt x="1556" y="3095"/>
                  </a:cubicBezTo>
                  <a:lnTo>
                    <a:pt x="53975" y="3095"/>
                  </a:lnTo>
                  <a:cubicBezTo>
                    <a:pt x="54836" y="3095"/>
                    <a:pt x="55530" y="2401"/>
                    <a:pt x="55530" y="1540"/>
                  </a:cubicBezTo>
                  <a:cubicBezTo>
                    <a:pt x="55530" y="694"/>
                    <a:pt x="54836" y="1"/>
                    <a:pt x="539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1"/>
            <p:cNvSpPr/>
            <p:nvPr/>
          </p:nvSpPr>
          <p:spPr>
            <a:xfrm>
              <a:off x="7759285" y="1829515"/>
              <a:ext cx="477304" cy="37619"/>
            </a:xfrm>
            <a:custGeom>
              <a:avLst/>
              <a:gdLst/>
              <a:ahLst/>
              <a:cxnLst/>
              <a:rect l="l" t="t" r="r" b="b"/>
              <a:pathLst>
                <a:path w="39269" h="3095" extrusionOk="0">
                  <a:moveTo>
                    <a:pt x="1540" y="1"/>
                  </a:moveTo>
                  <a:cubicBezTo>
                    <a:pt x="695" y="1"/>
                    <a:pt x="1" y="694"/>
                    <a:pt x="1" y="1540"/>
                  </a:cubicBezTo>
                  <a:cubicBezTo>
                    <a:pt x="1" y="2401"/>
                    <a:pt x="695" y="3095"/>
                    <a:pt x="1540" y="3095"/>
                  </a:cubicBezTo>
                  <a:lnTo>
                    <a:pt x="37714" y="3095"/>
                  </a:lnTo>
                  <a:cubicBezTo>
                    <a:pt x="38575" y="3095"/>
                    <a:pt x="39269" y="2401"/>
                    <a:pt x="39269" y="1540"/>
                  </a:cubicBezTo>
                  <a:cubicBezTo>
                    <a:pt x="39269" y="694"/>
                    <a:pt x="38575" y="1"/>
                    <a:pt x="377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1"/>
            <p:cNvSpPr/>
            <p:nvPr/>
          </p:nvSpPr>
          <p:spPr>
            <a:xfrm>
              <a:off x="7036480" y="1924444"/>
              <a:ext cx="265058" cy="37619"/>
            </a:xfrm>
            <a:custGeom>
              <a:avLst/>
              <a:gdLst/>
              <a:ahLst/>
              <a:cxnLst/>
              <a:rect l="l" t="t" r="r" b="b"/>
              <a:pathLst>
                <a:path w="21807" h="3095" extrusionOk="0">
                  <a:moveTo>
                    <a:pt x="1556" y="0"/>
                  </a:moveTo>
                  <a:cubicBezTo>
                    <a:pt x="694" y="0"/>
                    <a:pt x="1" y="694"/>
                    <a:pt x="1" y="1539"/>
                  </a:cubicBezTo>
                  <a:cubicBezTo>
                    <a:pt x="1" y="2401"/>
                    <a:pt x="694" y="3094"/>
                    <a:pt x="1556" y="3094"/>
                  </a:cubicBezTo>
                  <a:lnTo>
                    <a:pt x="20269" y="3094"/>
                  </a:lnTo>
                  <a:cubicBezTo>
                    <a:pt x="21114" y="3094"/>
                    <a:pt x="21806" y="2401"/>
                    <a:pt x="21806" y="1539"/>
                  </a:cubicBezTo>
                  <a:cubicBezTo>
                    <a:pt x="21806" y="694"/>
                    <a:pt x="21114" y="0"/>
                    <a:pt x="2026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1"/>
            <p:cNvSpPr/>
            <p:nvPr/>
          </p:nvSpPr>
          <p:spPr>
            <a:xfrm>
              <a:off x="5673267" y="1457228"/>
              <a:ext cx="459825" cy="389778"/>
            </a:xfrm>
            <a:custGeom>
              <a:avLst/>
              <a:gdLst/>
              <a:ahLst/>
              <a:cxnLst/>
              <a:rect l="l" t="t" r="r" b="b"/>
              <a:pathLst>
                <a:path w="37831" h="32068" extrusionOk="0">
                  <a:moveTo>
                    <a:pt x="4445" y="0"/>
                  </a:moveTo>
                  <a:cubicBezTo>
                    <a:pt x="1995" y="0"/>
                    <a:pt x="0" y="1995"/>
                    <a:pt x="0" y="4446"/>
                  </a:cubicBezTo>
                  <a:lnTo>
                    <a:pt x="0" y="23868"/>
                  </a:lnTo>
                  <a:cubicBezTo>
                    <a:pt x="0" y="26320"/>
                    <a:pt x="1995" y="28314"/>
                    <a:pt x="4445" y="28314"/>
                  </a:cubicBezTo>
                  <a:lnTo>
                    <a:pt x="15162" y="28314"/>
                  </a:lnTo>
                  <a:lnTo>
                    <a:pt x="18915" y="32067"/>
                  </a:lnTo>
                  <a:lnTo>
                    <a:pt x="22667" y="28314"/>
                  </a:lnTo>
                  <a:lnTo>
                    <a:pt x="33384" y="28314"/>
                  </a:lnTo>
                  <a:cubicBezTo>
                    <a:pt x="35836" y="28314"/>
                    <a:pt x="37831" y="26320"/>
                    <a:pt x="37831" y="23868"/>
                  </a:cubicBezTo>
                  <a:lnTo>
                    <a:pt x="37831" y="4446"/>
                  </a:lnTo>
                  <a:cubicBezTo>
                    <a:pt x="37831" y="1995"/>
                    <a:pt x="35836" y="0"/>
                    <a:pt x="33384" y="0"/>
                  </a:cubicBezTo>
                  <a:close/>
                </a:path>
              </a:pathLst>
            </a:custGeom>
            <a:gradFill>
              <a:gsLst>
                <a:gs pos="0">
                  <a:srgbClr val="81EEEB"/>
                </a:gs>
                <a:gs pos="100000">
                  <a:srgbClr val="3AE4DF"/>
                </a:gs>
              </a:gsLst>
              <a:lin ang="8099331" scaled="0"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1"/>
            <p:cNvSpPr/>
            <p:nvPr/>
          </p:nvSpPr>
          <p:spPr>
            <a:xfrm>
              <a:off x="5817909" y="1559948"/>
              <a:ext cx="170543" cy="138710"/>
            </a:xfrm>
            <a:custGeom>
              <a:avLst/>
              <a:gdLst/>
              <a:ahLst/>
              <a:cxnLst/>
              <a:rect l="l" t="t" r="r" b="b"/>
              <a:pathLst>
                <a:path w="14031" h="11412" extrusionOk="0">
                  <a:moveTo>
                    <a:pt x="3685" y="1"/>
                  </a:moveTo>
                  <a:cubicBezTo>
                    <a:pt x="1657" y="1"/>
                    <a:pt x="0" y="1641"/>
                    <a:pt x="0" y="3686"/>
                  </a:cubicBezTo>
                  <a:cubicBezTo>
                    <a:pt x="0" y="4565"/>
                    <a:pt x="0" y="6881"/>
                    <a:pt x="5004" y="10109"/>
                  </a:cubicBezTo>
                  <a:lnTo>
                    <a:pt x="7015" y="11412"/>
                  </a:lnTo>
                  <a:lnTo>
                    <a:pt x="9027" y="10109"/>
                  </a:lnTo>
                  <a:cubicBezTo>
                    <a:pt x="14030" y="6881"/>
                    <a:pt x="14030" y="4565"/>
                    <a:pt x="14030" y="3686"/>
                  </a:cubicBezTo>
                  <a:cubicBezTo>
                    <a:pt x="14030" y="1641"/>
                    <a:pt x="12390" y="1"/>
                    <a:pt x="10345" y="1"/>
                  </a:cubicBezTo>
                  <a:cubicBezTo>
                    <a:pt x="8874" y="1"/>
                    <a:pt x="7623" y="846"/>
                    <a:pt x="7015" y="2081"/>
                  </a:cubicBezTo>
                  <a:cubicBezTo>
                    <a:pt x="6424" y="846"/>
                    <a:pt x="5155" y="1"/>
                    <a:pt x="36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5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1"/>
            <p:cNvSpPr/>
            <p:nvPr/>
          </p:nvSpPr>
          <p:spPr>
            <a:xfrm>
              <a:off x="5300175" y="2956587"/>
              <a:ext cx="436622" cy="284980"/>
            </a:xfrm>
            <a:custGeom>
              <a:avLst/>
              <a:gdLst/>
              <a:ahLst/>
              <a:cxnLst/>
              <a:rect l="l" t="t" r="r" b="b"/>
              <a:pathLst>
                <a:path w="35922" h="23446" extrusionOk="0">
                  <a:moveTo>
                    <a:pt x="3448" y="1"/>
                  </a:moveTo>
                  <a:cubicBezTo>
                    <a:pt x="1555" y="1"/>
                    <a:pt x="0" y="1538"/>
                    <a:pt x="0" y="3432"/>
                  </a:cubicBezTo>
                  <a:lnTo>
                    <a:pt x="0" y="15552"/>
                  </a:lnTo>
                  <a:cubicBezTo>
                    <a:pt x="0" y="17446"/>
                    <a:pt x="1555" y="18983"/>
                    <a:pt x="3448" y="18983"/>
                  </a:cubicBezTo>
                  <a:lnTo>
                    <a:pt x="24950" y="18983"/>
                  </a:lnTo>
                  <a:lnTo>
                    <a:pt x="29074" y="23446"/>
                  </a:lnTo>
                  <a:lnTo>
                    <a:pt x="29074" y="18983"/>
                  </a:lnTo>
                  <a:lnTo>
                    <a:pt x="32473" y="18983"/>
                  </a:lnTo>
                  <a:cubicBezTo>
                    <a:pt x="34382" y="18983"/>
                    <a:pt x="35921" y="17446"/>
                    <a:pt x="35921" y="15552"/>
                  </a:cubicBezTo>
                  <a:lnTo>
                    <a:pt x="35921" y="3432"/>
                  </a:lnTo>
                  <a:cubicBezTo>
                    <a:pt x="35921" y="1538"/>
                    <a:pt x="34382" y="1"/>
                    <a:pt x="32473" y="1"/>
                  </a:cubicBezTo>
                  <a:close/>
                </a:path>
              </a:pathLst>
            </a:custGeom>
            <a:gradFill>
              <a:gsLst>
                <a:gs pos="0">
                  <a:srgbClr val="81EEEB"/>
                </a:gs>
                <a:gs pos="100000">
                  <a:srgbClr val="3AE4DF"/>
                </a:gs>
              </a:gsLst>
              <a:lin ang="8099331" scaled="0"/>
            </a:gra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1"/>
            <p:cNvSpPr/>
            <p:nvPr/>
          </p:nvSpPr>
          <p:spPr>
            <a:xfrm>
              <a:off x="5374951" y="3039798"/>
              <a:ext cx="287058" cy="60822"/>
            </a:xfrm>
            <a:custGeom>
              <a:avLst/>
              <a:gdLst/>
              <a:ahLst/>
              <a:cxnLst/>
              <a:rect l="l" t="t" r="r" b="b"/>
              <a:pathLst>
                <a:path w="23617" h="5004" extrusionOk="0">
                  <a:moveTo>
                    <a:pt x="2503" y="0"/>
                  </a:moveTo>
                  <a:cubicBezTo>
                    <a:pt x="1117" y="0"/>
                    <a:pt x="1" y="1116"/>
                    <a:pt x="1" y="2502"/>
                  </a:cubicBezTo>
                  <a:cubicBezTo>
                    <a:pt x="1" y="3888"/>
                    <a:pt x="1117" y="5004"/>
                    <a:pt x="2503" y="5004"/>
                  </a:cubicBezTo>
                  <a:cubicBezTo>
                    <a:pt x="3873" y="5004"/>
                    <a:pt x="4988" y="3888"/>
                    <a:pt x="4988" y="2502"/>
                  </a:cubicBezTo>
                  <a:cubicBezTo>
                    <a:pt x="4988" y="1116"/>
                    <a:pt x="3873" y="0"/>
                    <a:pt x="2503" y="0"/>
                  </a:cubicBezTo>
                  <a:close/>
                  <a:moveTo>
                    <a:pt x="11817" y="0"/>
                  </a:moveTo>
                  <a:cubicBezTo>
                    <a:pt x="10431" y="0"/>
                    <a:pt x="9316" y="1116"/>
                    <a:pt x="9316" y="2502"/>
                  </a:cubicBezTo>
                  <a:cubicBezTo>
                    <a:pt x="9316" y="3888"/>
                    <a:pt x="10431" y="5004"/>
                    <a:pt x="11817" y="5004"/>
                  </a:cubicBezTo>
                  <a:cubicBezTo>
                    <a:pt x="13186" y="5004"/>
                    <a:pt x="14301" y="3888"/>
                    <a:pt x="14301" y="2502"/>
                  </a:cubicBezTo>
                  <a:cubicBezTo>
                    <a:pt x="14301" y="1116"/>
                    <a:pt x="13186" y="0"/>
                    <a:pt x="11817" y="0"/>
                  </a:cubicBezTo>
                  <a:close/>
                  <a:moveTo>
                    <a:pt x="21131" y="0"/>
                  </a:moveTo>
                  <a:cubicBezTo>
                    <a:pt x="19744" y="0"/>
                    <a:pt x="18629" y="1116"/>
                    <a:pt x="18629" y="2502"/>
                  </a:cubicBezTo>
                  <a:cubicBezTo>
                    <a:pt x="18629" y="3888"/>
                    <a:pt x="19744" y="5004"/>
                    <a:pt x="21131" y="5004"/>
                  </a:cubicBezTo>
                  <a:cubicBezTo>
                    <a:pt x="22500" y="5004"/>
                    <a:pt x="23616" y="3888"/>
                    <a:pt x="23616" y="2502"/>
                  </a:cubicBezTo>
                  <a:cubicBezTo>
                    <a:pt x="23616" y="1116"/>
                    <a:pt x="22500" y="0"/>
                    <a:pt x="211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41"/>
            <p:cNvSpPr/>
            <p:nvPr/>
          </p:nvSpPr>
          <p:spPr>
            <a:xfrm>
              <a:off x="7782513" y="1481684"/>
              <a:ext cx="269993" cy="269981"/>
            </a:xfrm>
            <a:custGeom>
              <a:avLst/>
              <a:gdLst/>
              <a:ahLst/>
              <a:cxnLst/>
              <a:rect l="l" t="t" r="r" b="b"/>
              <a:pathLst>
                <a:path w="22213" h="22212" extrusionOk="0">
                  <a:moveTo>
                    <a:pt x="11106" y="0"/>
                  </a:moveTo>
                  <a:cubicBezTo>
                    <a:pt x="4987" y="0"/>
                    <a:pt x="1" y="4986"/>
                    <a:pt x="1" y="11105"/>
                  </a:cubicBezTo>
                  <a:cubicBezTo>
                    <a:pt x="1" y="17242"/>
                    <a:pt x="4987" y="22212"/>
                    <a:pt x="11106" y="22212"/>
                  </a:cubicBezTo>
                  <a:cubicBezTo>
                    <a:pt x="17225" y="22212"/>
                    <a:pt x="22212" y="17242"/>
                    <a:pt x="22212" y="11105"/>
                  </a:cubicBezTo>
                  <a:cubicBezTo>
                    <a:pt x="22212" y="4986"/>
                    <a:pt x="17225" y="0"/>
                    <a:pt x="1110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41"/>
            <p:cNvSpPr/>
            <p:nvPr/>
          </p:nvSpPr>
          <p:spPr>
            <a:xfrm>
              <a:off x="7870039" y="1520494"/>
              <a:ext cx="97189" cy="96192"/>
            </a:xfrm>
            <a:custGeom>
              <a:avLst/>
              <a:gdLst/>
              <a:ahLst/>
              <a:cxnLst/>
              <a:rect l="l" t="t" r="r" b="b"/>
              <a:pathLst>
                <a:path w="7996" h="7914" extrusionOk="0">
                  <a:moveTo>
                    <a:pt x="4011" y="1"/>
                  </a:moveTo>
                  <a:cubicBezTo>
                    <a:pt x="1859" y="1"/>
                    <a:pt x="84" y="1730"/>
                    <a:pt x="51" y="3889"/>
                  </a:cubicBezTo>
                  <a:cubicBezTo>
                    <a:pt x="1" y="6070"/>
                    <a:pt x="1741" y="7879"/>
                    <a:pt x="3922" y="7912"/>
                  </a:cubicBezTo>
                  <a:cubicBezTo>
                    <a:pt x="3954" y="7913"/>
                    <a:pt x="3986" y="7913"/>
                    <a:pt x="4017" y="7913"/>
                  </a:cubicBezTo>
                  <a:cubicBezTo>
                    <a:pt x="6171" y="7913"/>
                    <a:pt x="7912" y="6191"/>
                    <a:pt x="7962" y="4042"/>
                  </a:cubicBezTo>
                  <a:cubicBezTo>
                    <a:pt x="7995" y="1861"/>
                    <a:pt x="6255" y="53"/>
                    <a:pt x="4074" y="1"/>
                  </a:cubicBezTo>
                  <a:cubicBezTo>
                    <a:pt x="4053" y="1"/>
                    <a:pt x="4032" y="1"/>
                    <a:pt x="401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1"/>
            <p:cNvSpPr/>
            <p:nvPr/>
          </p:nvSpPr>
          <p:spPr>
            <a:xfrm>
              <a:off x="7823803" y="1637592"/>
              <a:ext cx="184727" cy="105673"/>
            </a:xfrm>
            <a:custGeom>
              <a:avLst/>
              <a:gdLst/>
              <a:ahLst/>
              <a:cxnLst/>
              <a:rect l="l" t="t" r="r" b="b"/>
              <a:pathLst>
                <a:path w="15198" h="8694" extrusionOk="0">
                  <a:moveTo>
                    <a:pt x="7551" y="1"/>
                  </a:moveTo>
                  <a:cubicBezTo>
                    <a:pt x="4102" y="1"/>
                    <a:pt x="1150" y="2179"/>
                    <a:pt x="1" y="5243"/>
                  </a:cubicBezTo>
                  <a:cubicBezTo>
                    <a:pt x="1860" y="7305"/>
                    <a:pt x="4531" y="8641"/>
                    <a:pt x="7540" y="8691"/>
                  </a:cubicBezTo>
                  <a:cubicBezTo>
                    <a:pt x="7618" y="8693"/>
                    <a:pt x="7697" y="8694"/>
                    <a:pt x="7775" y="8694"/>
                  </a:cubicBezTo>
                  <a:cubicBezTo>
                    <a:pt x="10690" y="8694"/>
                    <a:pt x="13321" y="7473"/>
                    <a:pt x="15198" y="5531"/>
                  </a:cubicBezTo>
                  <a:cubicBezTo>
                    <a:pt x="14150" y="2369"/>
                    <a:pt x="11208" y="54"/>
                    <a:pt x="7709" y="3"/>
                  </a:cubicBezTo>
                  <a:cubicBezTo>
                    <a:pt x="7656" y="2"/>
                    <a:pt x="7603" y="1"/>
                    <a:pt x="755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8" name="Google Shape;618;p41"/>
            <p:cNvGrpSpPr/>
            <p:nvPr/>
          </p:nvGrpSpPr>
          <p:grpSpPr>
            <a:xfrm>
              <a:off x="5306560" y="1715806"/>
              <a:ext cx="454888" cy="454888"/>
              <a:chOff x="5289166" y="402821"/>
              <a:chExt cx="801000" cy="801000"/>
            </a:xfrm>
          </p:grpSpPr>
          <p:sp>
            <p:nvSpPr>
              <p:cNvPr id="619" name="Google Shape;619;p41"/>
              <p:cNvSpPr/>
              <p:nvPr/>
            </p:nvSpPr>
            <p:spPr>
              <a:xfrm>
                <a:off x="5289166" y="402821"/>
                <a:ext cx="801000" cy="801000"/>
              </a:xfrm>
              <a:prstGeom prst="blockArc">
                <a:avLst>
                  <a:gd name="adj1" fmla="val 10800000"/>
                  <a:gd name="adj2" fmla="val 0"/>
                  <a:gd name="adj3" fmla="val 25000"/>
                </a:avLst>
              </a:prstGeom>
              <a:solidFill>
                <a:schemeClr val="lt1"/>
              </a:solidFill>
              <a:ln>
                <a:noFill/>
              </a:ln>
              <a:effectLst>
                <a:outerShdw blurRad="485775" dist="114300" dir="2940000" algn="bl" rotWithShape="0">
                  <a:schemeClr val="dk1">
                    <a:alpha val="67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41"/>
              <p:cNvSpPr/>
              <p:nvPr/>
            </p:nvSpPr>
            <p:spPr>
              <a:xfrm rot="10800000" flipH="1">
                <a:off x="5289166" y="402821"/>
                <a:ext cx="801000" cy="801000"/>
              </a:xfrm>
              <a:prstGeom prst="blockArc">
                <a:avLst>
                  <a:gd name="adj1" fmla="val 10800000"/>
                  <a:gd name="adj2" fmla="val 0"/>
                  <a:gd name="adj3" fmla="val 25000"/>
                </a:avLst>
              </a:prstGeom>
              <a:solidFill>
                <a:schemeClr val="dk2"/>
              </a:solidFill>
              <a:ln>
                <a:noFill/>
              </a:ln>
              <a:effectLst>
                <a:outerShdw blurRad="485775" dist="114300" dir="2940000" algn="bl" rotWithShape="0">
                  <a:schemeClr val="dk1">
                    <a:alpha val="67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1" name="Google Shape;621;p41"/>
            <p:cNvSpPr/>
            <p:nvPr/>
          </p:nvSpPr>
          <p:spPr>
            <a:xfrm>
              <a:off x="8072364" y="2213821"/>
              <a:ext cx="292491" cy="29249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2" name="Google Shape;622;p41"/>
            <p:cNvGrpSpPr/>
            <p:nvPr/>
          </p:nvGrpSpPr>
          <p:grpSpPr>
            <a:xfrm>
              <a:off x="6387030" y="2729646"/>
              <a:ext cx="995046" cy="816206"/>
              <a:chOff x="6710430" y="2844909"/>
              <a:chExt cx="995046" cy="816206"/>
            </a:xfrm>
          </p:grpSpPr>
          <p:sp>
            <p:nvSpPr>
              <p:cNvPr id="623" name="Google Shape;623;p41"/>
              <p:cNvSpPr/>
              <p:nvPr/>
            </p:nvSpPr>
            <p:spPr>
              <a:xfrm>
                <a:off x="6710430" y="2844909"/>
                <a:ext cx="995046" cy="655225"/>
              </a:xfrm>
              <a:custGeom>
                <a:avLst/>
                <a:gdLst/>
                <a:ahLst/>
                <a:cxnLst/>
                <a:rect l="l" t="t" r="r" b="b"/>
                <a:pathLst>
                  <a:path w="81865" h="53907" extrusionOk="0">
                    <a:moveTo>
                      <a:pt x="3110" y="0"/>
                    </a:moveTo>
                    <a:cubicBezTo>
                      <a:pt x="1386" y="0"/>
                      <a:pt x="0" y="1386"/>
                      <a:pt x="0" y="3094"/>
                    </a:cubicBezTo>
                    <a:lnTo>
                      <a:pt x="0" y="50813"/>
                    </a:lnTo>
                    <a:cubicBezTo>
                      <a:pt x="0" y="52521"/>
                      <a:pt x="1386" y="53907"/>
                      <a:pt x="3110" y="53907"/>
                    </a:cubicBezTo>
                    <a:lnTo>
                      <a:pt x="78771" y="53907"/>
                    </a:lnTo>
                    <a:cubicBezTo>
                      <a:pt x="80478" y="53907"/>
                      <a:pt x="81864" y="52521"/>
                      <a:pt x="81864" y="50813"/>
                    </a:cubicBezTo>
                    <a:lnTo>
                      <a:pt x="81864" y="3094"/>
                    </a:lnTo>
                    <a:cubicBezTo>
                      <a:pt x="81864" y="1386"/>
                      <a:pt x="80478" y="0"/>
                      <a:pt x="78771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18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41"/>
              <p:cNvSpPr/>
              <p:nvPr/>
            </p:nvSpPr>
            <p:spPr>
              <a:xfrm>
                <a:off x="6748231" y="2882515"/>
                <a:ext cx="919672" cy="580024"/>
              </a:xfrm>
              <a:custGeom>
                <a:avLst/>
                <a:gdLst/>
                <a:ahLst/>
                <a:cxnLst/>
                <a:rect l="l" t="t" r="r" b="b"/>
                <a:pathLst>
                  <a:path w="75662" h="47719" extrusionOk="0">
                    <a:moveTo>
                      <a:pt x="0" y="0"/>
                    </a:moveTo>
                    <a:lnTo>
                      <a:pt x="0" y="47719"/>
                    </a:lnTo>
                    <a:lnTo>
                      <a:pt x="75661" y="47719"/>
                    </a:lnTo>
                    <a:lnTo>
                      <a:pt x="7566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18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41"/>
              <p:cNvSpPr/>
              <p:nvPr/>
            </p:nvSpPr>
            <p:spPr>
              <a:xfrm>
                <a:off x="6748231" y="3005570"/>
                <a:ext cx="919672" cy="456967"/>
              </a:xfrm>
              <a:custGeom>
                <a:avLst/>
                <a:gdLst/>
                <a:ahLst/>
                <a:cxnLst/>
                <a:rect l="l" t="t" r="r" b="b"/>
                <a:pathLst>
                  <a:path w="75662" h="37595" extrusionOk="0">
                    <a:moveTo>
                      <a:pt x="23395" y="1"/>
                    </a:moveTo>
                    <a:lnTo>
                      <a:pt x="0" y="33200"/>
                    </a:lnTo>
                    <a:lnTo>
                      <a:pt x="0" y="37595"/>
                    </a:lnTo>
                    <a:lnTo>
                      <a:pt x="75661" y="37595"/>
                    </a:lnTo>
                    <a:lnTo>
                      <a:pt x="57946" y="12442"/>
                    </a:lnTo>
                    <a:lnTo>
                      <a:pt x="49089" y="25018"/>
                    </a:lnTo>
                    <a:lnTo>
                      <a:pt x="45048" y="30749"/>
                    </a:lnTo>
                    <a:lnTo>
                      <a:pt x="36630" y="18798"/>
                    </a:lnTo>
                    <a:lnTo>
                      <a:pt x="2339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18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41"/>
              <p:cNvSpPr/>
              <p:nvPr/>
            </p:nvSpPr>
            <p:spPr>
              <a:xfrm>
                <a:off x="7225498" y="2979486"/>
                <a:ext cx="140560" cy="140548"/>
              </a:xfrm>
              <a:custGeom>
                <a:avLst/>
                <a:gdLst/>
                <a:ahLst/>
                <a:cxnLst/>
                <a:rect l="l" t="t" r="r" b="b"/>
                <a:pathLst>
                  <a:path w="11564" h="11563" extrusionOk="0">
                    <a:moveTo>
                      <a:pt x="5782" y="1"/>
                    </a:moveTo>
                    <a:cubicBezTo>
                      <a:pt x="2588" y="1"/>
                      <a:pt x="1" y="2586"/>
                      <a:pt x="1" y="5782"/>
                    </a:cubicBezTo>
                    <a:cubicBezTo>
                      <a:pt x="1" y="8976"/>
                      <a:pt x="2588" y="11563"/>
                      <a:pt x="5782" y="11563"/>
                    </a:cubicBezTo>
                    <a:cubicBezTo>
                      <a:pt x="8978" y="11563"/>
                      <a:pt x="11563" y="8976"/>
                      <a:pt x="11563" y="5782"/>
                    </a:cubicBezTo>
                    <a:cubicBezTo>
                      <a:pt x="11563" y="2586"/>
                      <a:pt x="8978" y="1"/>
                      <a:pt x="5782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  <a:effectLst>
                <a:outerShdw blurRad="57150" dist="19050" dir="5400000" algn="bl" rotWithShape="0">
                  <a:schemeClr val="dk1">
                    <a:alpha val="18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41"/>
              <p:cNvSpPr/>
              <p:nvPr/>
            </p:nvSpPr>
            <p:spPr>
              <a:xfrm>
                <a:off x="7321087" y="3433715"/>
                <a:ext cx="227400" cy="227400"/>
              </a:xfrm>
              <a:prstGeom prst="ellipse">
                <a:avLst/>
              </a:prstGeom>
              <a:gradFill>
                <a:gsLst>
                  <a:gs pos="0">
                    <a:srgbClr val="81EEEB"/>
                  </a:gs>
                  <a:gs pos="100000">
                    <a:srgbClr val="3AE4DF"/>
                  </a:gs>
                </a:gsLst>
                <a:lin ang="8100019" scaled="0"/>
              </a:gradFill>
              <a:ln>
                <a:noFill/>
              </a:ln>
              <a:effectLst>
                <a:outerShdw blurRad="157163" dist="85725" dir="5400000" algn="bl" rotWithShape="0">
                  <a:schemeClr val="dk1">
                    <a:alpha val="38000"/>
                  </a:schemeClr>
                </a:outerShdw>
                <a:reflection stA="6000" endPos="26000" dist="76200" dir="540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8" name="Google Shape;628;p41"/>
            <p:cNvSpPr/>
            <p:nvPr/>
          </p:nvSpPr>
          <p:spPr>
            <a:xfrm>
              <a:off x="6878913" y="3637361"/>
              <a:ext cx="48910" cy="4891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1"/>
            <p:cNvSpPr/>
            <p:nvPr/>
          </p:nvSpPr>
          <p:spPr>
            <a:xfrm>
              <a:off x="8364857" y="2484292"/>
              <a:ext cx="48910" cy="4891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41"/>
            <p:cNvSpPr/>
            <p:nvPr/>
          </p:nvSpPr>
          <p:spPr>
            <a:xfrm>
              <a:off x="7170539" y="1473072"/>
              <a:ext cx="48910" cy="4891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1"/>
            <p:cNvSpPr/>
            <p:nvPr/>
          </p:nvSpPr>
          <p:spPr>
            <a:xfrm>
              <a:off x="5226503" y="2396433"/>
              <a:ext cx="48910" cy="4891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1"/>
            <p:cNvSpPr/>
            <p:nvPr/>
          </p:nvSpPr>
          <p:spPr>
            <a:xfrm>
              <a:off x="5029270" y="2748958"/>
              <a:ext cx="270900" cy="270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  <a:reflection stA="6000" endPos="26000" dist="762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6" name="Google Shape;580;p41">
            <a:extLst>
              <a:ext uri="{FF2B5EF4-FFF2-40B4-BE49-F238E27FC236}">
                <a16:creationId xmlns:a16="http://schemas.microsoft.com/office/drawing/2014/main" id="{3036E0BA-B74B-46D7-B85E-4BD3182E095F}"/>
              </a:ext>
            </a:extLst>
          </p:cNvPr>
          <p:cNvSpPr txBox="1">
            <a:spLocks noGrp="1"/>
          </p:cNvSpPr>
          <p:nvPr/>
        </p:nvSpPr>
        <p:spPr>
          <a:xfrm>
            <a:off x="761024" y="1648642"/>
            <a:ext cx="3890700" cy="16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36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Montserrat"/>
              <a:buNone/>
              <a:defRPr sz="52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solidFill>
                  <a:schemeClr val="dk1"/>
                </a:solidFill>
              </a:rPr>
              <a:t>Hipervinculos </a:t>
            </a:r>
            <a:r>
              <a:rPr lang="en" sz="4000" b="1" dirty="0">
                <a:solidFill>
                  <a:schemeClr val="lt1"/>
                </a:solidFill>
              </a:rPr>
              <a:t> </a:t>
            </a:r>
            <a:br>
              <a:rPr lang="en" sz="4000" b="1" dirty="0">
                <a:solidFill>
                  <a:schemeClr val="lt1"/>
                </a:solidFill>
              </a:rPr>
            </a:br>
            <a:br>
              <a:rPr lang="en" sz="4000" b="1" dirty="0">
                <a:solidFill>
                  <a:schemeClr val="lt1"/>
                </a:solidFill>
              </a:rPr>
            </a:br>
            <a:r>
              <a:rPr lang="en" sz="4000" b="1" dirty="0">
                <a:solidFill>
                  <a:schemeClr val="accent6"/>
                </a:solidFill>
              </a:rPr>
              <a:t>Miguel García </a:t>
            </a:r>
            <a:endParaRPr sz="4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6" name="Google Shape;776;p46"/>
          <p:cNvGrpSpPr/>
          <p:nvPr/>
        </p:nvGrpSpPr>
        <p:grpSpPr>
          <a:xfrm>
            <a:off x="1400964" y="3266999"/>
            <a:ext cx="943514" cy="1288940"/>
            <a:chOff x="1384201" y="3266999"/>
            <a:chExt cx="943514" cy="1288940"/>
          </a:xfrm>
        </p:grpSpPr>
        <p:sp>
          <p:nvSpPr>
            <p:cNvPr id="777" name="Google Shape;777;p46"/>
            <p:cNvSpPr/>
            <p:nvPr/>
          </p:nvSpPr>
          <p:spPr>
            <a:xfrm flipH="1">
              <a:off x="1384201" y="3266999"/>
              <a:ext cx="943514" cy="1288940"/>
            </a:xfrm>
            <a:custGeom>
              <a:avLst/>
              <a:gdLst/>
              <a:ahLst/>
              <a:cxnLst/>
              <a:rect l="l" t="t" r="r" b="b"/>
              <a:pathLst>
                <a:path w="21685" h="29624" extrusionOk="0">
                  <a:moveTo>
                    <a:pt x="2926" y="0"/>
                  </a:moveTo>
                  <a:cubicBezTo>
                    <a:pt x="2543" y="0"/>
                    <a:pt x="2202" y="204"/>
                    <a:pt x="2009" y="397"/>
                  </a:cubicBezTo>
                  <a:cubicBezTo>
                    <a:pt x="0" y="2406"/>
                    <a:pt x="3424" y="4392"/>
                    <a:pt x="4292" y="5830"/>
                  </a:cubicBezTo>
                  <a:cubicBezTo>
                    <a:pt x="4862" y="7245"/>
                    <a:pt x="4292" y="8957"/>
                    <a:pt x="3995" y="10395"/>
                  </a:cubicBezTo>
                  <a:cubicBezTo>
                    <a:pt x="3995" y="11810"/>
                    <a:pt x="4292" y="13248"/>
                    <a:pt x="5707" y="14093"/>
                  </a:cubicBezTo>
                  <a:cubicBezTo>
                    <a:pt x="6574" y="14663"/>
                    <a:pt x="7419" y="15234"/>
                    <a:pt x="7989" y="16101"/>
                  </a:cubicBezTo>
                  <a:cubicBezTo>
                    <a:pt x="8857" y="17243"/>
                    <a:pt x="9131" y="18658"/>
                    <a:pt x="9131" y="20096"/>
                  </a:cubicBezTo>
                  <a:cubicBezTo>
                    <a:pt x="8857" y="21237"/>
                    <a:pt x="8560" y="22652"/>
                    <a:pt x="8560" y="24090"/>
                  </a:cubicBezTo>
                  <a:cubicBezTo>
                    <a:pt x="8560" y="24935"/>
                    <a:pt x="8560" y="26373"/>
                    <a:pt x="9427" y="27217"/>
                  </a:cubicBezTo>
                  <a:lnTo>
                    <a:pt x="9427" y="27514"/>
                  </a:lnTo>
                  <a:cubicBezTo>
                    <a:pt x="10272" y="28358"/>
                    <a:pt x="11413" y="28929"/>
                    <a:pt x="12280" y="29500"/>
                  </a:cubicBezTo>
                  <a:cubicBezTo>
                    <a:pt x="12530" y="29587"/>
                    <a:pt x="12831" y="29623"/>
                    <a:pt x="13153" y="29623"/>
                  </a:cubicBezTo>
                  <a:cubicBezTo>
                    <a:pt x="13922" y="29623"/>
                    <a:pt x="14812" y="29419"/>
                    <a:pt x="15408" y="29226"/>
                  </a:cubicBezTo>
                  <a:cubicBezTo>
                    <a:pt x="17416" y="28655"/>
                    <a:pt x="19402" y="27217"/>
                    <a:pt x="20269" y="25231"/>
                  </a:cubicBezTo>
                  <a:cubicBezTo>
                    <a:pt x="21684" y="22081"/>
                    <a:pt x="20543" y="18087"/>
                    <a:pt x="17690" y="16101"/>
                  </a:cubicBezTo>
                  <a:cubicBezTo>
                    <a:pt x="16846" y="15531"/>
                    <a:pt x="15978" y="15234"/>
                    <a:pt x="15408" y="14389"/>
                  </a:cubicBezTo>
                  <a:cubicBezTo>
                    <a:pt x="14266" y="13248"/>
                    <a:pt x="13992" y="10966"/>
                    <a:pt x="13422" y="9528"/>
                  </a:cubicBezTo>
                  <a:cubicBezTo>
                    <a:pt x="11413" y="5259"/>
                    <a:pt x="7715" y="7245"/>
                    <a:pt x="6277" y="4689"/>
                  </a:cubicBezTo>
                  <a:cubicBezTo>
                    <a:pt x="5707" y="3547"/>
                    <a:pt x="5433" y="2680"/>
                    <a:pt x="5136" y="1539"/>
                  </a:cubicBezTo>
                  <a:cubicBezTo>
                    <a:pt x="4862" y="968"/>
                    <a:pt x="4292" y="124"/>
                    <a:pt x="3424" y="124"/>
                  </a:cubicBezTo>
                  <a:cubicBezTo>
                    <a:pt x="3256" y="36"/>
                    <a:pt x="3087" y="0"/>
                    <a:pt x="292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2000"/>
                </a:schemeClr>
              </a:outerShdw>
              <a:reflection stA="20000" endPos="30000" dist="381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8" name="Google Shape;778;p46"/>
            <p:cNvSpPr/>
            <p:nvPr/>
          </p:nvSpPr>
          <p:spPr>
            <a:xfrm rot="-5400000" flipH="1">
              <a:off x="1509774" y="3677579"/>
              <a:ext cx="74400" cy="7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3" name="Google Shape;783;p46">
            <a:hlinkClick r:id="rId3"/>
          </p:cNvPr>
          <p:cNvSpPr/>
          <p:nvPr/>
        </p:nvSpPr>
        <p:spPr>
          <a:xfrm>
            <a:off x="583043" y="972861"/>
            <a:ext cx="1271727" cy="1828023"/>
          </a:xfrm>
          <a:custGeom>
            <a:avLst/>
            <a:gdLst/>
            <a:ahLst/>
            <a:cxnLst/>
            <a:rect l="l" t="t" r="r" b="b"/>
            <a:pathLst>
              <a:path w="37092" h="52202" extrusionOk="0">
                <a:moveTo>
                  <a:pt x="1142" y="1"/>
                </a:moveTo>
                <a:cubicBezTo>
                  <a:pt x="571" y="1"/>
                  <a:pt x="0" y="571"/>
                  <a:pt x="0" y="1142"/>
                </a:cubicBezTo>
                <a:lnTo>
                  <a:pt x="0" y="51061"/>
                </a:lnTo>
                <a:cubicBezTo>
                  <a:pt x="0" y="51631"/>
                  <a:pt x="571" y="52202"/>
                  <a:pt x="1142" y="52202"/>
                </a:cubicBezTo>
                <a:lnTo>
                  <a:pt x="35950" y="52202"/>
                </a:lnTo>
                <a:cubicBezTo>
                  <a:pt x="36818" y="52202"/>
                  <a:pt x="37092" y="51631"/>
                  <a:pt x="37092" y="51061"/>
                </a:cubicBezTo>
                <a:lnTo>
                  <a:pt x="37092" y="1142"/>
                </a:lnTo>
                <a:cubicBezTo>
                  <a:pt x="37092" y="571"/>
                  <a:pt x="36818" y="1"/>
                  <a:pt x="3595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46"/>
          <p:cNvSpPr/>
          <p:nvPr/>
        </p:nvSpPr>
        <p:spPr>
          <a:xfrm flipH="1">
            <a:off x="7004825" y="3621425"/>
            <a:ext cx="739838" cy="1010697"/>
          </a:xfrm>
          <a:custGeom>
            <a:avLst/>
            <a:gdLst/>
            <a:ahLst/>
            <a:cxnLst/>
            <a:rect l="l" t="t" r="r" b="b"/>
            <a:pathLst>
              <a:path w="21685" h="29624" extrusionOk="0">
                <a:moveTo>
                  <a:pt x="2926" y="0"/>
                </a:moveTo>
                <a:cubicBezTo>
                  <a:pt x="2543" y="0"/>
                  <a:pt x="2202" y="204"/>
                  <a:pt x="2009" y="397"/>
                </a:cubicBezTo>
                <a:cubicBezTo>
                  <a:pt x="0" y="2406"/>
                  <a:pt x="3424" y="4392"/>
                  <a:pt x="4292" y="5830"/>
                </a:cubicBezTo>
                <a:cubicBezTo>
                  <a:pt x="4862" y="7245"/>
                  <a:pt x="4292" y="8957"/>
                  <a:pt x="3995" y="10395"/>
                </a:cubicBezTo>
                <a:cubicBezTo>
                  <a:pt x="3995" y="11810"/>
                  <a:pt x="4292" y="13248"/>
                  <a:pt x="5707" y="14093"/>
                </a:cubicBezTo>
                <a:cubicBezTo>
                  <a:pt x="6574" y="14663"/>
                  <a:pt x="7419" y="15234"/>
                  <a:pt x="7989" y="16101"/>
                </a:cubicBezTo>
                <a:cubicBezTo>
                  <a:pt x="8857" y="17243"/>
                  <a:pt x="9131" y="18658"/>
                  <a:pt x="9131" y="20096"/>
                </a:cubicBezTo>
                <a:cubicBezTo>
                  <a:pt x="8857" y="21237"/>
                  <a:pt x="8560" y="22652"/>
                  <a:pt x="8560" y="24090"/>
                </a:cubicBezTo>
                <a:cubicBezTo>
                  <a:pt x="8560" y="24935"/>
                  <a:pt x="8560" y="26373"/>
                  <a:pt x="9427" y="27217"/>
                </a:cubicBezTo>
                <a:lnTo>
                  <a:pt x="9427" y="27514"/>
                </a:lnTo>
                <a:cubicBezTo>
                  <a:pt x="10272" y="28358"/>
                  <a:pt x="11413" y="28929"/>
                  <a:pt x="12280" y="29500"/>
                </a:cubicBezTo>
                <a:cubicBezTo>
                  <a:pt x="12530" y="29587"/>
                  <a:pt x="12831" y="29623"/>
                  <a:pt x="13153" y="29623"/>
                </a:cubicBezTo>
                <a:cubicBezTo>
                  <a:pt x="13922" y="29623"/>
                  <a:pt x="14812" y="29419"/>
                  <a:pt x="15408" y="29226"/>
                </a:cubicBezTo>
                <a:cubicBezTo>
                  <a:pt x="17416" y="28655"/>
                  <a:pt x="19402" y="27217"/>
                  <a:pt x="20269" y="25231"/>
                </a:cubicBezTo>
                <a:cubicBezTo>
                  <a:pt x="21684" y="22081"/>
                  <a:pt x="20543" y="18087"/>
                  <a:pt x="17690" y="16101"/>
                </a:cubicBezTo>
                <a:cubicBezTo>
                  <a:pt x="16846" y="15531"/>
                  <a:pt x="15978" y="15234"/>
                  <a:pt x="15408" y="14389"/>
                </a:cubicBezTo>
                <a:cubicBezTo>
                  <a:pt x="14266" y="13248"/>
                  <a:pt x="13992" y="10966"/>
                  <a:pt x="13422" y="9528"/>
                </a:cubicBezTo>
                <a:cubicBezTo>
                  <a:pt x="11413" y="5259"/>
                  <a:pt x="7715" y="7245"/>
                  <a:pt x="6277" y="4689"/>
                </a:cubicBezTo>
                <a:cubicBezTo>
                  <a:pt x="5707" y="3547"/>
                  <a:pt x="5433" y="2680"/>
                  <a:pt x="5136" y="1539"/>
                </a:cubicBezTo>
                <a:cubicBezTo>
                  <a:pt x="4862" y="968"/>
                  <a:pt x="4292" y="124"/>
                  <a:pt x="3424" y="124"/>
                </a:cubicBezTo>
                <a:cubicBezTo>
                  <a:pt x="3256" y="36"/>
                  <a:pt x="3087" y="0"/>
                  <a:pt x="292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5400000" algn="bl" rotWithShape="0">
              <a:schemeClr val="dk1">
                <a:alpha val="22000"/>
              </a:schemeClr>
            </a:outerShdw>
            <a:reflection stA="14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5" name="Google Shape;785;p46"/>
          <p:cNvGrpSpPr/>
          <p:nvPr/>
        </p:nvGrpSpPr>
        <p:grpSpPr>
          <a:xfrm>
            <a:off x="7431277" y="3557563"/>
            <a:ext cx="288997" cy="824888"/>
            <a:chOff x="7142627" y="3557563"/>
            <a:chExt cx="288997" cy="824888"/>
          </a:xfrm>
        </p:grpSpPr>
        <p:sp>
          <p:nvSpPr>
            <p:cNvPr id="786" name="Google Shape;786;p46"/>
            <p:cNvSpPr/>
            <p:nvPr/>
          </p:nvSpPr>
          <p:spPr>
            <a:xfrm rot="-5400000" flipH="1">
              <a:off x="7230625" y="4181451"/>
              <a:ext cx="201000" cy="201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6"/>
            <p:cNvSpPr/>
            <p:nvPr/>
          </p:nvSpPr>
          <p:spPr>
            <a:xfrm rot="-5400000" flipH="1">
              <a:off x="7142627" y="3557563"/>
              <a:ext cx="74400" cy="7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0" name="Google Shape;790;p46">
            <a:hlinkClick r:id="rId3"/>
          </p:cNvPr>
          <p:cNvSpPr/>
          <p:nvPr/>
        </p:nvSpPr>
        <p:spPr>
          <a:xfrm>
            <a:off x="668782" y="2299252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2" name="Google Shape;792;p4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Redes Sociales</a:t>
            </a:r>
            <a:endParaRPr dirty="0"/>
          </a:p>
        </p:txBody>
      </p:sp>
      <p:sp>
        <p:nvSpPr>
          <p:cNvPr id="793" name="Google Shape;793;p46"/>
          <p:cNvSpPr txBox="1">
            <a:spLocks noGrp="1"/>
          </p:cNvSpPr>
          <p:nvPr>
            <p:ph type="title" idx="2"/>
          </p:nvPr>
        </p:nvSpPr>
        <p:spPr>
          <a:xfrm>
            <a:off x="749837" y="2342420"/>
            <a:ext cx="904355" cy="11368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Facebook</a:t>
            </a:r>
            <a:endParaRPr sz="1100" dirty="0"/>
          </a:p>
        </p:txBody>
      </p:sp>
      <p:sp>
        <p:nvSpPr>
          <p:cNvPr id="797" name="Google Shape;797;p46"/>
          <p:cNvSpPr/>
          <p:nvPr/>
        </p:nvSpPr>
        <p:spPr>
          <a:xfrm>
            <a:off x="809783" y="1380345"/>
            <a:ext cx="794666" cy="746598"/>
          </a:xfrm>
          <a:prstGeom prst="ellipse">
            <a:avLst/>
          </a:prstGeom>
          <a:solidFill>
            <a:schemeClr val="accent6"/>
          </a:solidFill>
          <a:ln w="9525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chemeClr val="dk1">
                <a:alpha val="22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5" name="Google Shape;805;p46"/>
          <p:cNvGrpSpPr/>
          <p:nvPr/>
        </p:nvGrpSpPr>
        <p:grpSpPr>
          <a:xfrm>
            <a:off x="659675" y="1096452"/>
            <a:ext cx="1137836" cy="84523"/>
            <a:chOff x="847125" y="3296850"/>
            <a:chExt cx="2008800" cy="146100"/>
          </a:xfrm>
        </p:grpSpPr>
        <p:sp>
          <p:nvSpPr>
            <p:cNvPr id="806" name="Google Shape;806;p46"/>
            <p:cNvSpPr/>
            <p:nvPr/>
          </p:nvSpPr>
          <p:spPr>
            <a:xfrm>
              <a:off x="847125" y="3296850"/>
              <a:ext cx="20088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07" name="Google Shape;807;p46"/>
            <p:cNvGrpSpPr/>
            <p:nvPr/>
          </p:nvGrpSpPr>
          <p:grpSpPr>
            <a:xfrm rot="10800000" flipH="1">
              <a:off x="878209" y="3322949"/>
              <a:ext cx="429322" cy="93999"/>
              <a:chOff x="5795037" y="809024"/>
              <a:chExt cx="431653" cy="94500"/>
            </a:xfrm>
          </p:grpSpPr>
          <p:sp>
            <p:nvSpPr>
              <p:cNvPr id="808" name="Google Shape;808;p46"/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46"/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46"/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1F799818-A364-4090-808E-E980341CF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37" y="1294689"/>
            <a:ext cx="916137" cy="91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Google Shape;783;p46">
            <a:hlinkClick r:id="rId5"/>
            <a:extLst>
              <a:ext uri="{FF2B5EF4-FFF2-40B4-BE49-F238E27FC236}">
                <a16:creationId xmlns:a16="http://schemas.microsoft.com/office/drawing/2014/main" id="{66CFE142-7A1F-45C3-8015-104242C34EA8}"/>
              </a:ext>
            </a:extLst>
          </p:cNvPr>
          <p:cNvSpPr/>
          <p:nvPr/>
        </p:nvSpPr>
        <p:spPr>
          <a:xfrm>
            <a:off x="2300220" y="2206248"/>
            <a:ext cx="1271727" cy="1828023"/>
          </a:xfrm>
          <a:custGeom>
            <a:avLst/>
            <a:gdLst/>
            <a:ahLst/>
            <a:cxnLst/>
            <a:rect l="l" t="t" r="r" b="b"/>
            <a:pathLst>
              <a:path w="37092" h="52202" extrusionOk="0">
                <a:moveTo>
                  <a:pt x="1142" y="1"/>
                </a:moveTo>
                <a:cubicBezTo>
                  <a:pt x="571" y="1"/>
                  <a:pt x="0" y="571"/>
                  <a:pt x="0" y="1142"/>
                </a:cubicBezTo>
                <a:lnTo>
                  <a:pt x="0" y="51061"/>
                </a:lnTo>
                <a:cubicBezTo>
                  <a:pt x="0" y="51631"/>
                  <a:pt x="571" y="52202"/>
                  <a:pt x="1142" y="52202"/>
                </a:cubicBezTo>
                <a:lnTo>
                  <a:pt x="35950" y="52202"/>
                </a:lnTo>
                <a:cubicBezTo>
                  <a:pt x="36818" y="52202"/>
                  <a:pt x="37092" y="51631"/>
                  <a:pt x="37092" y="51061"/>
                </a:cubicBezTo>
                <a:lnTo>
                  <a:pt x="37092" y="1142"/>
                </a:lnTo>
                <a:cubicBezTo>
                  <a:pt x="37092" y="571"/>
                  <a:pt x="36818" y="1"/>
                  <a:pt x="3595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790;p46">
            <a:hlinkClick r:id="rId5"/>
            <a:extLst>
              <a:ext uri="{FF2B5EF4-FFF2-40B4-BE49-F238E27FC236}">
                <a16:creationId xmlns:a16="http://schemas.microsoft.com/office/drawing/2014/main" id="{4181CBC6-FFBE-4086-A15C-52D354FF255A}"/>
              </a:ext>
            </a:extLst>
          </p:cNvPr>
          <p:cNvSpPr/>
          <p:nvPr/>
        </p:nvSpPr>
        <p:spPr>
          <a:xfrm>
            <a:off x="2385959" y="3532639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793;p46">
            <a:extLst>
              <a:ext uri="{FF2B5EF4-FFF2-40B4-BE49-F238E27FC236}">
                <a16:creationId xmlns:a16="http://schemas.microsoft.com/office/drawing/2014/main" id="{0EAD779E-DA79-441E-BE07-216BD8F9132B}"/>
              </a:ext>
            </a:extLst>
          </p:cNvPr>
          <p:cNvSpPr txBox="1">
            <a:spLocks/>
          </p:cNvSpPr>
          <p:nvPr/>
        </p:nvSpPr>
        <p:spPr>
          <a:xfrm>
            <a:off x="2467014" y="3575807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/>
              <a:t>Twitter </a:t>
            </a:r>
          </a:p>
        </p:txBody>
      </p:sp>
      <p:grpSp>
        <p:nvGrpSpPr>
          <p:cNvPr id="142" name="Google Shape;805;p46">
            <a:extLst>
              <a:ext uri="{FF2B5EF4-FFF2-40B4-BE49-F238E27FC236}">
                <a16:creationId xmlns:a16="http://schemas.microsoft.com/office/drawing/2014/main" id="{BEC1A103-D4FE-456E-B113-A2EA1EE6FBCD}"/>
              </a:ext>
            </a:extLst>
          </p:cNvPr>
          <p:cNvGrpSpPr/>
          <p:nvPr/>
        </p:nvGrpSpPr>
        <p:grpSpPr>
          <a:xfrm>
            <a:off x="2376852" y="2329839"/>
            <a:ext cx="1137836" cy="84523"/>
            <a:chOff x="847125" y="3296850"/>
            <a:chExt cx="2008800" cy="146100"/>
          </a:xfrm>
        </p:grpSpPr>
        <p:sp>
          <p:nvSpPr>
            <p:cNvPr id="143" name="Google Shape;806;p46">
              <a:extLst>
                <a:ext uri="{FF2B5EF4-FFF2-40B4-BE49-F238E27FC236}">
                  <a16:creationId xmlns:a16="http://schemas.microsoft.com/office/drawing/2014/main" id="{C59E01A7-0519-42B3-8A27-4C0D0AA5E008}"/>
                </a:ext>
              </a:extLst>
            </p:cNvPr>
            <p:cNvSpPr/>
            <p:nvPr/>
          </p:nvSpPr>
          <p:spPr>
            <a:xfrm>
              <a:off x="847125" y="3296850"/>
              <a:ext cx="20088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44" name="Google Shape;807;p46">
              <a:extLst>
                <a:ext uri="{FF2B5EF4-FFF2-40B4-BE49-F238E27FC236}">
                  <a16:creationId xmlns:a16="http://schemas.microsoft.com/office/drawing/2014/main" id="{977AB452-1180-49B4-A544-F70A72373BE8}"/>
                </a:ext>
              </a:extLst>
            </p:cNvPr>
            <p:cNvGrpSpPr/>
            <p:nvPr/>
          </p:nvGrpSpPr>
          <p:grpSpPr>
            <a:xfrm rot="10800000" flipH="1">
              <a:off x="878209" y="3322949"/>
              <a:ext cx="429322" cy="93999"/>
              <a:chOff x="5795037" y="809024"/>
              <a:chExt cx="431653" cy="94500"/>
            </a:xfrm>
          </p:grpSpPr>
          <p:sp>
            <p:nvSpPr>
              <p:cNvPr id="145" name="Google Shape;808;p46">
                <a:extLst>
                  <a:ext uri="{FF2B5EF4-FFF2-40B4-BE49-F238E27FC236}">
                    <a16:creationId xmlns:a16="http://schemas.microsoft.com/office/drawing/2014/main" id="{15411404-177E-43A0-8221-626F5E0A60EC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809;p46">
                <a:extLst>
                  <a:ext uri="{FF2B5EF4-FFF2-40B4-BE49-F238E27FC236}">
                    <a16:creationId xmlns:a16="http://schemas.microsoft.com/office/drawing/2014/main" id="{C02ED624-4051-4510-A081-DF8649FF9A15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810;p46">
                <a:extLst>
                  <a:ext uri="{FF2B5EF4-FFF2-40B4-BE49-F238E27FC236}">
                    <a16:creationId xmlns:a16="http://schemas.microsoft.com/office/drawing/2014/main" id="{EBDCB5B6-1EB6-4729-BCC5-D0A41387BBAD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28" name="Picture 4" descr="twitter-round-logo-png-transparent-background-7 - Canal Jesústv">
            <a:hlinkClick r:id="rId5"/>
            <a:extLst>
              <a:ext uri="{FF2B5EF4-FFF2-40B4-BE49-F238E27FC236}">
                <a16:creationId xmlns:a16="http://schemas.microsoft.com/office/drawing/2014/main" id="{06CC056A-97B5-4D4F-9CA9-8C268D3AD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568" y="2517966"/>
            <a:ext cx="940403" cy="94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Google Shape;783;p46">
            <a:hlinkClick r:id="rId7"/>
            <a:extLst>
              <a:ext uri="{FF2B5EF4-FFF2-40B4-BE49-F238E27FC236}">
                <a16:creationId xmlns:a16="http://schemas.microsoft.com/office/drawing/2014/main" id="{B468E10C-3256-423F-93FE-F8A071E4FE6C}"/>
              </a:ext>
            </a:extLst>
          </p:cNvPr>
          <p:cNvSpPr/>
          <p:nvPr/>
        </p:nvSpPr>
        <p:spPr>
          <a:xfrm>
            <a:off x="3941872" y="2780054"/>
            <a:ext cx="1271727" cy="1828023"/>
          </a:xfrm>
          <a:custGeom>
            <a:avLst/>
            <a:gdLst/>
            <a:ahLst/>
            <a:cxnLst/>
            <a:rect l="l" t="t" r="r" b="b"/>
            <a:pathLst>
              <a:path w="37092" h="52202" extrusionOk="0">
                <a:moveTo>
                  <a:pt x="1142" y="1"/>
                </a:moveTo>
                <a:cubicBezTo>
                  <a:pt x="571" y="1"/>
                  <a:pt x="0" y="571"/>
                  <a:pt x="0" y="1142"/>
                </a:cubicBezTo>
                <a:lnTo>
                  <a:pt x="0" y="51061"/>
                </a:lnTo>
                <a:cubicBezTo>
                  <a:pt x="0" y="51631"/>
                  <a:pt x="571" y="52202"/>
                  <a:pt x="1142" y="52202"/>
                </a:cubicBezTo>
                <a:lnTo>
                  <a:pt x="35950" y="52202"/>
                </a:lnTo>
                <a:cubicBezTo>
                  <a:pt x="36818" y="52202"/>
                  <a:pt x="37092" y="51631"/>
                  <a:pt x="37092" y="51061"/>
                </a:cubicBezTo>
                <a:lnTo>
                  <a:pt x="37092" y="1142"/>
                </a:lnTo>
                <a:cubicBezTo>
                  <a:pt x="37092" y="571"/>
                  <a:pt x="36818" y="1"/>
                  <a:pt x="3595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790;p46">
            <a:hlinkClick r:id="rId7"/>
            <a:extLst>
              <a:ext uri="{FF2B5EF4-FFF2-40B4-BE49-F238E27FC236}">
                <a16:creationId xmlns:a16="http://schemas.microsoft.com/office/drawing/2014/main" id="{61AA2B02-71C5-4636-AC85-52214440E512}"/>
              </a:ext>
            </a:extLst>
          </p:cNvPr>
          <p:cNvSpPr/>
          <p:nvPr/>
        </p:nvSpPr>
        <p:spPr>
          <a:xfrm>
            <a:off x="4027611" y="4106445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793;p46">
            <a:extLst>
              <a:ext uri="{FF2B5EF4-FFF2-40B4-BE49-F238E27FC236}">
                <a16:creationId xmlns:a16="http://schemas.microsoft.com/office/drawing/2014/main" id="{3FBB7BBA-DA3A-4DF9-B130-7B84D2377707}"/>
              </a:ext>
            </a:extLst>
          </p:cNvPr>
          <p:cNvSpPr txBox="1">
            <a:spLocks/>
          </p:cNvSpPr>
          <p:nvPr/>
        </p:nvSpPr>
        <p:spPr>
          <a:xfrm>
            <a:off x="4108666" y="4149613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/>
              <a:t>Instagram</a:t>
            </a:r>
          </a:p>
        </p:txBody>
      </p:sp>
      <p:grpSp>
        <p:nvGrpSpPr>
          <p:cNvPr id="158" name="Google Shape;805;p46">
            <a:extLst>
              <a:ext uri="{FF2B5EF4-FFF2-40B4-BE49-F238E27FC236}">
                <a16:creationId xmlns:a16="http://schemas.microsoft.com/office/drawing/2014/main" id="{D79A9E86-95E4-44E4-8F2E-2B1907D0ABF3}"/>
              </a:ext>
            </a:extLst>
          </p:cNvPr>
          <p:cNvGrpSpPr/>
          <p:nvPr/>
        </p:nvGrpSpPr>
        <p:grpSpPr>
          <a:xfrm>
            <a:off x="4018504" y="2903645"/>
            <a:ext cx="1137836" cy="84523"/>
            <a:chOff x="847125" y="3296850"/>
            <a:chExt cx="2008800" cy="146100"/>
          </a:xfrm>
        </p:grpSpPr>
        <p:sp>
          <p:nvSpPr>
            <p:cNvPr id="159" name="Google Shape;806;p46">
              <a:extLst>
                <a:ext uri="{FF2B5EF4-FFF2-40B4-BE49-F238E27FC236}">
                  <a16:creationId xmlns:a16="http://schemas.microsoft.com/office/drawing/2014/main" id="{664DAD45-12A0-4A01-98DF-90D197376FBC}"/>
                </a:ext>
              </a:extLst>
            </p:cNvPr>
            <p:cNvSpPr/>
            <p:nvPr/>
          </p:nvSpPr>
          <p:spPr>
            <a:xfrm>
              <a:off x="847125" y="3296850"/>
              <a:ext cx="20088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0" name="Google Shape;807;p46">
              <a:extLst>
                <a:ext uri="{FF2B5EF4-FFF2-40B4-BE49-F238E27FC236}">
                  <a16:creationId xmlns:a16="http://schemas.microsoft.com/office/drawing/2014/main" id="{B938956B-0982-42B6-A4BF-BC15776668F5}"/>
                </a:ext>
              </a:extLst>
            </p:cNvPr>
            <p:cNvGrpSpPr/>
            <p:nvPr/>
          </p:nvGrpSpPr>
          <p:grpSpPr>
            <a:xfrm rot="10800000" flipH="1">
              <a:off x="878209" y="3322949"/>
              <a:ext cx="429322" cy="93999"/>
              <a:chOff x="5795037" y="809024"/>
              <a:chExt cx="431653" cy="94500"/>
            </a:xfrm>
          </p:grpSpPr>
          <p:sp>
            <p:nvSpPr>
              <p:cNvPr id="161" name="Google Shape;808;p46">
                <a:extLst>
                  <a:ext uri="{FF2B5EF4-FFF2-40B4-BE49-F238E27FC236}">
                    <a16:creationId xmlns:a16="http://schemas.microsoft.com/office/drawing/2014/main" id="{3B786438-567D-46FB-9648-11D543EE2399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809;p46">
                <a:extLst>
                  <a:ext uri="{FF2B5EF4-FFF2-40B4-BE49-F238E27FC236}">
                    <a16:creationId xmlns:a16="http://schemas.microsoft.com/office/drawing/2014/main" id="{3B5F3761-5E7F-43A1-8637-2A0E325B3C70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810;p46">
                <a:extLst>
                  <a:ext uri="{FF2B5EF4-FFF2-40B4-BE49-F238E27FC236}">
                    <a16:creationId xmlns:a16="http://schemas.microsoft.com/office/drawing/2014/main" id="{198E6065-FCD5-45F9-995D-DF159135B442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4" name="Google Shape;783;p46">
            <a:hlinkClick r:id="rId8"/>
            <a:extLst>
              <a:ext uri="{FF2B5EF4-FFF2-40B4-BE49-F238E27FC236}">
                <a16:creationId xmlns:a16="http://schemas.microsoft.com/office/drawing/2014/main" id="{8A44D108-742F-41E4-AF5E-DE8D4560482D}"/>
              </a:ext>
            </a:extLst>
          </p:cNvPr>
          <p:cNvSpPr/>
          <p:nvPr/>
        </p:nvSpPr>
        <p:spPr>
          <a:xfrm>
            <a:off x="5561042" y="2210826"/>
            <a:ext cx="1271727" cy="1828023"/>
          </a:xfrm>
          <a:custGeom>
            <a:avLst/>
            <a:gdLst/>
            <a:ahLst/>
            <a:cxnLst/>
            <a:rect l="l" t="t" r="r" b="b"/>
            <a:pathLst>
              <a:path w="37092" h="52202" extrusionOk="0">
                <a:moveTo>
                  <a:pt x="1142" y="1"/>
                </a:moveTo>
                <a:cubicBezTo>
                  <a:pt x="571" y="1"/>
                  <a:pt x="0" y="571"/>
                  <a:pt x="0" y="1142"/>
                </a:cubicBezTo>
                <a:lnTo>
                  <a:pt x="0" y="51061"/>
                </a:lnTo>
                <a:cubicBezTo>
                  <a:pt x="0" y="51631"/>
                  <a:pt x="571" y="52202"/>
                  <a:pt x="1142" y="52202"/>
                </a:cubicBezTo>
                <a:lnTo>
                  <a:pt x="35950" y="52202"/>
                </a:lnTo>
                <a:cubicBezTo>
                  <a:pt x="36818" y="52202"/>
                  <a:pt x="37092" y="51631"/>
                  <a:pt x="37092" y="51061"/>
                </a:cubicBezTo>
                <a:lnTo>
                  <a:pt x="37092" y="1142"/>
                </a:lnTo>
                <a:cubicBezTo>
                  <a:pt x="37092" y="571"/>
                  <a:pt x="36818" y="1"/>
                  <a:pt x="3595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790;p46">
            <a:hlinkClick r:id="rId8"/>
            <a:extLst>
              <a:ext uri="{FF2B5EF4-FFF2-40B4-BE49-F238E27FC236}">
                <a16:creationId xmlns:a16="http://schemas.microsoft.com/office/drawing/2014/main" id="{67AB5336-C054-4B25-AC26-B95E9354AE69}"/>
              </a:ext>
            </a:extLst>
          </p:cNvPr>
          <p:cNvSpPr/>
          <p:nvPr/>
        </p:nvSpPr>
        <p:spPr>
          <a:xfrm>
            <a:off x="5646781" y="3537217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793;p46">
            <a:extLst>
              <a:ext uri="{FF2B5EF4-FFF2-40B4-BE49-F238E27FC236}">
                <a16:creationId xmlns:a16="http://schemas.microsoft.com/office/drawing/2014/main" id="{A930F7DB-FE55-4581-9F0D-BE0CA84D389A}"/>
              </a:ext>
            </a:extLst>
          </p:cNvPr>
          <p:cNvSpPr txBox="1">
            <a:spLocks/>
          </p:cNvSpPr>
          <p:nvPr/>
        </p:nvSpPr>
        <p:spPr>
          <a:xfrm>
            <a:off x="5727836" y="3580385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/>
              <a:t>YouTube</a:t>
            </a:r>
          </a:p>
        </p:txBody>
      </p:sp>
      <p:grpSp>
        <p:nvGrpSpPr>
          <p:cNvPr id="167" name="Google Shape;805;p46">
            <a:extLst>
              <a:ext uri="{FF2B5EF4-FFF2-40B4-BE49-F238E27FC236}">
                <a16:creationId xmlns:a16="http://schemas.microsoft.com/office/drawing/2014/main" id="{7EC719ED-6A9B-4143-A0C2-44BA7DCA43C9}"/>
              </a:ext>
            </a:extLst>
          </p:cNvPr>
          <p:cNvGrpSpPr/>
          <p:nvPr/>
        </p:nvGrpSpPr>
        <p:grpSpPr>
          <a:xfrm>
            <a:off x="5637674" y="2334417"/>
            <a:ext cx="1137836" cy="84523"/>
            <a:chOff x="847125" y="3296850"/>
            <a:chExt cx="2008800" cy="146100"/>
          </a:xfrm>
        </p:grpSpPr>
        <p:sp>
          <p:nvSpPr>
            <p:cNvPr id="168" name="Google Shape;806;p46">
              <a:extLst>
                <a:ext uri="{FF2B5EF4-FFF2-40B4-BE49-F238E27FC236}">
                  <a16:creationId xmlns:a16="http://schemas.microsoft.com/office/drawing/2014/main" id="{0AB111F6-6EA9-4DB0-916C-F12CB731196A}"/>
                </a:ext>
              </a:extLst>
            </p:cNvPr>
            <p:cNvSpPr/>
            <p:nvPr/>
          </p:nvSpPr>
          <p:spPr>
            <a:xfrm>
              <a:off x="847125" y="3296850"/>
              <a:ext cx="20088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9" name="Google Shape;807;p46">
              <a:extLst>
                <a:ext uri="{FF2B5EF4-FFF2-40B4-BE49-F238E27FC236}">
                  <a16:creationId xmlns:a16="http://schemas.microsoft.com/office/drawing/2014/main" id="{B38D107E-467A-45BF-AC85-345D96734364}"/>
                </a:ext>
              </a:extLst>
            </p:cNvPr>
            <p:cNvGrpSpPr/>
            <p:nvPr/>
          </p:nvGrpSpPr>
          <p:grpSpPr>
            <a:xfrm rot="10800000" flipH="1">
              <a:off x="878209" y="3322949"/>
              <a:ext cx="429322" cy="93999"/>
              <a:chOff x="5795037" y="809024"/>
              <a:chExt cx="431653" cy="94500"/>
            </a:xfrm>
          </p:grpSpPr>
          <p:sp>
            <p:nvSpPr>
              <p:cNvPr id="170" name="Google Shape;808;p46">
                <a:extLst>
                  <a:ext uri="{FF2B5EF4-FFF2-40B4-BE49-F238E27FC236}">
                    <a16:creationId xmlns:a16="http://schemas.microsoft.com/office/drawing/2014/main" id="{7C6895F7-CF50-45C6-B731-7A12249544E3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809;p46">
                <a:extLst>
                  <a:ext uri="{FF2B5EF4-FFF2-40B4-BE49-F238E27FC236}">
                    <a16:creationId xmlns:a16="http://schemas.microsoft.com/office/drawing/2014/main" id="{63360704-B9C5-4A6E-ABBB-F30EEC190FB6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810;p46">
                <a:extLst>
                  <a:ext uri="{FF2B5EF4-FFF2-40B4-BE49-F238E27FC236}">
                    <a16:creationId xmlns:a16="http://schemas.microsoft.com/office/drawing/2014/main" id="{E33570C8-287C-4DED-944F-1C02F9173ECC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3" name="Google Shape;783;p46">
            <a:hlinkClick r:id="rId9"/>
            <a:extLst>
              <a:ext uri="{FF2B5EF4-FFF2-40B4-BE49-F238E27FC236}">
                <a16:creationId xmlns:a16="http://schemas.microsoft.com/office/drawing/2014/main" id="{2027E4D7-6A6C-40AE-90F3-C7D1BF2F7E6B}"/>
              </a:ext>
            </a:extLst>
          </p:cNvPr>
          <p:cNvSpPr/>
          <p:nvPr/>
        </p:nvSpPr>
        <p:spPr>
          <a:xfrm>
            <a:off x="7244022" y="1038749"/>
            <a:ext cx="1271727" cy="1828023"/>
          </a:xfrm>
          <a:custGeom>
            <a:avLst/>
            <a:gdLst/>
            <a:ahLst/>
            <a:cxnLst/>
            <a:rect l="l" t="t" r="r" b="b"/>
            <a:pathLst>
              <a:path w="37092" h="52202" extrusionOk="0">
                <a:moveTo>
                  <a:pt x="1142" y="1"/>
                </a:moveTo>
                <a:cubicBezTo>
                  <a:pt x="571" y="1"/>
                  <a:pt x="0" y="571"/>
                  <a:pt x="0" y="1142"/>
                </a:cubicBezTo>
                <a:lnTo>
                  <a:pt x="0" y="51061"/>
                </a:lnTo>
                <a:cubicBezTo>
                  <a:pt x="0" y="51631"/>
                  <a:pt x="571" y="52202"/>
                  <a:pt x="1142" y="52202"/>
                </a:cubicBezTo>
                <a:lnTo>
                  <a:pt x="35950" y="52202"/>
                </a:lnTo>
                <a:cubicBezTo>
                  <a:pt x="36818" y="52202"/>
                  <a:pt x="37092" y="51631"/>
                  <a:pt x="37092" y="51061"/>
                </a:cubicBezTo>
                <a:lnTo>
                  <a:pt x="37092" y="1142"/>
                </a:lnTo>
                <a:cubicBezTo>
                  <a:pt x="37092" y="571"/>
                  <a:pt x="36818" y="1"/>
                  <a:pt x="3595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790;p46">
            <a:hlinkClick r:id="rId9"/>
            <a:extLst>
              <a:ext uri="{FF2B5EF4-FFF2-40B4-BE49-F238E27FC236}">
                <a16:creationId xmlns:a16="http://schemas.microsoft.com/office/drawing/2014/main" id="{5BCD6F1C-B07E-4121-9387-4F5D2AC02496}"/>
              </a:ext>
            </a:extLst>
          </p:cNvPr>
          <p:cNvSpPr/>
          <p:nvPr/>
        </p:nvSpPr>
        <p:spPr>
          <a:xfrm>
            <a:off x="7329761" y="2365140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793;p46">
            <a:extLst>
              <a:ext uri="{FF2B5EF4-FFF2-40B4-BE49-F238E27FC236}">
                <a16:creationId xmlns:a16="http://schemas.microsoft.com/office/drawing/2014/main" id="{6746CBDF-DDF4-4E05-82B9-C0BCBBCC7A4A}"/>
              </a:ext>
            </a:extLst>
          </p:cNvPr>
          <p:cNvSpPr txBox="1">
            <a:spLocks/>
          </p:cNvSpPr>
          <p:nvPr/>
        </p:nvSpPr>
        <p:spPr>
          <a:xfrm>
            <a:off x="7410816" y="2408308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ontserrat"/>
              <a:buNone/>
              <a:defRPr sz="3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/>
              <a:t>Pinterest</a:t>
            </a:r>
          </a:p>
        </p:txBody>
      </p:sp>
      <p:grpSp>
        <p:nvGrpSpPr>
          <p:cNvPr id="176" name="Google Shape;805;p46">
            <a:extLst>
              <a:ext uri="{FF2B5EF4-FFF2-40B4-BE49-F238E27FC236}">
                <a16:creationId xmlns:a16="http://schemas.microsoft.com/office/drawing/2014/main" id="{5AB7AE05-1963-4B6D-AB55-847A3E7FB2EB}"/>
              </a:ext>
            </a:extLst>
          </p:cNvPr>
          <p:cNvGrpSpPr/>
          <p:nvPr/>
        </p:nvGrpSpPr>
        <p:grpSpPr>
          <a:xfrm>
            <a:off x="7320654" y="1162340"/>
            <a:ext cx="1137836" cy="84523"/>
            <a:chOff x="847125" y="3296850"/>
            <a:chExt cx="2008800" cy="146100"/>
          </a:xfrm>
        </p:grpSpPr>
        <p:sp>
          <p:nvSpPr>
            <p:cNvPr id="177" name="Google Shape;806;p46">
              <a:extLst>
                <a:ext uri="{FF2B5EF4-FFF2-40B4-BE49-F238E27FC236}">
                  <a16:creationId xmlns:a16="http://schemas.microsoft.com/office/drawing/2014/main" id="{944C349D-06DC-4524-A9F6-B743E7E13662}"/>
                </a:ext>
              </a:extLst>
            </p:cNvPr>
            <p:cNvSpPr/>
            <p:nvPr/>
          </p:nvSpPr>
          <p:spPr>
            <a:xfrm>
              <a:off x="847125" y="3296850"/>
              <a:ext cx="20088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8" name="Google Shape;807;p46">
              <a:extLst>
                <a:ext uri="{FF2B5EF4-FFF2-40B4-BE49-F238E27FC236}">
                  <a16:creationId xmlns:a16="http://schemas.microsoft.com/office/drawing/2014/main" id="{9F455749-73DF-4F8C-A6FF-15A621A5B1BA}"/>
                </a:ext>
              </a:extLst>
            </p:cNvPr>
            <p:cNvGrpSpPr/>
            <p:nvPr/>
          </p:nvGrpSpPr>
          <p:grpSpPr>
            <a:xfrm rot="10800000" flipH="1">
              <a:off x="878209" y="3322949"/>
              <a:ext cx="429322" cy="93999"/>
              <a:chOff x="5795037" y="809024"/>
              <a:chExt cx="431653" cy="94500"/>
            </a:xfrm>
          </p:grpSpPr>
          <p:sp>
            <p:nvSpPr>
              <p:cNvPr id="179" name="Google Shape;808;p46">
                <a:extLst>
                  <a:ext uri="{FF2B5EF4-FFF2-40B4-BE49-F238E27FC236}">
                    <a16:creationId xmlns:a16="http://schemas.microsoft.com/office/drawing/2014/main" id="{3001AFA2-0CE9-4773-BB51-6169562FCF6B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809;p46">
                <a:extLst>
                  <a:ext uri="{FF2B5EF4-FFF2-40B4-BE49-F238E27FC236}">
                    <a16:creationId xmlns:a16="http://schemas.microsoft.com/office/drawing/2014/main" id="{A004CEE9-82FD-49F2-80D2-B13CE5CB764E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810;p46">
                <a:extLst>
                  <a:ext uri="{FF2B5EF4-FFF2-40B4-BE49-F238E27FC236}">
                    <a16:creationId xmlns:a16="http://schemas.microsoft.com/office/drawing/2014/main" id="{EDBECBA2-0831-4FC6-996E-4535495F966E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030" name="Picture 6" descr="Logo de Instagram PNG transparente | PNG Mart">
            <a:hlinkClick r:id="rId7"/>
            <a:extLst>
              <a:ext uri="{FF2B5EF4-FFF2-40B4-BE49-F238E27FC236}">
                <a16:creationId xmlns:a16="http://schemas.microsoft.com/office/drawing/2014/main" id="{2A9293F0-7B29-48AF-8237-9D3931399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656" y="3157273"/>
            <a:ext cx="877539" cy="87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hlinkClick r:id="rId8"/>
            <a:extLst>
              <a:ext uri="{FF2B5EF4-FFF2-40B4-BE49-F238E27FC236}">
                <a16:creationId xmlns:a16="http://schemas.microsoft.com/office/drawing/2014/main" id="{41E3582E-00D7-4895-A292-E9EDA10BB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900" y="2661722"/>
            <a:ext cx="1020732" cy="70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hlinkClick r:id="rId9"/>
            <a:extLst>
              <a:ext uri="{FF2B5EF4-FFF2-40B4-BE49-F238E27FC236}">
                <a16:creationId xmlns:a16="http://schemas.microsoft.com/office/drawing/2014/main" id="{F080B999-84B6-487A-ACF1-A9E5FCBD4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20" y="1345629"/>
            <a:ext cx="1013707" cy="101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p48">
            <a:hlinkClick r:id="rId3"/>
          </p:cNvPr>
          <p:cNvSpPr/>
          <p:nvPr/>
        </p:nvSpPr>
        <p:spPr>
          <a:xfrm>
            <a:off x="614183" y="641868"/>
            <a:ext cx="1441304" cy="819913"/>
          </a:xfrm>
          <a:prstGeom prst="roundRect">
            <a:avLst>
              <a:gd name="adj" fmla="val 8547"/>
            </a:avLst>
          </a:prstGeom>
          <a:solidFill>
            <a:schemeClr val="accent6"/>
          </a:solidFill>
          <a:ln>
            <a:noFill/>
          </a:ln>
          <a:effectLst>
            <a:reflection stA="8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4" name="Google Shape;854;p48"/>
          <p:cNvGrpSpPr/>
          <p:nvPr/>
        </p:nvGrpSpPr>
        <p:grpSpPr>
          <a:xfrm>
            <a:off x="680281" y="718168"/>
            <a:ext cx="1292482" cy="68001"/>
            <a:chOff x="3569131" y="3296864"/>
            <a:chExt cx="2721600" cy="146100"/>
          </a:xfrm>
        </p:grpSpPr>
        <p:sp>
          <p:nvSpPr>
            <p:cNvPr id="855" name="Google Shape;855;p48"/>
            <p:cNvSpPr/>
            <p:nvPr/>
          </p:nvSpPr>
          <p:spPr>
            <a:xfrm>
              <a:off x="3569131" y="3296864"/>
              <a:ext cx="27216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6" name="Google Shape;856;p48"/>
            <p:cNvGrpSpPr/>
            <p:nvPr/>
          </p:nvGrpSpPr>
          <p:grpSpPr>
            <a:xfrm rot="10800000" flipH="1">
              <a:off x="3595847" y="3322949"/>
              <a:ext cx="429322" cy="93999"/>
              <a:chOff x="5795037" y="809024"/>
              <a:chExt cx="431653" cy="94500"/>
            </a:xfrm>
          </p:grpSpPr>
          <p:sp>
            <p:nvSpPr>
              <p:cNvPr id="857" name="Google Shape;857;p48"/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8" name="Google Shape;858;p48"/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9" name="Google Shape;859;p48"/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75" name="Google Shape;875;p4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Enciclopedias </a:t>
            </a:r>
            <a:endParaRPr dirty="0"/>
          </a:p>
        </p:txBody>
      </p:sp>
      <p:sp>
        <p:nvSpPr>
          <p:cNvPr id="879" name="Google Shape;879;p48"/>
          <p:cNvSpPr txBox="1">
            <a:spLocks noGrp="1"/>
          </p:cNvSpPr>
          <p:nvPr>
            <p:ph type="subTitle" idx="4"/>
          </p:nvPr>
        </p:nvSpPr>
        <p:spPr>
          <a:xfrm>
            <a:off x="47625" y="587955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 has a beautiful name and is the second planet from the Sun</a:t>
            </a:r>
            <a:endParaRPr/>
          </a:p>
        </p:txBody>
      </p:sp>
      <p:sp>
        <p:nvSpPr>
          <p:cNvPr id="881" name="Google Shape;881;p48"/>
          <p:cNvSpPr txBox="1">
            <a:spLocks noGrp="1"/>
          </p:cNvSpPr>
          <p:nvPr>
            <p:ph type="subTitle" idx="6"/>
          </p:nvPr>
        </p:nvSpPr>
        <p:spPr>
          <a:xfrm>
            <a:off x="2594353" y="5879550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Despite being red, Mars is actually a cold place. It’s full of iron oxide dust</a:t>
            </a:r>
            <a:endParaRPr/>
          </a:p>
        </p:txBody>
      </p:sp>
      <p:sp>
        <p:nvSpPr>
          <p:cNvPr id="886" name="Google Shape;886;p48"/>
          <p:cNvSpPr/>
          <p:nvPr/>
        </p:nvSpPr>
        <p:spPr>
          <a:xfrm>
            <a:off x="159079" y="5314888"/>
            <a:ext cx="374100" cy="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dk1">
                <a:alpha val="1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48"/>
          <p:cNvSpPr/>
          <p:nvPr/>
        </p:nvSpPr>
        <p:spPr>
          <a:xfrm>
            <a:off x="2705804" y="5314888"/>
            <a:ext cx="374100" cy="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  <a:effectLst>
            <a:outerShdw blurRad="57150" dist="19050" dir="5400000" algn="bl" rotWithShape="0">
              <a:schemeClr val="dk1">
                <a:alpha val="15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851;p48">
            <a:hlinkClick r:id="rId4"/>
            <a:extLst>
              <a:ext uri="{FF2B5EF4-FFF2-40B4-BE49-F238E27FC236}">
                <a16:creationId xmlns:a16="http://schemas.microsoft.com/office/drawing/2014/main" id="{3D06AE0A-E35E-4B16-AE1D-0E8112543392}"/>
              </a:ext>
            </a:extLst>
          </p:cNvPr>
          <p:cNvSpPr/>
          <p:nvPr/>
        </p:nvSpPr>
        <p:spPr>
          <a:xfrm>
            <a:off x="2235096" y="1457322"/>
            <a:ext cx="1441304" cy="819913"/>
          </a:xfrm>
          <a:prstGeom prst="roundRect">
            <a:avLst>
              <a:gd name="adj" fmla="val 8547"/>
            </a:avLst>
          </a:prstGeom>
          <a:solidFill>
            <a:schemeClr val="accent6"/>
          </a:solidFill>
          <a:ln>
            <a:noFill/>
          </a:ln>
          <a:effectLst>
            <a:reflection stA="8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" name="Google Shape;854;p48">
            <a:extLst>
              <a:ext uri="{FF2B5EF4-FFF2-40B4-BE49-F238E27FC236}">
                <a16:creationId xmlns:a16="http://schemas.microsoft.com/office/drawing/2014/main" id="{53A4EE80-0F65-4D8B-B69D-5142527A6FCE}"/>
              </a:ext>
            </a:extLst>
          </p:cNvPr>
          <p:cNvGrpSpPr/>
          <p:nvPr/>
        </p:nvGrpSpPr>
        <p:grpSpPr>
          <a:xfrm>
            <a:off x="2301194" y="1533622"/>
            <a:ext cx="1292482" cy="68001"/>
            <a:chOff x="3569131" y="3296864"/>
            <a:chExt cx="2721600" cy="146100"/>
          </a:xfrm>
        </p:grpSpPr>
        <p:sp>
          <p:nvSpPr>
            <p:cNvPr id="66" name="Google Shape;855;p48">
              <a:extLst>
                <a:ext uri="{FF2B5EF4-FFF2-40B4-BE49-F238E27FC236}">
                  <a16:creationId xmlns:a16="http://schemas.microsoft.com/office/drawing/2014/main" id="{1C85A64B-829C-4E89-B81A-F68D22D08C6E}"/>
                </a:ext>
              </a:extLst>
            </p:cNvPr>
            <p:cNvSpPr/>
            <p:nvPr/>
          </p:nvSpPr>
          <p:spPr>
            <a:xfrm>
              <a:off x="3569131" y="3296864"/>
              <a:ext cx="27216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7" name="Google Shape;856;p48">
              <a:extLst>
                <a:ext uri="{FF2B5EF4-FFF2-40B4-BE49-F238E27FC236}">
                  <a16:creationId xmlns:a16="http://schemas.microsoft.com/office/drawing/2014/main" id="{ADF02938-045C-4803-95F0-82B6F95D872C}"/>
                </a:ext>
              </a:extLst>
            </p:cNvPr>
            <p:cNvGrpSpPr/>
            <p:nvPr/>
          </p:nvGrpSpPr>
          <p:grpSpPr>
            <a:xfrm rot="10800000" flipH="1">
              <a:off x="3595847" y="3322949"/>
              <a:ext cx="429322" cy="93999"/>
              <a:chOff x="5795037" y="809024"/>
              <a:chExt cx="431653" cy="94500"/>
            </a:xfrm>
          </p:grpSpPr>
          <p:sp>
            <p:nvSpPr>
              <p:cNvPr id="68" name="Google Shape;857;p48">
                <a:extLst>
                  <a:ext uri="{FF2B5EF4-FFF2-40B4-BE49-F238E27FC236}">
                    <a16:creationId xmlns:a16="http://schemas.microsoft.com/office/drawing/2014/main" id="{D6EEC8CC-0D31-44A1-B604-D3D12EBE2DFC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858;p48">
                <a:extLst>
                  <a:ext uri="{FF2B5EF4-FFF2-40B4-BE49-F238E27FC236}">
                    <a16:creationId xmlns:a16="http://schemas.microsoft.com/office/drawing/2014/main" id="{1F3547D4-D2A7-45AF-84B4-A18C5FEED7E3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859;p48">
                <a:extLst>
                  <a:ext uri="{FF2B5EF4-FFF2-40B4-BE49-F238E27FC236}">
                    <a16:creationId xmlns:a16="http://schemas.microsoft.com/office/drawing/2014/main" id="{3969BAA5-1CC7-455F-A4AE-BB922E47EA92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96" name="Google Shape;851;p48">
            <a:hlinkClick r:id="rId5"/>
            <a:extLst>
              <a:ext uri="{FF2B5EF4-FFF2-40B4-BE49-F238E27FC236}">
                <a16:creationId xmlns:a16="http://schemas.microsoft.com/office/drawing/2014/main" id="{ECE89562-646E-4ED3-8470-FD54C02BBF15}"/>
              </a:ext>
            </a:extLst>
          </p:cNvPr>
          <p:cNvSpPr/>
          <p:nvPr/>
        </p:nvSpPr>
        <p:spPr>
          <a:xfrm>
            <a:off x="3836578" y="2239031"/>
            <a:ext cx="1441304" cy="819913"/>
          </a:xfrm>
          <a:prstGeom prst="roundRect">
            <a:avLst>
              <a:gd name="adj" fmla="val 8547"/>
            </a:avLst>
          </a:prstGeom>
          <a:solidFill>
            <a:schemeClr val="accent6"/>
          </a:solidFill>
          <a:ln>
            <a:noFill/>
          </a:ln>
          <a:effectLst>
            <a:reflection stA="8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7" name="Google Shape;854;p48">
            <a:extLst>
              <a:ext uri="{FF2B5EF4-FFF2-40B4-BE49-F238E27FC236}">
                <a16:creationId xmlns:a16="http://schemas.microsoft.com/office/drawing/2014/main" id="{82051493-F808-4A46-AFBB-8B52E82B3B2F}"/>
              </a:ext>
            </a:extLst>
          </p:cNvPr>
          <p:cNvGrpSpPr/>
          <p:nvPr/>
        </p:nvGrpSpPr>
        <p:grpSpPr>
          <a:xfrm>
            <a:off x="3902676" y="2315331"/>
            <a:ext cx="1292482" cy="68001"/>
            <a:chOff x="3569131" y="3296864"/>
            <a:chExt cx="2721600" cy="146100"/>
          </a:xfrm>
        </p:grpSpPr>
        <p:sp>
          <p:nvSpPr>
            <p:cNvPr id="98" name="Google Shape;855;p48">
              <a:extLst>
                <a:ext uri="{FF2B5EF4-FFF2-40B4-BE49-F238E27FC236}">
                  <a16:creationId xmlns:a16="http://schemas.microsoft.com/office/drawing/2014/main" id="{694835C6-45E1-4D2D-9DDC-F9CAD65EDFD6}"/>
                </a:ext>
              </a:extLst>
            </p:cNvPr>
            <p:cNvSpPr/>
            <p:nvPr/>
          </p:nvSpPr>
          <p:spPr>
            <a:xfrm>
              <a:off x="3569131" y="3296864"/>
              <a:ext cx="27216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9" name="Google Shape;856;p48">
              <a:extLst>
                <a:ext uri="{FF2B5EF4-FFF2-40B4-BE49-F238E27FC236}">
                  <a16:creationId xmlns:a16="http://schemas.microsoft.com/office/drawing/2014/main" id="{8893612E-48DD-414B-88DC-13B7BDBC6776}"/>
                </a:ext>
              </a:extLst>
            </p:cNvPr>
            <p:cNvGrpSpPr/>
            <p:nvPr/>
          </p:nvGrpSpPr>
          <p:grpSpPr>
            <a:xfrm rot="10800000" flipH="1">
              <a:off x="3595847" y="3322949"/>
              <a:ext cx="429322" cy="93999"/>
              <a:chOff x="5795037" y="809024"/>
              <a:chExt cx="431653" cy="94500"/>
            </a:xfrm>
          </p:grpSpPr>
          <p:sp>
            <p:nvSpPr>
              <p:cNvPr id="100" name="Google Shape;857;p48">
                <a:extLst>
                  <a:ext uri="{FF2B5EF4-FFF2-40B4-BE49-F238E27FC236}">
                    <a16:creationId xmlns:a16="http://schemas.microsoft.com/office/drawing/2014/main" id="{11E0A6DC-786F-4950-996A-C95F82F4FCD4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858;p48">
                <a:extLst>
                  <a:ext uri="{FF2B5EF4-FFF2-40B4-BE49-F238E27FC236}">
                    <a16:creationId xmlns:a16="http://schemas.microsoft.com/office/drawing/2014/main" id="{0513413B-C604-43EC-88FD-28FA7AB1F2ED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859;p48">
                <a:extLst>
                  <a:ext uri="{FF2B5EF4-FFF2-40B4-BE49-F238E27FC236}">
                    <a16:creationId xmlns:a16="http://schemas.microsoft.com/office/drawing/2014/main" id="{F6B30FC4-DD08-4663-903A-5E020DD259E4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4" name="Google Shape;851;p48">
            <a:hlinkClick r:id="rId6"/>
            <a:extLst>
              <a:ext uri="{FF2B5EF4-FFF2-40B4-BE49-F238E27FC236}">
                <a16:creationId xmlns:a16="http://schemas.microsoft.com/office/drawing/2014/main" id="{43023822-F767-4B8A-A98C-3BE253555014}"/>
              </a:ext>
            </a:extLst>
          </p:cNvPr>
          <p:cNvSpPr/>
          <p:nvPr/>
        </p:nvSpPr>
        <p:spPr>
          <a:xfrm>
            <a:off x="5429872" y="3028405"/>
            <a:ext cx="1441304" cy="819913"/>
          </a:xfrm>
          <a:prstGeom prst="roundRect">
            <a:avLst>
              <a:gd name="adj" fmla="val 8547"/>
            </a:avLst>
          </a:prstGeom>
          <a:solidFill>
            <a:schemeClr val="accent6"/>
          </a:solidFill>
          <a:ln>
            <a:noFill/>
          </a:ln>
          <a:effectLst>
            <a:reflection stA="8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" name="Google Shape;854;p48">
            <a:extLst>
              <a:ext uri="{FF2B5EF4-FFF2-40B4-BE49-F238E27FC236}">
                <a16:creationId xmlns:a16="http://schemas.microsoft.com/office/drawing/2014/main" id="{C2AD93C2-286E-4061-9698-84855B19C810}"/>
              </a:ext>
            </a:extLst>
          </p:cNvPr>
          <p:cNvGrpSpPr/>
          <p:nvPr/>
        </p:nvGrpSpPr>
        <p:grpSpPr>
          <a:xfrm>
            <a:off x="5495970" y="3104705"/>
            <a:ext cx="1292482" cy="68001"/>
            <a:chOff x="3569131" y="3296864"/>
            <a:chExt cx="2721600" cy="146100"/>
          </a:xfrm>
        </p:grpSpPr>
        <p:sp>
          <p:nvSpPr>
            <p:cNvPr id="106" name="Google Shape;855;p48">
              <a:extLst>
                <a:ext uri="{FF2B5EF4-FFF2-40B4-BE49-F238E27FC236}">
                  <a16:creationId xmlns:a16="http://schemas.microsoft.com/office/drawing/2014/main" id="{9C74AB68-E276-4003-8D77-6BA6B9259BD7}"/>
                </a:ext>
              </a:extLst>
            </p:cNvPr>
            <p:cNvSpPr/>
            <p:nvPr/>
          </p:nvSpPr>
          <p:spPr>
            <a:xfrm>
              <a:off x="3569131" y="3296864"/>
              <a:ext cx="27216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7" name="Google Shape;856;p48">
              <a:extLst>
                <a:ext uri="{FF2B5EF4-FFF2-40B4-BE49-F238E27FC236}">
                  <a16:creationId xmlns:a16="http://schemas.microsoft.com/office/drawing/2014/main" id="{DE5FD2BC-A4A8-4A0A-A1B9-450AB75D170C}"/>
                </a:ext>
              </a:extLst>
            </p:cNvPr>
            <p:cNvGrpSpPr/>
            <p:nvPr/>
          </p:nvGrpSpPr>
          <p:grpSpPr>
            <a:xfrm rot="10800000" flipH="1">
              <a:off x="3595847" y="3322949"/>
              <a:ext cx="429322" cy="93999"/>
              <a:chOff x="5795037" y="809024"/>
              <a:chExt cx="431653" cy="94500"/>
            </a:xfrm>
          </p:grpSpPr>
          <p:sp>
            <p:nvSpPr>
              <p:cNvPr id="108" name="Google Shape;857;p48">
                <a:extLst>
                  <a:ext uri="{FF2B5EF4-FFF2-40B4-BE49-F238E27FC236}">
                    <a16:creationId xmlns:a16="http://schemas.microsoft.com/office/drawing/2014/main" id="{65C6515C-9DD0-4889-96B8-C1C2E2B484B7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858;p48">
                <a:extLst>
                  <a:ext uri="{FF2B5EF4-FFF2-40B4-BE49-F238E27FC236}">
                    <a16:creationId xmlns:a16="http://schemas.microsoft.com/office/drawing/2014/main" id="{7CF51D83-BE7C-4D86-8DC8-FEAAD25D94CE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859;p48">
                <a:extLst>
                  <a:ext uri="{FF2B5EF4-FFF2-40B4-BE49-F238E27FC236}">
                    <a16:creationId xmlns:a16="http://schemas.microsoft.com/office/drawing/2014/main" id="{1B827C1C-FDAF-4EE0-BE5C-D4F37404629B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12" name="Google Shape;851;p48">
            <a:hlinkClick r:id="rId7"/>
            <a:extLst>
              <a:ext uri="{FF2B5EF4-FFF2-40B4-BE49-F238E27FC236}">
                <a16:creationId xmlns:a16="http://schemas.microsoft.com/office/drawing/2014/main" id="{9285738B-128B-4403-9E3B-573DEFCD8158}"/>
              </a:ext>
            </a:extLst>
          </p:cNvPr>
          <p:cNvSpPr/>
          <p:nvPr/>
        </p:nvSpPr>
        <p:spPr>
          <a:xfrm>
            <a:off x="6982696" y="3623441"/>
            <a:ext cx="1441304" cy="819913"/>
          </a:xfrm>
          <a:prstGeom prst="roundRect">
            <a:avLst>
              <a:gd name="adj" fmla="val 8547"/>
            </a:avLst>
          </a:prstGeom>
          <a:solidFill>
            <a:schemeClr val="accent6"/>
          </a:solidFill>
          <a:ln>
            <a:noFill/>
          </a:ln>
          <a:effectLst>
            <a:reflection stA="8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" name="Google Shape;854;p48">
            <a:extLst>
              <a:ext uri="{FF2B5EF4-FFF2-40B4-BE49-F238E27FC236}">
                <a16:creationId xmlns:a16="http://schemas.microsoft.com/office/drawing/2014/main" id="{F33F8E38-9C08-47A8-B0E6-AEBF84FA4259}"/>
              </a:ext>
            </a:extLst>
          </p:cNvPr>
          <p:cNvGrpSpPr/>
          <p:nvPr/>
        </p:nvGrpSpPr>
        <p:grpSpPr>
          <a:xfrm>
            <a:off x="7048794" y="3699741"/>
            <a:ext cx="1292482" cy="68001"/>
            <a:chOff x="3569131" y="3296864"/>
            <a:chExt cx="2721600" cy="146100"/>
          </a:xfrm>
        </p:grpSpPr>
        <p:sp>
          <p:nvSpPr>
            <p:cNvPr id="114" name="Google Shape;855;p48">
              <a:extLst>
                <a:ext uri="{FF2B5EF4-FFF2-40B4-BE49-F238E27FC236}">
                  <a16:creationId xmlns:a16="http://schemas.microsoft.com/office/drawing/2014/main" id="{9BF2B3B2-7A91-48B6-A953-DE629FFAC4CA}"/>
                </a:ext>
              </a:extLst>
            </p:cNvPr>
            <p:cNvSpPr/>
            <p:nvPr/>
          </p:nvSpPr>
          <p:spPr>
            <a:xfrm>
              <a:off x="3569131" y="3296864"/>
              <a:ext cx="2721600" cy="14610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chemeClr val="dk1">
                  <a:alpha val="5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5" name="Google Shape;856;p48">
              <a:extLst>
                <a:ext uri="{FF2B5EF4-FFF2-40B4-BE49-F238E27FC236}">
                  <a16:creationId xmlns:a16="http://schemas.microsoft.com/office/drawing/2014/main" id="{D7C5E569-FA35-44D6-AAFD-A89CE163076A}"/>
                </a:ext>
              </a:extLst>
            </p:cNvPr>
            <p:cNvGrpSpPr/>
            <p:nvPr/>
          </p:nvGrpSpPr>
          <p:grpSpPr>
            <a:xfrm rot="10800000" flipH="1">
              <a:off x="3595847" y="3322949"/>
              <a:ext cx="429322" cy="93999"/>
              <a:chOff x="5795037" y="809024"/>
              <a:chExt cx="431653" cy="94500"/>
            </a:xfrm>
          </p:grpSpPr>
          <p:sp>
            <p:nvSpPr>
              <p:cNvPr id="116" name="Google Shape;857;p48">
                <a:extLst>
                  <a:ext uri="{FF2B5EF4-FFF2-40B4-BE49-F238E27FC236}">
                    <a16:creationId xmlns:a16="http://schemas.microsoft.com/office/drawing/2014/main" id="{049AF2FE-695F-474A-A6EB-DE43EA3A5A8F}"/>
                  </a:ext>
                </a:extLst>
              </p:cNvPr>
              <p:cNvSpPr/>
              <p:nvPr/>
            </p:nvSpPr>
            <p:spPr>
              <a:xfrm>
                <a:off x="5795037" y="809024"/>
                <a:ext cx="94500" cy="94500"/>
              </a:xfrm>
              <a:prstGeom prst="ellipse">
                <a:avLst/>
              </a:prstGeom>
              <a:solidFill>
                <a:srgbClr val="81EEEB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858;p48">
                <a:extLst>
                  <a:ext uri="{FF2B5EF4-FFF2-40B4-BE49-F238E27FC236}">
                    <a16:creationId xmlns:a16="http://schemas.microsoft.com/office/drawing/2014/main" id="{0E36BFF3-96FC-4B94-BCD1-4936388044A5}"/>
                  </a:ext>
                </a:extLst>
              </p:cNvPr>
              <p:cNvSpPr/>
              <p:nvPr/>
            </p:nvSpPr>
            <p:spPr>
              <a:xfrm>
                <a:off x="5963614" y="809024"/>
                <a:ext cx="94500" cy="94500"/>
              </a:xfrm>
              <a:prstGeom prst="ellipse">
                <a:avLst/>
              </a:prstGeom>
              <a:solidFill>
                <a:srgbClr val="A1C3FF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859;p48">
                <a:extLst>
                  <a:ext uri="{FF2B5EF4-FFF2-40B4-BE49-F238E27FC236}">
                    <a16:creationId xmlns:a16="http://schemas.microsoft.com/office/drawing/2014/main" id="{D6B3C624-CFF1-43E6-9559-C9E985EE1363}"/>
                  </a:ext>
                </a:extLst>
              </p:cNvPr>
              <p:cNvSpPr/>
              <p:nvPr/>
            </p:nvSpPr>
            <p:spPr>
              <a:xfrm>
                <a:off x="6132190" y="809024"/>
                <a:ext cx="94500" cy="94500"/>
              </a:xfrm>
              <a:prstGeom prst="ellipse">
                <a:avLst/>
              </a:prstGeom>
              <a:solidFill>
                <a:srgbClr val="FFC3D0"/>
              </a:solidFill>
              <a:ln>
                <a:noFill/>
              </a:ln>
              <a:effectLst>
                <a:outerShdw blurRad="57150" dist="19050" dir="5400000" algn="bl" rotWithShape="0">
                  <a:srgbClr val="5352EE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2050" name="Picture 2">
            <a:hlinkClick r:id="rId3"/>
            <a:extLst>
              <a:ext uri="{FF2B5EF4-FFF2-40B4-BE49-F238E27FC236}">
                <a16:creationId xmlns:a16="http://schemas.microsoft.com/office/drawing/2014/main" id="{2F7C8850-1736-427D-ADB0-2B0EFB821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44" y="856275"/>
            <a:ext cx="598381" cy="59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Google Shape;790;p46">
            <a:hlinkClick r:id="rId3"/>
            <a:extLst>
              <a:ext uri="{FF2B5EF4-FFF2-40B4-BE49-F238E27FC236}">
                <a16:creationId xmlns:a16="http://schemas.microsoft.com/office/drawing/2014/main" id="{7712AADE-41FF-4371-9469-B5B2CF02CF58}"/>
              </a:ext>
            </a:extLst>
          </p:cNvPr>
          <p:cNvSpPr/>
          <p:nvPr/>
        </p:nvSpPr>
        <p:spPr>
          <a:xfrm>
            <a:off x="796802" y="1532551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793;p46">
            <a:extLst>
              <a:ext uri="{FF2B5EF4-FFF2-40B4-BE49-F238E27FC236}">
                <a16:creationId xmlns:a16="http://schemas.microsoft.com/office/drawing/2014/main" id="{E6F4EF2F-C62E-46A0-AFA2-BC6D6FA08D2B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877857" y="1575719"/>
            <a:ext cx="904355" cy="113681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Wikipedia</a:t>
            </a:r>
            <a:endParaRPr sz="1100" dirty="0"/>
          </a:p>
        </p:txBody>
      </p:sp>
      <p:pic>
        <p:nvPicPr>
          <p:cNvPr id="2054" name="Picture 6" descr="Everipedia wikipedia blockchain eos.io, outlier, azul, texto, logo png |  PNGWing">
            <a:hlinkClick r:id="rId4"/>
            <a:extLst>
              <a:ext uri="{FF2B5EF4-FFF2-40B4-BE49-F238E27FC236}">
                <a16:creationId xmlns:a16="http://schemas.microsoft.com/office/drawing/2014/main" id="{7E69D16B-5DB4-4926-827E-E53AD255B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696" b="97283" l="1087" r="96196">
                        <a14:foregroundMark x1="54022" y1="14130" x2="62391" y2="58152"/>
                        <a14:foregroundMark x1="62391" y1="58152" x2="69239" y2="65217"/>
                        <a14:foregroundMark x1="69239" y1="65217" x2="83587" y2="24022"/>
                        <a14:foregroundMark x1="83587" y1="24022" x2="83152" y2="39783"/>
                        <a14:foregroundMark x1="83152" y1="39783" x2="94783" y2="49239"/>
                        <a14:foregroundMark x1="94783" y1="49239" x2="94130" y2="62283"/>
                        <a14:foregroundMark x1="94130" y1="62283" x2="75435" y2="90217"/>
                        <a14:foregroundMark x1="75435" y1="90217" x2="63152" y2="94565"/>
                        <a14:foregroundMark x1="96304" y1="41739" x2="96304" y2="52283"/>
                        <a14:foregroundMark x1="59565" y1="9130" x2="54891" y2="9565"/>
                        <a14:foregroundMark x1="73043" y1="7174" x2="74565" y2="10109"/>
                        <a14:foregroundMark x1="58478" y1="96739" x2="55978" y2="97391"/>
                        <a14:foregroundMark x1="59348" y1="8043" x2="59348" y2="8043"/>
                        <a14:foregroundMark x1="58696" y1="7174" x2="58696" y2="7174"/>
                        <a14:foregroundMark x1="21630" y1="12717" x2="12609" y2="55652"/>
                        <a14:foregroundMark x1="12609" y1="55652" x2="17065" y2="42283"/>
                        <a14:foregroundMark x1="17065" y1="42283" x2="23913" y2="35978"/>
                        <a14:foregroundMark x1="23913" y1="35978" x2="30543" y2="41739"/>
                        <a14:foregroundMark x1="40000" y1="3804" x2="37935" y2="5326"/>
                        <a14:foregroundMark x1="32391" y1="10109" x2="25435" y2="45543"/>
                        <a14:foregroundMark x1="11957" y1="33696" x2="11196" y2="61848"/>
                        <a14:foregroundMark x1="11196" y1="61848" x2="18370" y2="83261"/>
                        <a14:foregroundMark x1="18370" y1="83261" x2="23152" y2="88478"/>
                        <a14:foregroundMark x1="5109" y1="42065" x2="5761" y2="56957"/>
                        <a14:foregroundMark x1="1087" y1="51630" x2="1087" y2="51630"/>
                        <a14:foregroundMark x1="25652" y1="91196" x2="25652" y2="91196"/>
                        <a14:foregroundMark x1="27391" y1="92935" x2="27391" y2="92935"/>
                        <a14:foregroundMark x1="28152" y1="93370" x2="29022" y2="935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077" y="1635723"/>
            <a:ext cx="603308" cy="603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" name="Google Shape;790;p46">
            <a:hlinkClick r:id="rId4"/>
            <a:extLst>
              <a:ext uri="{FF2B5EF4-FFF2-40B4-BE49-F238E27FC236}">
                <a16:creationId xmlns:a16="http://schemas.microsoft.com/office/drawing/2014/main" id="{337B1195-9BA0-410F-A3EB-34E9CCBF06C5}"/>
              </a:ext>
            </a:extLst>
          </p:cNvPr>
          <p:cNvSpPr/>
          <p:nvPr/>
        </p:nvSpPr>
        <p:spPr>
          <a:xfrm>
            <a:off x="2418040" y="2350822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793;p46">
            <a:extLst>
              <a:ext uri="{FF2B5EF4-FFF2-40B4-BE49-F238E27FC236}">
                <a16:creationId xmlns:a16="http://schemas.microsoft.com/office/drawing/2014/main" id="{D94F7C3F-9AD0-4FF7-A36F-D7D7F7E60EA3}"/>
              </a:ext>
            </a:extLst>
          </p:cNvPr>
          <p:cNvSpPr txBox="1">
            <a:spLocks/>
          </p:cNvSpPr>
          <p:nvPr/>
        </p:nvSpPr>
        <p:spPr>
          <a:xfrm>
            <a:off x="2499095" y="2393990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 err="1"/>
              <a:t>Everipedia</a:t>
            </a:r>
            <a:endParaRPr lang="es-GT" sz="1100" dirty="0"/>
          </a:p>
        </p:txBody>
      </p:sp>
      <p:pic>
        <p:nvPicPr>
          <p:cNvPr id="2056" name="Picture 8">
            <a:hlinkClick r:id="rId5"/>
            <a:extLst>
              <a:ext uri="{FF2B5EF4-FFF2-40B4-BE49-F238E27FC236}">
                <a16:creationId xmlns:a16="http://schemas.microsoft.com/office/drawing/2014/main" id="{26F3A808-08C0-4191-8559-EF7D19E33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083" y="2365559"/>
            <a:ext cx="1099937" cy="68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Google Shape;790;p46">
            <a:hlinkClick r:id="rId5"/>
            <a:extLst>
              <a:ext uri="{FF2B5EF4-FFF2-40B4-BE49-F238E27FC236}">
                <a16:creationId xmlns:a16="http://schemas.microsoft.com/office/drawing/2014/main" id="{76F99F94-7422-4655-B24A-6A5D73CF8E39}"/>
              </a:ext>
            </a:extLst>
          </p:cNvPr>
          <p:cNvSpPr/>
          <p:nvPr/>
        </p:nvSpPr>
        <p:spPr>
          <a:xfrm>
            <a:off x="3994986" y="3155439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793;p46">
            <a:extLst>
              <a:ext uri="{FF2B5EF4-FFF2-40B4-BE49-F238E27FC236}">
                <a16:creationId xmlns:a16="http://schemas.microsoft.com/office/drawing/2014/main" id="{B087F316-AE2A-49E7-A320-AE487741108C}"/>
              </a:ext>
            </a:extLst>
          </p:cNvPr>
          <p:cNvSpPr txBox="1">
            <a:spLocks/>
          </p:cNvSpPr>
          <p:nvPr/>
        </p:nvSpPr>
        <p:spPr>
          <a:xfrm>
            <a:off x="4076041" y="3198607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 err="1"/>
              <a:t>Vikidia</a:t>
            </a:r>
            <a:endParaRPr lang="es-GT" sz="1100" dirty="0"/>
          </a:p>
        </p:txBody>
      </p:sp>
      <p:pic>
        <p:nvPicPr>
          <p:cNvPr id="7" name="Imagen 6">
            <a:hlinkClick r:id="rId6"/>
            <a:extLst>
              <a:ext uri="{FF2B5EF4-FFF2-40B4-BE49-F238E27FC236}">
                <a16:creationId xmlns:a16="http://schemas.microsoft.com/office/drawing/2014/main" id="{9B9D2E75-A265-4301-A4AD-D262E8CA225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479" b="84932" l="2817" r="95070">
                        <a14:foregroundMark x1="3169" y1="30137" x2="15141" y2="84932"/>
                        <a14:foregroundMark x1="15141" y1="84932" x2="23592" y2="72603"/>
                        <a14:foregroundMark x1="30986" y1="68493" x2="59155" y2="65753"/>
                        <a14:foregroundMark x1="65962" y1="67123" x2="79577" y2="69863"/>
                        <a14:foregroundMark x1="59155" y1="65753" x2="65962" y2="67123"/>
                        <a14:foregroundMark x1="79577" y1="69863" x2="63380" y2="71233"/>
                        <a14:foregroundMark x1="73239" y1="80822" x2="73239" y2="80822"/>
                        <a14:foregroundMark x1="88028" y1="68493" x2="88028" y2="68493"/>
                        <a14:foregroundMark x1="94366" y1="58904" x2="94366" y2="58904"/>
                        <a14:foregroundMark x1="94718" y1="80822" x2="94718" y2="80822"/>
                        <a14:foregroundMark x1="95070" y1="43836" x2="95070" y2="43836"/>
                        <a14:backgroundMark x1="71479" y1="67123" x2="71479" y2="67123"/>
                        <a14:backgroundMark x1="71127" y1="67123" x2="71127" y2="67123"/>
                        <a14:backgroundMark x1="70775" y1="67123" x2="70775" y2="6712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9295" y="3314150"/>
            <a:ext cx="1431881" cy="368054"/>
          </a:xfrm>
          <a:prstGeom prst="rect">
            <a:avLst/>
          </a:prstGeom>
        </p:spPr>
      </p:pic>
      <p:sp>
        <p:nvSpPr>
          <p:cNvPr id="132" name="Google Shape;790;p46">
            <a:hlinkClick r:id="rId6"/>
            <a:extLst>
              <a:ext uri="{FF2B5EF4-FFF2-40B4-BE49-F238E27FC236}">
                <a16:creationId xmlns:a16="http://schemas.microsoft.com/office/drawing/2014/main" id="{4BA543B9-D9E4-46A8-8A7C-D8D837D9EDED}"/>
              </a:ext>
            </a:extLst>
          </p:cNvPr>
          <p:cNvSpPr/>
          <p:nvPr/>
        </p:nvSpPr>
        <p:spPr>
          <a:xfrm>
            <a:off x="5631486" y="3937248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s-GT"/>
          </a:p>
        </p:txBody>
      </p:sp>
      <p:sp>
        <p:nvSpPr>
          <p:cNvPr id="133" name="Google Shape;793;p46">
            <a:extLst>
              <a:ext uri="{FF2B5EF4-FFF2-40B4-BE49-F238E27FC236}">
                <a16:creationId xmlns:a16="http://schemas.microsoft.com/office/drawing/2014/main" id="{B8A9BBFB-6A09-4BA1-9D45-3FFEE5732E5A}"/>
              </a:ext>
            </a:extLst>
          </p:cNvPr>
          <p:cNvSpPr txBox="1">
            <a:spLocks/>
          </p:cNvSpPr>
          <p:nvPr/>
        </p:nvSpPr>
        <p:spPr>
          <a:xfrm>
            <a:off x="5712541" y="3989941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900" dirty="0"/>
              <a:t>Base de datos</a:t>
            </a:r>
          </a:p>
        </p:txBody>
      </p:sp>
      <p:pic>
        <p:nvPicPr>
          <p:cNvPr id="9" name="Imagen 8">
            <a:hlinkClick r:id="rId7"/>
            <a:extLst>
              <a:ext uri="{FF2B5EF4-FFF2-40B4-BE49-F238E27FC236}">
                <a16:creationId xmlns:a16="http://schemas.microsoft.com/office/drawing/2014/main" id="{31A94BFC-9C99-429C-BF9B-375FF2313F8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24750" y="3954471"/>
            <a:ext cx="1340569" cy="235454"/>
          </a:xfrm>
          <a:prstGeom prst="rect">
            <a:avLst/>
          </a:prstGeom>
        </p:spPr>
      </p:pic>
      <p:sp>
        <p:nvSpPr>
          <p:cNvPr id="136" name="Google Shape;790;p46">
            <a:hlinkClick r:id="rId7"/>
            <a:extLst>
              <a:ext uri="{FF2B5EF4-FFF2-40B4-BE49-F238E27FC236}">
                <a16:creationId xmlns:a16="http://schemas.microsoft.com/office/drawing/2014/main" id="{9EDF3802-C4F7-422D-A8B8-3776D25C7368}"/>
              </a:ext>
            </a:extLst>
          </p:cNvPr>
          <p:cNvSpPr/>
          <p:nvPr/>
        </p:nvSpPr>
        <p:spPr>
          <a:xfrm>
            <a:off x="7158976" y="4495852"/>
            <a:ext cx="1105889" cy="19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793;p46">
            <a:extLst>
              <a:ext uri="{FF2B5EF4-FFF2-40B4-BE49-F238E27FC236}">
                <a16:creationId xmlns:a16="http://schemas.microsoft.com/office/drawing/2014/main" id="{D6457A8E-D1F6-4603-8FF1-BD29663C3DCE}"/>
              </a:ext>
            </a:extLst>
          </p:cNvPr>
          <p:cNvSpPr txBox="1">
            <a:spLocks/>
          </p:cNvSpPr>
          <p:nvPr/>
        </p:nvSpPr>
        <p:spPr>
          <a:xfrm>
            <a:off x="7240031" y="4539020"/>
            <a:ext cx="904355" cy="1136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1800" b="1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ontserrat"/>
              <a:buNone/>
              <a:defRPr sz="2500" b="1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s-GT" sz="1100" dirty="0" err="1"/>
              <a:t>Enciclonet</a:t>
            </a:r>
            <a:endParaRPr lang="es-GT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52"/>
          <p:cNvSpPr/>
          <p:nvPr/>
        </p:nvSpPr>
        <p:spPr>
          <a:xfrm>
            <a:off x="878625" y="1944125"/>
            <a:ext cx="1952400" cy="338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5352EE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52"/>
          <p:cNvSpPr/>
          <p:nvPr/>
        </p:nvSpPr>
        <p:spPr>
          <a:xfrm>
            <a:off x="3588275" y="1944125"/>
            <a:ext cx="1952400" cy="338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5352EE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52"/>
          <p:cNvSpPr/>
          <p:nvPr/>
        </p:nvSpPr>
        <p:spPr>
          <a:xfrm>
            <a:off x="4927065" y="3849975"/>
            <a:ext cx="1952400" cy="338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5352EE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9" name="Google Shape;1099;p52"/>
          <p:cNvSpPr/>
          <p:nvPr/>
        </p:nvSpPr>
        <p:spPr>
          <a:xfrm>
            <a:off x="6297925" y="1944125"/>
            <a:ext cx="1952400" cy="338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5352EE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0" name="Google Shape;1100;p52"/>
          <p:cNvSpPr/>
          <p:nvPr/>
        </p:nvSpPr>
        <p:spPr>
          <a:xfrm>
            <a:off x="2264535" y="3849975"/>
            <a:ext cx="1952400" cy="338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5352EE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52"/>
          <p:cNvSpPr txBox="1">
            <a:spLocks noGrp="1"/>
          </p:cNvSpPr>
          <p:nvPr>
            <p:ph type="title" idx="9"/>
          </p:nvPr>
        </p:nvSpPr>
        <p:spPr>
          <a:xfrm>
            <a:off x="6458425" y="2017025"/>
            <a:ext cx="1631400" cy="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TUDN</a:t>
            </a:r>
            <a:endParaRPr dirty="0"/>
          </a:p>
        </p:txBody>
      </p:sp>
      <p:sp>
        <p:nvSpPr>
          <p:cNvPr id="1104" name="Google Shape;1104;p52"/>
          <p:cNvSpPr txBox="1">
            <a:spLocks noGrp="1"/>
          </p:cNvSpPr>
          <p:nvPr>
            <p:ph type="title" idx="14"/>
          </p:nvPr>
        </p:nvSpPr>
        <p:spPr>
          <a:xfrm>
            <a:off x="5087565" y="3933475"/>
            <a:ext cx="1631400" cy="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Sky Sports</a:t>
            </a:r>
            <a:endParaRPr dirty="0"/>
          </a:p>
        </p:txBody>
      </p:sp>
      <p:sp>
        <p:nvSpPr>
          <p:cNvPr id="1105" name="Google Shape;1105;p5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Deportes </a:t>
            </a:r>
            <a:endParaRPr dirty="0"/>
          </a:p>
        </p:txBody>
      </p:sp>
      <p:sp>
        <p:nvSpPr>
          <p:cNvPr id="1106" name="Google Shape;1106;p52"/>
          <p:cNvSpPr txBox="1">
            <a:spLocks noGrp="1"/>
          </p:cNvSpPr>
          <p:nvPr>
            <p:ph type="title" idx="2"/>
          </p:nvPr>
        </p:nvSpPr>
        <p:spPr>
          <a:xfrm>
            <a:off x="1039125" y="2017025"/>
            <a:ext cx="1631400" cy="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ESPN</a:t>
            </a:r>
            <a:endParaRPr dirty="0"/>
          </a:p>
        </p:txBody>
      </p:sp>
      <p:sp>
        <p:nvSpPr>
          <p:cNvPr id="1108" name="Google Shape;1108;p52"/>
          <p:cNvSpPr txBox="1">
            <a:spLocks noGrp="1"/>
          </p:cNvSpPr>
          <p:nvPr>
            <p:ph type="title" idx="3"/>
          </p:nvPr>
        </p:nvSpPr>
        <p:spPr>
          <a:xfrm>
            <a:off x="3748775" y="2017025"/>
            <a:ext cx="1631400" cy="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/>
              <a:t>Fox Deportes </a:t>
            </a:r>
            <a:endParaRPr sz="1600" dirty="0"/>
          </a:p>
        </p:txBody>
      </p:sp>
      <p:sp>
        <p:nvSpPr>
          <p:cNvPr id="1110" name="Google Shape;1110;p52"/>
          <p:cNvSpPr txBox="1">
            <a:spLocks noGrp="1"/>
          </p:cNvSpPr>
          <p:nvPr>
            <p:ph type="title" idx="5"/>
          </p:nvPr>
        </p:nvSpPr>
        <p:spPr>
          <a:xfrm>
            <a:off x="2425035" y="3933475"/>
            <a:ext cx="1631400" cy="19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Bein Sports</a:t>
            </a:r>
            <a:endParaRPr dirty="0"/>
          </a:p>
        </p:txBody>
      </p:sp>
      <p:pic>
        <p:nvPicPr>
          <p:cNvPr id="3074" name="Picture 2" descr="Logo ESPN: la historia y el significado del logotipo, la marca y el  símbolo. | png, vector">
            <a:hlinkClick r:id="rId3"/>
            <a:extLst>
              <a:ext uri="{FF2B5EF4-FFF2-40B4-BE49-F238E27FC236}">
                <a16:creationId xmlns:a16="http://schemas.microsoft.com/office/drawing/2014/main" id="{12F93B49-E361-4F3C-BC36-365CD7FF29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6653"/>
          <a:stretch/>
        </p:blipFill>
        <p:spPr bwMode="auto">
          <a:xfrm>
            <a:off x="916898" y="927864"/>
            <a:ext cx="1875854" cy="142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hlinkClick r:id="rId5"/>
            <a:extLst>
              <a:ext uri="{FF2B5EF4-FFF2-40B4-BE49-F238E27FC236}">
                <a16:creationId xmlns:a16="http://schemas.microsoft.com/office/drawing/2014/main" id="{D22270BD-A65A-40A8-82BA-29E6CA754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42" t="-1" r="-21339" b="-46153"/>
          <a:stretch/>
        </p:blipFill>
        <p:spPr bwMode="auto">
          <a:xfrm>
            <a:off x="3518841" y="1064246"/>
            <a:ext cx="2021834" cy="121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Univision Deportes Rebranding as 'TUDN', the Destination for Soccer's Most  Passionate Fans - TelevisaUnivision">
            <a:hlinkClick r:id="rId7"/>
            <a:extLst>
              <a:ext uri="{FF2B5EF4-FFF2-40B4-BE49-F238E27FC236}">
                <a16:creationId xmlns:a16="http://schemas.microsoft.com/office/drawing/2014/main" id="{D646D978-8406-4386-8E9F-6B9EBC48FB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7910"/>
          <a:stretch/>
        </p:blipFill>
        <p:spPr bwMode="auto">
          <a:xfrm>
            <a:off x="6128725" y="1219935"/>
            <a:ext cx="2290799" cy="113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IN SPORTS - Aplicaciones en Google Play">
            <a:hlinkClick r:id="rId9"/>
            <a:extLst>
              <a:ext uri="{FF2B5EF4-FFF2-40B4-BE49-F238E27FC236}">
                <a16:creationId xmlns:a16="http://schemas.microsoft.com/office/drawing/2014/main" id="{DE0B702D-E718-43A6-BA36-E1B252450C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677" t="-54" r="-20794" b="-34203"/>
          <a:stretch/>
        </p:blipFill>
        <p:spPr bwMode="auto">
          <a:xfrm>
            <a:off x="2350440" y="2571750"/>
            <a:ext cx="1768968" cy="164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ky Sports en App Store">
            <a:hlinkClick r:id="rId11"/>
            <a:extLst>
              <a:ext uri="{FF2B5EF4-FFF2-40B4-BE49-F238E27FC236}">
                <a16:creationId xmlns:a16="http://schemas.microsoft.com/office/drawing/2014/main" id="{8A855662-56B3-4FD8-99AF-CBB9FF8EDA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>
                        <a14:foregroundMark x1="46167" y1="28254" x2="41333" y2="33175"/>
                        <a14:foregroundMark x1="41333" y1="33175" x2="45583" y2="53810"/>
                        <a14:foregroundMark x1="45583" y1="53810" x2="59583" y2="62381"/>
                        <a14:foregroundMark x1="59583" y1="62381" x2="54583" y2="70794"/>
                        <a14:foregroundMark x1="54583" y1="70794" x2="52833" y2="70794"/>
                        <a14:foregroundMark x1="47417" y1="23651" x2="47417" y2="39841"/>
                        <a14:foregroundMark x1="47417" y1="39841" x2="51667" y2="31429"/>
                        <a14:foregroundMark x1="51667" y1="31429" x2="56667" y2="40635"/>
                        <a14:foregroundMark x1="56667" y1="40635" x2="60333" y2="32381"/>
                        <a14:foregroundMark x1="60333" y1="32381" x2="56583" y2="326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782" t="12479" r="23164" b="-10392"/>
          <a:stretch/>
        </p:blipFill>
        <p:spPr bwMode="auto">
          <a:xfrm>
            <a:off x="4927065" y="2516115"/>
            <a:ext cx="1952400" cy="169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4" name="Google Shape;2164;p72"/>
          <p:cNvSpPr/>
          <p:nvPr/>
        </p:nvSpPr>
        <p:spPr>
          <a:xfrm flipH="1">
            <a:off x="4964013" y="2382817"/>
            <a:ext cx="542156" cy="1716985"/>
          </a:xfrm>
          <a:custGeom>
            <a:avLst/>
            <a:gdLst/>
            <a:ahLst/>
            <a:cxnLst/>
            <a:rect l="l" t="t" r="r" b="b"/>
            <a:pathLst>
              <a:path w="28348" h="89777" extrusionOk="0">
                <a:moveTo>
                  <a:pt x="22990" y="0"/>
                </a:moveTo>
                <a:cubicBezTo>
                  <a:pt x="20759" y="0"/>
                  <a:pt x="19253" y="2249"/>
                  <a:pt x="18933" y="4480"/>
                </a:cubicBezTo>
                <a:cubicBezTo>
                  <a:pt x="18764" y="5765"/>
                  <a:pt x="18764" y="7016"/>
                  <a:pt x="18764" y="8215"/>
                </a:cubicBezTo>
                <a:cubicBezTo>
                  <a:pt x="18764" y="10616"/>
                  <a:pt x="18764" y="12881"/>
                  <a:pt x="17445" y="15281"/>
                </a:cubicBezTo>
                <a:cubicBezTo>
                  <a:pt x="16634" y="16769"/>
                  <a:pt x="15535" y="18071"/>
                  <a:pt x="14453" y="19322"/>
                </a:cubicBezTo>
                <a:cubicBezTo>
                  <a:pt x="13693" y="20235"/>
                  <a:pt x="12881" y="21181"/>
                  <a:pt x="12221" y="22178"/>
                </a:cubicBezTo>
                <a:cubicBezTo>
                  <a:pt x="9839" y="25694"/>
                  <a:pt x="9010" y="30005"/>
                  <a:pt x="9805" y="34653"/>
                </a:cubicBezTo>
                <a:cubicBezTo>
                  <a:pt x="10515" y="38795"/>
                  <a:pt x="9433" y="42090"/>
                  <a:pt x="6052" y="46030"/>
                </a:cubicBezTo>
                <a:cubicBezTo>
                  <a:pt x="3077" y="49512"/>
                  <a:pt x="1" y="53096"/>
                  <a:pt x="964" y="58167"/>
                </a:cubicBezTo>
                <a:cubicBezTo>
                  <a:pt x="1302" y="59958"/>
                  <a:pt x="2131" y="61716"/>
                  <a:pt x="2924" y="63441"/>
                </a:cubicBezTo>
                <a:cubicBezTo>
                  <a:pt x="4311" y="66364"/>
                  <a:pt x="5714" y="69391"/>
                  <a:pt x="4885" y="72772"/>
                </a:cubicBezTo>
                <a:cubicBezTo>
                  <a:pt x="4599" y="73921"/>
                  <a:pt x="4040" y="74985"/>
                  <a:pt x="3517" y="75999"/>
                </a:cubicBezTo>
                <a:cubicBezTo>
                  <a:pt x="3246" y="76524"/>
                  <a:pt x="2958" y="77065"/>
                  <a:pt x="2722" y="77606"/>
                </a:cubicBezTo>
                <a:cubicBezTo>
                  <a:pt x="1741" y="79837"/>
                  <a:pt x="1471" y="82186"/>
                  <a:pt x="1978" y="84248"/>
                </a:cubicBezTo>
                <a:cubicBezTo>
                  <a:pt x="2367" y="85905"/>
                  <a:pt x="3314" y="87426"/>
                  <a:pt x="4565" y="88441"/>
                </a:cubicBezTo>
                <a:cubicBezTo>
                  <a:pt x="5020" y="88813"/>
                  <a:pt x="5494" y="89101"/>
                  <a:pt x="6001" y="89320"/>
                </a:cubicBezTo>
                <a:cubicBezTo>
                  <a:pt x="6677" y="89624"/>
                  <a:pt x="7472" y="89777"/>
                  <a:pt x="8401" y="89777"/>
                </a:cubicBezTo>
                <a:cubicBezTo>
                  <a:pt x="10768" y="89777"/>
                  <a:pt x="13727" y="88762"/>
                  <a:pt x="15552" y="87309"/>
                </a:cubicBezTo>
                <a:cubicBezTo>
                  <a:pt x="18527" y="84976"/>
                  <a:pt x="18392" y="81866"/>
                  <a:pt x="18239" y="78569"/>
                </a:cubicBezTo>
                <a:cubicBezTo>
                  <a:pt x="18122" y="75932"/>
                  <a:pt x="18003" y="73227"/>
                  <a:pt x="19456" y="70777"/>
                </a:cubicBezTo>
                <a:cubicBezTo>
                  <a:pt x="20099" y="69661"/>
                  <a:pt x="20910" y="68647"/>
                  <a:pt x="21671" y="67649"/>
                </a:cubicBezTo>
                <a:cubicBezTo>
                  <a:pt x="22972" y="65976"/>
                  <a:pt x="24207" y="64403"/>
                  <a:pt x="24832" y="62426"/>
                </a:cubicBezTo>
                <a:cubicBezTo>
                  <a:pt x="25796" y="59418"/>
                  <a:pt x="24967" y="56172"/>
                  <a:pt x="24122" y="53670"/>
                </a:cubicBezTo>
                <a:cubicBezTo>
                  <a:pt x="23885" y="52994"/>
                  <a:pt x="23632" y="52300"/>
                  <a:pt x="23396" y="51624"/>
                </a:cubicBezTo>
                <a:cubicBezTo>
                  <a:pt x="22600" y="49444"/>
                  <a:pt x="21789" y="47195"/>
                  <a:pt x="21536" y="44846"/>
                </a:cubicBezTo>
                <a:cubicBezTo>
                  <a:pt x="21282" y="42226"/>
                  <a:pt x="21773" y="40096"/>
                  <a:pt x="23057" y="38304"/>
                </a:cubicBezTo>
                <a:cubicBezTo>
                  <a:pt x="23396" y="37831"/>
                  <a:pt x="23767" y="37391"/>
                  <a:pt x="24122" y="36952"/>
                </a:cubicBezTo>
                <a:cubicBezTo>
                  <a:pt x="24680" y="36259"/>
                  <a:pt x="25271" y="35532"/>
                  <a:pt x="25728" y="34754"/>
                </a:cubicBezTo>
                <a:cubicBezTo>
                  <a:pt x="27638" y="31441"/>
                  <a:pt x="26826" y="28078"/>
                  <a:pt x="25947" y="24511"/>
                </a:cubicBezTo>
                <a:cubicBezTo>
                  <a:pt x="25187" y="21434"/>
                  <a:pt x="24410" y="18274"/>
                  <a:pt x="25508" y="15130"/>
                </a:cubicBezTo>
                <a:cubicBezTo>
                  <a:pt x="25812" y="14267"/>
                  <a:pt x="26218" y="13439"/>
                  <a:pt x="26623" y="12644"/>
                </a:cubicBezTo>
                <a:cubicBezTo>
                  <a:pt x="26860" y="12155"/>
                  <a:pt x="27097" y="11647"/>
                  <a:pt x="27317" y="11157"/>
                </a:cubicBezTo>
                <a:cubicBezTo>
                  <a:pt x="28162" y="9213"/>
                  <a:pt x="28348" y="6745"/>
                  <a:pt x="27790" y="4530"/>
                </a:cubicBezTo>
                <a:cubicBezTo>
                  <a:pt x="27317" y="2637"/>
                  <a:pt x="26150" y="1082"/>
                  <a:pt x="24663" y="390"/>
                </a:cubicBezTo>
                <a:cubicBezTo>
                  <a:pt x="24105" y="135"/>
                  <a:pt x="23531" y="0"/>
                  <a:pt x="2299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7150" dist="19050" dir="5400000" algn="bl" rotWithShape="0">
              <a:schemeClr val="dk1">
                <a:alpha val="18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5" name="Google Shape;2165;p72"/>
          <p:cNvSpPr/>
          <p:nvPr/>
        </p:nvSpPr>
        <p:spPr>
          <a:xfrm rot="945579">
            <a:off x="7263457" y="1251429"/>
            <a:ext cx="682129" cy="1292326"/>
          </a:xfrm>
          <a:custGeom>
            <a:avLst/>
            <a:gdLst/>
            <a:ahLst/>
            <a:cxnLst/>
            <a:rect l="l" t="t" r="r" b="b"/>
            <a:pathLst>
              <a:path w="38055" h="72097" extrusionOk="0">
                <a:moveTo>
                  <a:pt x="19018" y="1"/>
                </a:moveTo>
                <a:cubicBezTo>
                  <a:pt x="9466" y="1"/>
                  <a:pt x="11499" y="10605"/>
                  <a:pt x="12568" y="20176"/>
                </a:cubicBezTo>
                <a:cubicBezTo>
                  <a:pt x="13620" y="29765"/>
                  <a:pt x="10833" y="34550"/>
                  <a:pt x="7765" y="42508"/>
                </a:cubicBezTo>
                <a:cubicBezTo>
                  <a:pt x="4715" y="50466"/>
                  <a:pt x="0" y="72097"/>
                  <a:pt x="19018" y="72097"/>
                </a:cubicBezTo>
                <a:cubicBezTo>
                  <a:pt x="38055" y="72097"/>
                  <a:pt x="33340" y="50466"/>
                  <a:pt x="30290" y="42508"/>
                </a:cubicBezTo>
                <a:cubicBezTo>
                  <a:pt x="27222" y="34550"/>
                  <a:pt x="24436" y="29765"/>
                  <a:pt x="25487" y="20176"/>
                </a:cubicBezTo>
                <a:cubicBezTo>
                  <a:pt x="26556" y="10605"/>
                  <a:pt x="28589" y="1"/>
                  <a:pt x="1901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1000"/>
              </a:schemeClr>
            </a:outerShdw>
            <a:reflection stA="5000" endPos="30000" dist="38100" dir="5400000" fadeDir="5400012" sy="-100000" algn="bl" rotWithShape="0"/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6" name="Google Shape;2166;p72"/>
          <p:cNvSpPr txBox="1">
            <a:spLocks noGrp="1"/>
          </p:cNvSpPr>
          <p:nvPr>
            <p:ph type="title"/>
          </p:nvPr>
        </p:nvSpPr>
        <p:spPr>
          <a:xfrm>
            <a:off x="723819" y="760436"/>
            <a:ext cx="3228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Noticias </a:t>
            </a:r>
            <a:endParaRPr dirty="0"/>
          </a:p>
        </p:txBody>
      </p:sp>
      <p:grpSp>
        <p:nvGrpSpPr>
          <p:cNvPr id="2168" name="Google Shape;2168;p72"/>
          <p:cNvGrpSpPr/>
          <p:nvPr/>
        </p:nvGrpSpPr>
        <p:grpSpPr>
          <a:xfrm>
            <a:off x="4710960" y="468429"/>
            <a:ext cx="3834325" cy="4168885"/>
            <a:chOff x="5281375" y="954475"/>
            <a:chExt cx="2306400" cy="3179100"/>
          </a:xfrm>
        </p:grpSpPr>
        <p:sp>
          <p:nvSpPr>
            <p:cNvPr id="2169" name="Google Shape;2169;p72"/>
            <p:cNvSpPr/>
            <p:nvPr/>
          </p:nvSpPr>
          <p:spPr>
            <a:xfrm>
              <a:off x="5281375" y="954475"/>
              <a:ext cx="2306400" cy="3179100"/>
            </a:xfrm>
            <a:prstGeom prst="roundRect">
              <a:avLst>
                <a:gd name="adj" fmla="val 597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0" name="Google Shape;2170;p72"/>
            <p:cNvSpPr/>
            <p:nvPr/>
          </p:nvSpPr>
          <p:spPr>
            <a:xfrm>
              <a:off x="5319402" y="1027779"/>
              <a:ext cx="2220744" cy="327716"/>
            </a:xfrm>
            <a:custGeom>
              <a:avLst/>
              <a:gdLst/>
              <a:ahLst/>
              <a:cxnLst/>
              <a:rect l="l" t="t" r="r" b="b"/>
              <a:pathLst>
                <a:path w="99074" h="14622" extrusionOk="0">
                  <a:moveTo>
                    <a:pt x="10070" y="1"/>
                  </a:moveTo>
                  <a:cubicBezTo>
                    <a:pt x="4506" y="1"/>
                    <a:pt x="1" y="4505"/>
                    <a:pt x="1" y="10070"/>
                  </a:cubicBezTo>
                  <a:lnTo>
                    <a:pt x="1" y="14622"/>
                  </a:lnTo>
                  <a:lnTo>
                    <a:pt x="99074" y="14622"/>
                  </a:lnTo>
                  <a:lnTo>
                    <a:pt x="99074" y="10070"/>
                  </a:lnTo>
                  <a:cubicBezTo>
                    <a:pt x="99074" y="4505"/>
                    <a:pt x="94570" y="1"/>
                    <a:pt x="89020" y="1"/>
                  </a:cubicBezTo>
                  <a:lnTo>
                    <a:pt x="54432" y="1"/>
                  </a:lnTo>
                  <a:cubicBezTo>
                    <a:pt x="52983" y="1"/>
                    <a:pt x="51704" y="905"/>
                    <a:pt x="51237" y="2276"/>
                  </a:cubicBezTo>
                  <a:cubicBezTo>
                    <a:pt x="50987" y="2993"/>
                    <a:pt x="50302" y="3476"/>
                    <a:pt x="49537" y="3476"/>
                  </a:cubicBezTo>
                  <a:cubicBezTo>
                    <a:pt x="48774" y="3476"/>
                    <a:pt x="48103" y="2993"/>
                    <a:pt x="47854" y="2276"/>
                  </a:cubicBezTo>
                  <a:cubicBezTo>
                    <a:pt x="47371" y="905"/>
                    <a:pt x="46093" y="1"/>
                    <a:pt x="446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3000"/>
                </a:schemeClr>
              </a:outerShdw>
              <a:reflection stA="11000" endPos="9000" dist="381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1" name="Google Shape;2171;p72"/>
            <p:cNvSpPr/>
            <p:nvPr/>
          </p:nvSpPr>
          <p:spPr>
            <a:xfrm>
              <a:off x="5319405" y="1247600"/>
              <a:ext cx="2220744" cy="2744954"/>
            </a:xfrm>
            <a:custGeom>
              <a:avLst/>
              <a:gdLst/>
              <a:ahLst/>
              <a:cxnLst/>
              <a:rect l="l" t="t" r="r" b="b"/>
              <a:pathLst>
                <a:path w="99074" h="94304" extrusionOk="0">
                  <a:moveTo>
                    <a:pt x="1" y="1"/>
                  </a:moveTo>
                  <a:lnTo>
                    <a:pt x="1" y="94304"/>
                  </a:lnTo>
                  <a:lnTo>
                    <a:pt x="99074" y="94304"/>
                  </a:lnTo>
                  <a:lnTo>
                    <a:pt x="9907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13000"/>
                </a:schemeClr>
              </a:outerShdw>
              <a:reflection stA="11000" endPos="9000" dist="38100" dir="5400000" fadeDir="5400012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2" name="Google Shape;2172;p72"/>
          <p:cNvGrpSpPr/>
          <p:nvPr/>
        </p:nvGrpSpPr>
        <p:grpSpPr>
          <a:xfrm>
            <a:off x="4042024" y="1285522"/>
            <a:ext cx="1074309" cy="356822"/>
            <a:chOff x="1725115" y="1291147"/>
            <a:chExt cx="519090" cy="172403"/>
          </a:xfrm>
        </p:grpSpPr>
        <p:sp>
          <p:nvSpPr>
            <p:cNvPr id="2173" name="Google Shape;2173;p72"/>
            <p:cNvSpPr/>
            <p:nvPr/>
          </p:nvSpPr>
          <p:spPr>
            <a:xfrm>
              <a:off x="1725115" y="1291147"/>
              <a:ext cx="519090" cy="172403"/>
            </a:xfrm>
            <a:custGeom>
              <a:avLst/>
              <a:gdLst/>
              <a:ahLst/>
              <a:cxnLst/>
              <a:rect l="l" t="t" r="r" b="b"/>
              <a:pathLst>
                <a:path w="28959" h="9618" extrusionOk="0">
                  <a:moveTo>
                    <a:pt x="18640" y="1"/>
                  </a:moveTo>
                  <a:cubicBezTo>
                    <a:pt x="16417" y="1"/>
                    <a:pt x="14193" y="709"/>
                    <a:pt x="12640" y="1957"/>
                  </a:cubicBezTo>
                  <a:cubicBezTo>
                    <a:pt x="11219" y="3097"/>
                    <a:pt x="9782" y="4972"/>
                    <a:pt x="9291" y="6953"/>
                  </a:cubicBezTo>
                  <a:cubicBezTo>
                    <a:pt x="8237" y="6100"/>
                    <a:pt x="6888" y="5651"/>
                    <a:pt x="5543" y="5651"/>
                  </a:cubicBezTo>
                  <a:cubicBezTo>
                    <a:pt x="5009" y="5651"/>
                    <a:pt x="4476" y="5722"/>
                    <a:pt x="3962" y="5867"/>
                  </a:cubicBezTo>
                  <a:cubicBezTo>
                    <a:pt x="2139" y="6392"/>
                    <a:pt x="632" y="7830"/>
                    <a:pt x="1" y="9618"/>
                  </a:cubicBezTo>
                  <a:lnTo>
                    <a:pt x="28959" y="9529"/>
                  </a:lnTo>
                  <a:cubicBezTo>
                    <a:pt x="28451" y="5937"/>
                    <a:pt x="26348" y="3027"/>
                    <a:pt x="23227" y="1186"/>
                  </a:cubicBezTo>
                  <a:cubicBezTo>
                    <a:pt x="21870" y="374"/>
                    <a:pt x="20255" y="1"/>
                    <a:pt x="186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4" name="Google Shape;2174;p72"/>
            <p:cNvSpPr/>
            <p:nvPr/>
          </p:nvSpPr>
          <p:spPr>
            <a:xfrm>
              <a:off x="1953865" y="1296811"/>
              <a:ext cx="269951" cy="147971"/>
            </a:xfrm>
            <a:custGeom>
              <a:avLst/>
              <a:gdLst/>
              <a:ahLst/>
              <a:cxnLst/>
              <a:rect l="l" t="t" r="r" b="b"/>
              <a:pathLst>
                <a:path w="15060" h="8255" extrusionOk="0">
                  <a:moveTo>
                    <a:pt x="5623" y="1"/>
                  </a:moveTo>
                  <a:cubicBezTo>
                    <a:pt x="5130" y="1"/>
                    <a:pt x="4634" y="39"/>
                    <a:pt x="4138" y="117"/>
                  </a:cubicBezTo>
                  <a:cubicBezTo>
                    <a:pt x="2964" y="292"/>
                    <a:pt x="1789" y="783"/>
                    <a:pt x="1036" y="1694"/>
                  </a:cubicBezTo>
                  <a:cubicBezTo>
                    <a:pt x="265" y="2606"/>
                    <a:pt x="1" y="3973"/>
                    <a:pt x="580" y="5025"/>
                  </a:cubicBezTo>
                  <a:cubicBezTo>
                    <a:pt x="1036" y="5848"/>
                    <a:pt x="1929" y="6339"/>
                    <a:pt x="2789" y="6724"/>
                  </a:cubicBezTo>
                  <a:cubicBezTo>
                    <a:pt x="5102" y="7736"/>
                    <a:pt x="7623" y="8255"/>
                    <a:pt x="10136" y="8255"/>
                  </a:cubicBezTo>
                  <a:cubicBezTo>
                    <a:pt x="10803" y="8255"/>
                    <a:pt x="11469" y="8218"/>
                    <a:pt x="12131" y="8145"/>
                  </a:cubicBezTo>
                  <a:cubicBezTo>
                    <a:pt x="12692" y="8075"/>
                    <a:pt x="13253" y="7986"/>
                    <a:pt x="13744" y="7759"/>
                  </a:cubicBezTo>
                  <a:cubicBezTo>
                    <a:pt x="14235" y="7514"/>
                    <a:pt x="14673" y="7093"/>
                    <a:pt x="14831" y="6567"/>
                  </a:cubicBezTo>
                  <a:cubicBezTo>
                    <a:pt x="15059" y="5761"/>
                    <a:pt x="14603" y="4920"/>
                    <a:pt x="14077" y="4253"/>
                  </a:cubicBezTo>
                  <a:cubicBezTo>
                    <a:pt x="12036" y="1664"/>
                    <a:pt x="8896" y="1"/>
                    <a:pt x="56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5" name="Google Shape;2175;p72"/>
            <p:cNvSpPr/>
            <p:nvPr/>
          </p:nvSpPr>
          <p:spPr>
            <a:xfrm>
              <a:off x="1773837" y="1396227"/>
              <a:ext cx="83907" cy="48523"/>
            </a:xfrm>
            <a:custGeom>
              <a:avLst/>
              <a:gdLst/>
              <a:ahLst/>
              <a:cxnLst/>
              <a:rect l="l" t="t" r="r" b="b"/>
              <a:pathLst>
                <a:path w="4681" h="2707" extrusionOk="0">
                  <a:moveTo>
                    <a:pt x="2283" y="0"/>
                  </a:moveTo>
                  <a:cubicBezTo>
                    <a:pt x="1541" y="0"/>
                    <a:pt x="523" y="100"/>
                    <a:pt x="228" y="530"/>
                  </a:cubicBezTo>
                  <a:cubicBezTo>
                    <a:pt x="1" y="881"/>
                    <a:pt x="17" y="1372"/>
                    <a:pt x="228" y="1722"/>
                  </a:cubicBezTo>
                  <a:cubicBezTo>
                    <a:pt x="438" y="2090"/>
                    <a:pt x="807" y="2353"/>
                    <a:pt x="1193" y="2494"/>
                  </a:cubicBezTo>
                  <a:cubicBezTo>
                    <a:pt x="1595" y="2634"/>
                    <a:pt x="2016" y="2669"/>
                    <a:pt x="2436" y="2686"/>
                  </a:cubicBezTo>
                  <a:cubicBezTo>
                    <a:pt x="2577" y="2698"/>
                    <a:pt x="2718" y="2706"/>
                    <a:pt x="2858" y="2706"/>
                  </a:cubicBezTo>
                  <a:cubicBezTo>
                    <a:pt x="3119" y="2706"/>
                    <a:pt x="3377" y="2678"/>
                    <a:pt x="3628" y="2599"/>
                  </a:cubicBezTo>
                  <a:cubicBezTo>
                    <a:pt x="4014" y="2475"/>
                    <a:pt x="4383" y="2195"/>
                    <a:pt x="4523" y="1828"/>
                  </a:cubicBezTo>
                  <a:cubicBezTo>
                    <a:pt x="4680" y="1372"/>
                    <a:pt x="4505" y="846"/>
                    <a:pt x="4154" y="512"/>
                  </a:cubicBezTo>
                  <a:cubicBezTo>
                    <a:pt x="3804" y="197"/>
                    <a:pt x="3331" y="40"/>
                    <a:pt x="2857" y="21"/>
                  </a:cubicBezTo>
                  <a:cubicBezTo>
                    <a:pt x="2710" y="9"/>
                    <a:pt x="2509" y="0"/>
                    <a:pt x="2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6" name="Google Shape;2176;p72"/>
          <p:cNvGrpSpPr/>
          <p:nvPr/>
        </p:nvGrpSpPr>
        <p:grpSpPr>
          <a:xfrm rot="-1933770">
            <a:off x="7602384" y="3145327"/>
            <a:ext cx="620120" cy="233909"/>
            <a:chOff x="6872640" y="3300197"/>
            <a:chExt cx="620134" cy="233914"/>
          </a:xfrm>
        </p:grpSpPr>
        <p:sp>
          <p:nvSpPr>
            <p:cNvPr id="2177" name="Google Shape;2177;p72"/>
            <p:cNvSpPr/>
            <p:nvPr/>
          </p:nvSpPr>
          <p:spPr>
            <a:xfrm>
              <a:off x="7282174" y="3300197"/>
              <a:ext cx="210600" cy="210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8" name="Google Shape;2178;p72"/>
            <p:cNvSpPr/>
            <p:nvPr/>
          </p:nvSpPr>
          <p:spPr>
            <a:xfrm>
              <a:off x="6872640" y="3488811"/>
              <a:ext cx="45300" cy="453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57163" dist="85725" dir="5400000" algn="bl" rotWithShape="0">
                <a:schemeClr val="dk1">
                  <a:alpha val="38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79" name="Google Shape;2179;p72"/>
          <p:cNvGrpSpPr/>
          <p:nvPr/>
        </p:nvGrpSpPr>
        <p:grpSpPr>
          <a:xfrm>
            <a:off x="7785315" y="3617336"/>
            <a:ext cx="649330" cy="215676"/>
            <a:chOff x="1725115" y="1291147"/>
            <a:chExt cx="519090" cy="172403"/>
          </a:xfrm>
        </p:grpSpPr>
        <p:sp>
          <p:nvSpPr>
            <p:cNvPr id="2180" name="Google Shape;2180;p72"/>
            <p:cNvSpPr/>
            <p:nvPr/>
          </p:nvSpPr>
          <p:spPr>
            <a:xfrm>
              <a:off x="1725115" y="1291147"/>
              <a:ext cx="519090" cy="172403"/>
            </a:xfrm>
            <a:custGeom>
              <a:avLst/>
              <a:gdLst/>
              <a:ahLst/>
              <a:cxnLst/>
              <a:rect l="l" t="t" r="r" b="b"/>
              <a:pathLst>
                <a:path w="28959" h="9618" extrusionOk="0">
                  <a:moveTo>
                    <a:pt x="18640" y="1"/>
                  </a:moveTo>
                  <a:cubicBezTo>
                    <a:pt x="16417" y="1"/>
                    <a:pt x="14193" y="709"/>
                    <a:pt x="12640" y="1957"/>
                  </a:cubicBezTo>
                  <a:cubicBezTo>
                    <a:pt x="11219" y="3097"/>
                    <a:pt x="9782" y="4972"/>
                    <a:pt x="9291" y="6953"/>
                  </a:cubicBezTo>
                  <a:cubicBezTo>
                    <a:pt x="8237" y="6100"/>
                    <a:pt x="6888" y="5651"/>
                    <a:pt x="5543" y="5651"/>
                  </a:cubicBezTo>
                  <a:cubicBezTo>
                    <a:pt x="5009" y="5651"/>
                    <a:pt x="4476" y="5722"/>
                    <a:pt x="3962" y="5867"/>
                  </a:cubicBezTo>
                  <a:cubicBezTo>
                    <a:pt x="2139" y="6392"/>
                    <a:pt x="632" y="7830"/>
                    <a:pt x="1" y="9618"/>
                  </a:cubicBezTo>
                  <a:lnTo>
                    <a:pt x="28959" y="9529"/>
                  </a:lnTo>
                  <a:cubicBezTo>
                    <a:pt x="28451" y="5937"/>
                    <a:pt x="26348" y="3027"/>
                    <a:pt x="23227" y="1186"/>
                  </a:cubicBezTo>
                  <a:cubicBezTo>
                    <a:pt x="21870" y="374"/>
                    <a:pt x="20255" y="1"/>
                    <a:pt x="186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72"/>
            <p:cNvSpPr/>
            <p:nvPr/>
          </p:nvSpPr>
          <p:spPr>
            <a:xfrm>
              <a:off x="1953865" y="1296811"/>
              <a:ext cx="269951" cy="147971"/>
            </a:xfrm>
            <a:custGeom>
              <a:avLst/>
              <a:gdLst/>
              <a:ahLst/>
              <a:cxnLst/>
              <a:rect l="l" t="t" r="r" b="b"/>
              <a:pathLst>
                <a:path w="15060" h="8255" extrusionOk="0">
                  <a:moveTo>
                    <a:pt x="5623" y="1"/>
                  </a:moveTo>
                  <a:cubicBezTo>
                    <a:pt x="5130" y="1"/>
                    <a:pt x="4634" y="39"/>
                    <a:pt x="4138" y="117"/>
                  </a:cubicBezTo>
                  <a:cubicBezTo>
                    <a:pt x="2964" y="292"/>
                    <a:pt x="1789" y="783"/>
                    <a:pt x="1036" y="1694"/>
                  </a:cubicBezTo>
                  <a:cubicBezTo>
                    <a:pt x="265" y="2606"/>
                    <a:pt x="1" y="3973"/>
                    <a:pt x="580" y="5025"/>
                  </a:cubicBezTo>
                  <a:cubicBezTo>
                    <a:pt x="1036" y="5848"/>
                    <a:pt x="1929" y="6339"/>
                    <a:pt x="2789" y="6724"/>
                  </a:cubicBezTo>
                  <a:cubicBezTo>
                    <a:pt x="5102" y="7736"/>
                    <a:pt x="7623" y="8255"/>
                    <a:pt x="10136" y="8255"/>
                  </a:cubicBezTo>
                  <a:cubicBezTo>
                    <a:pt x="10803" y="8255"/>
                    <a:pt x="11469" y="8218"/>
                    <a:pt x="12131" y="8145"/>
                  </a:cubicBezTo>
                  <a:cubicBezTo>
                    <a:pt x="12692" y="8075"/>
                    <a:pt x="13253" y="7986"/>
                    <a:pt x="13744" y="7759"/>
                  </a:cubicBezTo>
                  <a:cubicBezTo>
                    <a:pt x="14235" y="7514"/>
                    <a:pt x="14673" y="7093"/>
                    <a:pt x="14831" y="6567"/>
                  </a:cubicBezTo>
                  <a:cubicBezTo>
                    <a:pt x="15059" y="5761"/>
                    <a:pt x="14603" y="4920"/>
                    <a:pt x="14077" y="4253"/>
                  </a:cubicBezTo>
                  <a:cubicBezTo>
                    <a:pt x="12036" y="1664"/>
                    <a:pt x="8896" y="1"/>
                    <a:pt x="56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2" name="Google Shape;2182;p72"/>
            <p:cNvSpPr/>
            <p:nvPr/>
          </p:nvSpPr>
          <p:spPr>
            <a:xfrm>
              <a:off x="1773837" y="1396227"/>
              <a:ext cx="83907" cy="48523"/>
            </a:xfrm>
            <a:custGeom>
              <a:avLst/>
              <a:gdLst/>
              <a:ahLst/>
              <a:cxnLst/>
              <a:rect l="l" t="t" r="r" b="b"/>
              <a:pathLst>
                <a:path w="4681" h="2707" extrusionOk="0">
                  <a:moveTo>
                    <a:pt x="2283" y="0"/>
                  </a:moveTo>
                  <a:cubicBezTo>
                    <a:pt x="1541" y="0"/>
                    <a:pt x="523" y="100"/>
                    <a:pt x="228" y="530"/>
                  </a:cubicBezTo>
                  <a:cubicBezTo>
                    <a:pt x="1" y="881"/>
                    <a:pt x="17" y="1372"/>
                    <a:pt x="228" y="1722"/>
                  </a:cubicBezTo>
                  <a:cubicBezTo>
                    <a:pt x="438" y="2090"/>
                    <a:pt x="807" y="2353"/>
                    <a:pt x="1193" y="2494"/>
                  </a:cubicBezTo>
                  <a:cubicBezTo>
                    <a:pt x="1595" y="2634"/>
                    <a:pt x="2016" y="2669"/>
                    <a:pt x="2436" y="2686"/>
                  </a:cubicBezTo>
                  <a:cubicBezTo>
                    <a:pt x="2577" y="2698"/>
                    <a:pt x="2718" y="2706"/>
                    <a:pt x="2858" y="2706"/>
                  </a:cubicBezTo>
                  <a:cubicBezTo>
                    <a:pt x="3119" y="2706"/>
                    <a:pt x="3377" y="2678"/>
                    <a:pt x="3628" y="2599"/>
                  </a:cubicBezTo>
                  <a:cubicBezTo>
                    <a:pt x="4014" y="2475"/>
                    <a:pt x="4383" y="2195"/>
                    <a:pt x="4523" y="1828"/>
                  </a:cubicBezTo>
                  <a:cubicBezTo>
                    <a:pt x="4680" y="1372"/>
                    <a:pt x="4505" y="846"/>
                    <a:pt x="4154" y="512"/>
                  </a:cubicBezTo>
                  <a:cubicBezTo>
                    <a:pt x="3804" y="197"/>
                    <a:pt x="3331" y="40"/>
                    <a:pt x="2857" y="21"/>
                  </a:cubicBezTo>
                  <a:cubicBezTo>
                    <a:pt x="2710" y="9"/>
                    <a:pt x="2509" y="0"/>
                    <a:pt x="2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1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050" name="Picture 2" descr="CNN International - Wikipedia, la enciclopedia libre">
            <a:hlinkClick r:id="rId3"/>
            <a:extLst>
              <a:ext uri="{FF2B5EF4-FFF2-40B4-BE49-F238E27FC236}">
                <a16:creationId xmlns:a16="http://schemas.microsoft.com/office/drawing/2014/main" id="{8EF8608F-1894-498B-BE90-A8DE6D7CC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753" y="1125759"/>
            <a:ext cx="1109706" cy="110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hlinkClick r:id="rId5"/>
            <a:extLst>
              <a:ext uri="{FF2B5EF4-FFF2-40B4-BE49-F238E27FC236}">
                <a16:creationId xmlns:a16="http://schemas.microsoft.com/office/drawing/2014/main" id="{233741D0-4262-41E9-AE05-834777B968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9784" y="1645301"/>
            <a:ext cx="1487255" cy="1101313"/>
          </a:xfrm>
          <a:prstGeom prst="rect">
            <a:avLst/>
          </a:prstGeom>
        </p:spPr>
      </p:pic>
      <p:pic>
        <p:nvPicPr>
          <p:cNvPr id="2054" name="Picture 6" descr="BBC News Mundo - YouTube">
            <a:hlinkClick r:id="rId7"/>
            <a:extLst>
              <a:ext uri="{FF2B5EF4-FFF2-40B4-BE49-F238E27FC236}">
                <a16:creationId xmlns:a16="http://schemas.microsoft.com/office/drawing/2014/main" id="{D7E23020-8B20-43FF-AA4A-5E1C2914A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79" y="1690772"/>
            <a:ext cx="1074309" cy="107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rensa Libre - Home | Facebook">
            <a:hlinkClick r:id="rId9"/>
            <a:extLst>
              <a:ext uri="{FF2B5EF4-FFF2-40B4-BE49-F238E27FC236}">
                <a16:creationId xmlns:a16="http://schemas.microsoft.com/office/drawing/2014/main" id="{8AF3972E-57EE-47D1-A84C-F144490F6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624" y="2549696"/>
            <a:ext cx="1167282" cy="116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TN23 (canal de televisión) - Wikipedia, la enciclopedia libre">
            <a:hlinkClick r:id="rId11"/>
            <a:extLst>
              <a:ext uri="{FF2B5EF4-FFF2-40B4-BE49-F238E27FC236}">
                <a16:creationId xmlns:a16="http://schemas.microsoft.com/office/drawing/2014/main" id="{501D1715-896D-4A66-B49E-0155F6B77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078" y="2903473"/>
            <a:ext cx="1389409" cy="138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3D53807-4406-4DD5-B031-CE71C0342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/>
              <a:t>Cine y Televisión </a:t>
            </a:r>
          </a:p>
        </p:txBody>
      </p:sp>
      <p:pic>
        <p:nvPicPr>
          <p:cNvPr id="3074" name="Picture 2" descr="Netflix - Home | Facebook">
            <a:hlinkClick r:id="rId3"/>
            <a:extLst>
              <a:ext uri="{FF2B5EF4-FFF2-40B4-BE49-F238E27FC236}">
                <a16:creationId xmlns:a16="http://schemas.microsoft.com/office/drawing/2014/main" id="{C66CEF97-1C6A-482C-B844-8F86F9A43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66" y="1732370"/>
            <a:ext cx="1152344" cy="1152344"/>
          </a:xfrm>
          <a:prstGeom prst="roundRect">
            <a:avLst>
              <a:gd name="adj" fmla="val 3157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luto TV - Películas y Series en App Store">
            <a:hlinkClick r:id="rId5"/>
            <a:extLst>
              <a:ext uri="{FF2B5EF4-FFF2-40B4-BE49-F238E27FC236}">
                <a16:creationId xmlns:a16="http://schemas.microsoft.com/office/drawing/2014/main" id="{5FD4BD9B-47EE-4B1C-B08D-23480766B1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1" t="13035" r="30595" b="11488"/>
          <a:stretch/>
        </p:blipFill>
        <p:spPr bwMode="auto">
          <a:xfrm>
            <a:off x="7141028" y="2571750"/>
            <a:ext cx="1274005" cy="125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ony ultima la compra de Crunchyroll, el popular servicio de anime por  'streaming' - MuyComputer">
            <a:hlinkClick r:id="rId7"/>
            <a:extLst>
              <a:ext uri="{FF2B5EF4-FFF2-40B4-BE49-F238E27FC236}">
                <a16:creationId xmlns:a16="http://schemas.microsoft.com/office/drawing/2014/main" id="{6E80815D-0565-42B0-B3D2-C3FEB291D4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4" t="16719" r="27000" b="17037"/>
          <a:stretch/>
        </p:blipFill>
        <p:spPr bwMode="auto">
          <a:xfrm>
            <a:off x="5705656" y="1401035"/>
            <a:ext cx="1230049" cy="1152344"/>
          </a:xfrm>
          <a:prstGeom prst="roundRect">
            <a:avLst>
              <a:gd name="adj" fmla="val 2371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tar Plus gratis: cómo acceder al 'Pase Libre' para ver contenido gratuito  este fin de semana revtli | RESPUESTAS | EL COMERCIO PERÚ">
            <a:hlinkClick r:id="rId9"/>
            <a:extLst>
              <a:ext uri="{FF2B5EF4-FFF2-40B4-BE49-F238E27FC236}">
                <a16:creationId xmlns:a16="http://schemas.microsoft.com/office/drawing/2014/main" id="{0D717EC6-690F-4305-B646-D34271B91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824" y="3198861"/>
            <a:ext cx="1274005" cy="1274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mazon Prime iOs App Icon | Citypng">
            <a:hlinkClick r:id="rId11"/>
            <a:extLst>
              <a:ext uri="{FF2B5EF4-FFF2-40B4-BE49-F238E27FC236}">
                <a16:creationId xmlns:a16="http://schemas.microsoft.com/office/drawing/2014/main" id="{533C373B-CB75-4395-AE2A-AB3B5ACEA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467" b="90000" l="10000" r="90000">
                        <a14:foregroundMark x1="43412" y1="25200" x2="36588" y2="36933"/>
                        <a14:foregroundMark x1="36588" y1="36933" x2="68353" y2="70400"/>
                        <a14:foregroundMark x1="68353" y1="70400" x2="34588" y2="75867"/>
                        <a14:foregroundMark x1="34588" y1="75867" x2="21412" y2="73200"/>
                        <a14:foregroundMark x1="21412" y1="73200" x2="34118" y2="62933"/>
                        <a14:foregroundMark x1="34118" y1="62933" x2="45529" y2="63733"/>
                        <a14:foregroundMark x1="45529" y1="63733" x2="50588" y2="51867"/>
                        <a14:foregroundMark x1="50588" y1="51867" x2="50588" y2="51467"/>
                        <a14:foregroundMark x1="33412" y1="25867" x2="30000" y2="69600"/>
                        <a14:foregroundMark x1="31882" y1="26400" x2="31647" y2="37733"/>
                        <a14:foregroundMark x1="31647" y1="37733" x2="77294" y2="30133"/>
                        <a14:foregroundMark x1="77294" y1="30133" x2="65176" y2="35467"/>
                        <a14:foregroundMark x1="65176" y1="35467" x2="60118" y2="46667"/>
                        <a14:foregroundMark x1="60118" y1="46667" x2="51529" y2="55467"/>
                        <a14:foregroundMark x1="51529" y1="55467" x2="50941" y2="55600"/>
                        <a14:foregroundMark x1="65176" y1="49067" x2="71765" y2="57600"/>
                        <a14:foregroundMark x1="71765" y1="57600" x2="74235" y2="73200"/>
                        <a14:foregroundMark x1="74235" y1="73200" x2="34706" y2="71600"/>
                        <a14:foregroundMark x1="34706" y1="71600" x2="34706" y2="50000"/>
                        <a14:foregroundMark x1="34706" y1="50000" x2="41765" y2="45467"/>
                        <a14:foregroundMark x1="28000" y1="9467" x2="65176" y2="9733"/>
                        <a14:foregroundMark x1="54706" y1="41867" x2="58588" y2="56667"/>
                        <a14:foregroundMark x1="58588" y1="56667" x2="71529" y2="57867"/>
                        <a14:foregroundMark x1="71529" y1="57867" x2="56706" y2="47333"/>
                        <a14:foregroundMark x1="56706" y1="47333" x2="49529" y2="34800"/>
                        <a14:foregroundMark x1="49529" y1="34800" x2="36118" y2="32800"/>
                        <a14:foregroundMark x1="36118" y1="32800" x2="26588" y2="36533"/>
                        <a14:foregroundMark x1="26588" y1="36533" x2="34235" y2="32267"/>
                        <a14:foregroundMark x1="34235" y1="32267" x2="63059" y2="28667"/>
                        <a14:foregroundMark x1="63059" y1="28667" x2="63765" y2="29200"/>
                        <a14:foregroundMark x1="29882" y1="30933" x2="29882" y2="55467"/>
                        <a14:foregroundMark x1="39412" y1="57333" x2="43529" y2="48933"/>
                        <a14:foregroundMark x1="43529" y1="48933" x2="44588" y2="48267"/>
                        <a14:foregroundMark x1="46235" y1="48933" x2="45882" y2="59867"/>
                        <a14:foregroundMark x1="45882" y1="59867" x2="44824" y2="58800"/>
                        <a14:foregroundMark x1="37882" y1="54133" x2="43882" y2="46533"/>
                        <a14:foregroundMark x1="70118" y1="49467" x2="66824" y2="55200"/>
                        <a14:foregroundMark x1="46235" y1="24933" x2="46235" y2="249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07" t="1151" r="10556" b="8301"/>
          <a:stretch/>
        </p:blipFill>
        <p:spPr bwMode="auto">
          <a:xfrm>
            <a:off x="3995057" y="2571749"/>
            <a:ext cx="1393372" cy="144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ulti-Business Company Website by Slidesgo">
  <a:themeElements>
    <a:clrScheme name="Simple Light">
      <a:dk1>
        <a:srgbClr val="5352EE"/>
      </a:dk1>
      <a:lt1>
        <a:srgbClr val="F1F0FF"/>
      </a:lt1>
      <a:dk2>
        <a:srgbClr val="9EA6FF"/>
      </a:dk2>
      <a:lt2>
        <a:srgbClr val="7882F3"/>
      </a:lt2>
      <a:accent1>
        <a:srgbClr val="D2D6FF"/>
      </a:accent1>
      <a:accent2>
        <a:srgbClr val="A1C3FF"/>
      </a:accent2>
      <a:accent3>
        <a:srgbClr val="FFC3D0"/>
      </a:accent3>
      <a:accent4>
        <a:srgbClr val="81EEEB"/>
      </a:accent4>
      <a:accent5>
        <a:srgbClr val="3AE4DF"/>
      </a:accent5>
      <a:accent6>
        <a:srgbClr val="FFFFFF"/>
      </a:accent6>
      <a:hlink>
        <a:srgbClr val="F1F0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63</Words>
  <Application>Microsoft Office PowerPoint</Application>
  <PresentationFormat>Presentación en pantalla (16:9)</PresentationFormat>
  <Paragraphs>23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Darker Grotesque Medium</vt:lpstr>
      <vt:lpstr>Arial</vt:lpstr>
      <vt:lpstr>Darker Grotesque</vt:lpstr>
      <vt:lpstr>Roboto Condensed Light</vt:lpstr>
      <vt:lpstr>Montserrat</vt:lpstr>
      <vt:lpstr>Multi-Business Company Website by Slidesgo</vt:lpstr>
      <vt:lpstr>Presentación de PowerPoint</vt:lpstr>
      <vt:lpstr>Redes Sociales</vt:lpstr>
      <vt:lpstr>Enciclopedias </vt:lpstr>
      <vt:lpstr>TUDN</vt:lpstr>
      <vt:lpstr>Noticias </vt:lpstr>
      <vt:lpstr>Cine y Televisión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Miguel Velásquez</cp:lastModifiedBy>
  <cp:revision>24</cp:revision>
  <dcterms:modified xsi:type="dcterms:W3CDTF">2022-06-21T07:51:16Z</dcterms:modified>
</cp:coreProperties>
</file>