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95" r:id="rId3"/>
    <p:sldId id="297" r:id="rId4"/>
    <p:sldId id="296" r:id="rId5"/>
    <p:sldId id="298" r:id="rId6"/>
    <p:sldId id="299" r:id="rId7"/>
    <p:sldId id="301" r:id="rId8"/>
    <p:sldId id="300" r:id="rId9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1"/>
      <p:bold r:id="rId12"/>
    </p:embeddedFont>
    <p:embeddedFont>
      <p:font typeface="Impact" panose="020B0806030902050204" pitchFamily="34" charset="0"/>
      <p:regular r:id="rId13"/>
    </p:embeddedFont>
    <p:embeddedFont>
      <p:font typeface="Quicksand" panose="020B0604020202020204" charset="0"/>
      <p:regular r:id="rId14"/>
      <p:bold r:id="rId15"/>
    </p:embeddedFont>
    <p:embeddedFont>
      <p:font typeface="Short Stack" panose="020B0604020202020204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03CB37-95F9-485E-A174-E9CAC466BC3E}">
  <a:tblStyle styleId="{2B03CB37-95F9-485E-A174-E9CAC466BC3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FD57D16-7341-47D1-A7A5-6802A93928F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-85500" y="-168653"/>
            <a:ext cx="9290344" cy="5426904"/>
            <a:chOff x="-85500" y="-168653"/>
            <a:chExt cx="9290344" cy="5426904"/>
          </a:xfrm>
        </p:grpSpPr>
        <p:grpSp>
          <p:nvGrpSpPr>
            <p:cNvPr id="23" name="Google Shape;23;p2"/>
            <p:cNvGrpSpPr/>
            <p:nvPr/>
          </p:nvGrpSpPr>
          <p:grpSpPr>
            <a:xfrm>
              <a:off x="3870624" y="271731"/>
              <a:ext cx="531017" cy="704779"/>
              <a:chOff x="3870624" y="271731"/>
              <a:chExt cx="531017" cy="704779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3870624" y="311200"/>
                <a:ext cx="425807" cy="385849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3901992" y="271731"/>
                <a:ext cx="499650" cy="704779"/>
              </a:xfrm>
              <a:custGeom>
                <a:avLst/>
                <a:gdLst/>
                <a:ahLst/>
                <a:cxnLst/>
                <a:rect l="l" t="t" r="r" b="b"/>
                <a:pathLst>
                  <a:path w="580988" h="819510" extrusionOk="0">
                    <a:moveTo>
                      <a:pt x="261759" y="635000"/>
                    </a:moveTo>
                    <a:cubicBezTo>
                      <a:pt x="260489" y="670560"/>
                      <a:pt x="259854" y="707390"/>
                      <a:pt x="258584" y="743585"/>
                    </a:cubicBezTo>
                    <a:cubicBezTo>
                      <a:pt x="292874" y="774065"/>
                      <a:pt x="337324" y="753745"/>
                      <a:pt x="370344" y="778510"/>
                    </a:cubicBezTo>
                    <a:cubicBezTo>
                      <a:pt x="388124" y="796290"/>
                      <a:pt x="360184" y="805815"/>
                      <a:pt x="345579" y="806450"/>
                    </a:cubicBezTo>
                    <a:cubicBezTo>
                      <a:pt x="281444" y="810895"/>
                      <a:pt x="120154" y="844550"/>
                      <a:pt x="84594" y="782320"/>
                    </a:cubicBezTo>
                    <a:cubicBezTo>
                      <a:pt x="104914" y="743585"/>
                      <a:pt x="160159" y="739140"/>
                      <a:pt x="200164" y="733425"/>
                    </a:cubicBezTo>
                    <a:cubicBezTo>
                      <a:pt x="208419" y="702310"/>
                      <a:pt x="212229" y="670560"/>
                      <a:pt x="214769" y="636905"/>
                    </a:cubicBezTo>
                    <a:cubicBezTo>
                      <a:pt x="180479" y="630555"/>
                      <a:pt x="21729" y="575945"/>
                      <a:pt x="35064" y="537210"/>
                    </a:cubicBezTo>
                    <a:cubicBezTo>
                      <a:pt x="45859" y="514985"/>
                      <a:pt x="66179" y="514985"/>
                      <a:pt x="85864" y="524510"/>
                    </a:cubicBezTo>
                    <a:cubicBezTo>
                      <a:pt x="101739" y="527685"/>
                      <a:pt x="102374" y="527685"/>
                      <a:pt x="110629" y="506730"/>
                    </a:cubicBezTo>
                    <a:cubicBezTo>
                      <a:pt x="-130036" y="377825"/>
                      <a:pt x="62369" y="18415"/>
                      <a:pt x="303034" y="81280"/>
                    </a:cubicBezTo>
                    <a:cubicBezTo>
                      <a:pt x="336054" y="60325"/>
                      <a:pt x="301764" y="19050"/>
                      <a:pt x="337959" y="0"/>
                    </a:cubicBezTo>
                    <a:cubicBezTo>
                      <a:pt x="712609" y="106045"/>
                      <a:pt x="628154" y="591820"/>
                      <a:pt x="261759" y="635000"/>
                    </a:cubicBezTo>
                    <a:close/>
                    <a:moveTo>
                      <a:pt x="499884" y="133350"/>
                    </a:moveTo>
                    <a:cubicBezTo>
                      <a:pt x="496709" y="130810"/>
                      <a:pt x="494169" y="128905"/>
                      <a:pt x="490994" y="126365"/>
                    </a:cubicBezTo>
                    <a:cubicBezTo>
                      <a:pt x="486549" y="104775"/>
                      <a:pt x="434479" y="60960"/>
                      <a:pt x="410349" y="62865"/>
                    </a:cubicBezTo>
                    <a:cubicBezTo>
                      <a:pt x="432574" y="86360"/>
                      <a:pt x="460514" y="116205"/>
                      <a:pt x="490994" y="125730"/>
                    </a:cubicBezTo>
                    <a:cubicBezTo>
                      <a:pt x="496074" y="130810"/>
                      <a:pt x="508774" y="133350"/>
                      <a:pt x="503694" y="142240"/>
                    </a:cubicBezTo>
                    <a:cubicBezTo>
                      <a:pt x="556399" y="230505"/>
                      <a:pt x="555764" y="327025"/>
                      <a:pt x="531634" y="424815"/>
                    </a:cubicBezTo>
                    <a:cubicBezTo>
                      <a:pt x="461784" y="501650"/>
                      <a:pt x="409079" y="557530"/>
                      <a:pt x="303669" y="596265"/>
                    </a:cubicBezTo>
                    <a:cubicBezTo>
                      <a:pt x="379869" y="597535"/>
                      <a:pt x="484644" y="531495"/>
                      <a:pt x="502424" y="456565"/>
                    </a:cubicBezTo>
                    <a:cubicBezTo>
                      <a:pt x="528459" y="450850"/>
                      <a:pt x="532904" y="424180"/>
                      <a:pt x="534174" y="401955"/>
                    </a:cubicBezTo>
                    <a:cubicBezTo>
                      <a:pt x="576719" y="365760"/>
                      <a:pt x="577354" y="186055"/>
                      <a:pt x="515759" y="169545"/>
                    </a:cubicBezTo>
                    <a:cubicBezTo>
                      <a:pt x="510679" y="167005"/>
                      <a:pt x="506234" y="163830"/>
                      <a:pt x="508774" y="156845"/>
                    </a:cubicBezTo>
                    <a:cubicBezTo>
                      <a:pt x="506234" y="149225"/>
                      <a:pt x="503694" y="140970"/>
                      <a:pt x="499884" y="133350"/>
                    </a:cubicBezTo>
                    <a:close/>
                    <a:moveTo>
                      <a:pt x="436384" y="353060"/>
                    </a:moveTo>
                    <a:cubicBezTo>
                      <a:pt x="407174" y="354330"/>
                      <a:pt x="381774" y="360680"/>
                      <a:pt x="357009" y="374650"/>
                    </a:cubicBezTo>
                    <a:cubicBezTo>
                      <a:pt x="315099" y="355600"/>
                      <a:pt x="231914" y="308610"/>
                      <a:pt x="218579" y="382905"/>
                    </a:cubicBezTo>
                    <a:cubicBezTo>
                      <a:pt x="273824" y="443230"/>
                      <a:pt x="255409" y="433070"/>
                      <a:pt x="251599" y="511175"/>
                    </a:cubicBezTo>
                    <a:cubicBezTo>
                      <a:pt x="299224" y="529590"/>
                      <a:pt x="336689" y="398145"/>
                      <a:pt x="367169" y="370205"/>
                    </a:cubicBezTo>
                    <a:cubicBezTo>
                      <a:pt x="385584" y="381635"/>
                      <a:pt x="386854" y="407035"/>
                      <a:pt x="405269" y="418465"/>
                    </a:cubicBezTo>
                    <a:cubicBezTo>
                      <a:pt x="433844" y="408305"/>
                      <a:pt x="393204" y="377190"/>
                      <a:pt x="412254" y="367030"/>
                    </a:cubicBezTo>
                    <a:cubicBezTo>
                      <a:pt x="416699" y="370840"/>
                      <a:pt x="421144" y="375285"/>
                      <a:pt x="424954" y="379095"/>
                    </a:cubicBezTo>
                    <a:cubicBezTo>
                      <a:pt x="441464" y="362585"/>
                      <a:pt x="432574" y="347345"/>
                      <a:pt x="445909" y="325755"/>
                    </a:cubicBezTo>
                    <a:cubicBezTo>
                      <a:pt x="430034" y="335280"/>
                      <a:pt x="435114" y="344805"/>
                      <a:pt x="436384" y="353060"/>
                    </a:cubicBezTo>
                    <a:close/>
                    <a:moveTo>
                      <a:pt x="230009" y="513715"/>
                    </a:moveTo>
                    <a:cubicBezTo>
                      <a:pt x="255409" y="407035"/>
                      <a:pt x="231279" y="448310"/>
                      <a:pt x="205244" y="394335"/>
                    </a:cubicBezTo>
                    <a:cubicBezTo>
                      <a:pt x="189369" y="314325"/>
                      <a:pt x="283349" y="313055"/>
                      <a:pt x="332879" y="344805"/>
                    </a:cubicBezTo>
                    <a:cubicBezTo>
                      <a:pt x="358914" y="363855"/>
                      <a:pt x="376694" y="337820"/>
                      <a:pt x="403364" y="332105"/>
                    </a:cubicBezTo>
                    <a:cubicBezTo>
                      <a:pt x="402094" y="320675"/>
                      <a:pt x="411619" y="307975"/>
                      <a:pt x="402094" y="296545"/>
                    </a:cubicBezTo>
                    <a:cubicBezTo>
                      <a:pt x="353199" y="279400"/>
                      <a:pt x="317004" y="340360"/>
                      <a:pt x="268109" y="302260"/>
                    </a:cubicBezTo>
                    <a:cubicBezTo>
                      <a:pt x="269379" y="285115"/>
                      <a:pt x="264934" y="267335"/>
                      <a:pt x="270649" y="250190"/>
                    </a:cubicBezTo>
                    <a:cubicBezTo>
                      <a:pt x="300494" y="255270"/>
                      <a:pt x="300494" y="255270"/>
                      <a:pt x="325894" y="247650"/>
                    </a:cubicBezTo>
                    <a:cubicBezTo>
                      <a:pt x="323989" y="200025"/>
                      <a:pt x="376694" y="215265"/>
                      <a:pt x="358279" y="186055"/>
                    </a:cubicBezTo>
                    <a:cubicBezTo>
                      <a:pt x="304939" y="220345"/>
                      <a:pt x="315099" y="162560"/>
                      <a:pt x="344944" y="137795"/>
                    </a:cubicBezTo>
                    <a:cubicBezTo>
                      <a:pt x="302399" y="85725"/>
                      <a:pt x="217944" y="74930"/>
                      <a:pt x="165239" y="116205"/>
                    </a:cubicBezTo>
                    <a:cubicBezTo>
                      <a:pt x="174129" y="136525"/>
                      <a:pt x="202704" y="120650"/>
                      <a:pt x="210324" y="145415"/>
                    </a:cubicBezTo>
                    <a:cubicBezTo>
                      <a:pt x="183019" y="164465"/>
                      <a:pt x="149364" y="167640"/>
                      <a:pt x="120154" y="178435"/>
                    </a:cubicBezTo>
                    <a:cubicBezTo>
                      <a:pt x="119519" y="249555"/>
                      <a:pt x="77609" y="200660"/>
                      <a:pt x="53479" y="242570"/>
                    </a:cubicBezTo>
                    <a:cubicBezTo>
                      <a:pt x="52844" y="280670"/>
                      <a:pt x="111899" y="318770"/>
                      <a:pt x="89674" y="349885"/>
                    </a:cubicBezTo>
                    <a:cubicBezTo>
                      <a:pt x="61734" y="365760"/>
                      <a:pt x="50939" y="386080"/>
                      <a:pt x="61734" y="417830"/>
                    </a:cubicBezTo>
                    <a:cubicBezTo>
                      <a:pt x="66814" y="497840"/>
                      <a:pt x="167779" y="506730"/>
                      <a:pt x="230009" y="513715"/>
                    </a:cubicBezTo>
                    <a:close/>
                    <a:moveTo>
                      <a:pt x="146824" y="548005"/>
                    </a:moveTo>
                    <a:cubicBezTo>
                      <a:pt x="246519" y="612140"/>
                      <a:pt x="365264" y="559435"/>
                      <a:pt x="444639" y="488315"/>
                    </a:cubicBezTo>
                    <a:cubicBezTo>
                      <a:pt x="592594" y="370205"/>
                      <a:pt x="534809" y="123190"/>
                      <a:pt x="361454" y="66040"/>
                    </a:cubicBezTo>
                    <a:cubicBezTo>
                      <a:pt x="356374" y="76200"/>
                      <a:pt x="351929" y="86995"/>
                      <a:pt x="347484" y="97155"/>
                    </a:cubicBezTo>
                    <a:cubicBezTo>
                      <a:pt x="399554" y="145415"/>
                      <a:pt x="445274" y="203835"/>
                      <a:pt x="470039" y="269875"/>
                    </a:cubicBezTo>
                    <a:cubicBezTo>
                      <a:pt x="482739" y="398145"/>
                      <a:pt x="370979" y="535940"/>
                      <a:pt x="239534" y="533400"/>
                    </a:cubicBezTo>
                    <a:cubicBezTo>
                      <a:pt x="208419" y="534670"/>
                      <a:pt x="155714" y="500380"/>
                      <a:pt x="146824" y="548005"/>
                    </a:cubicBezTo>
                    <a:close/>
                    <a:moveTo>
                      <a:pt x="349389" y="258445"/>
                    </a:moveTo>
                    <a:cubicBezTo>
                      <a:pt x="328434" y="275590"/>
                      <a:pt x="303034" y="261620"/>
                      <a:pt x="280174" y="271145"/>
                    </a:cubicBezTo>
                    <a:cubicBezTo>
                      <a:pt x="280809" y="276225"/>
                      <a:pt x="280809" y="282575"/>
                      <a:pt x="281444" y="287655"/>
                    </a:cubicBezTo>
                    <a:cubicBezTo>
                      <a:pt x="318909" y="297815"/>
                      <a:pt x="320814" y="297815"/>
                      <a:pt x="345579" y="276225"/>
                    </a:cubicBezTo>
                    <a:cubicBezTo>
                      <a:pt x="369709" y="259080"/>
                      <a:pt x="380504" y="287655"/>
                      <a:pt x="414159" y="257175"/>
                    </a:cubicBezTo>
                    <a:cubicBezTo>
                      <a:pt x="501154" y="334010"/>
                      <a:pt x="394474" y="136525"/>
                      <a:pt x="369709" y="156845"/>
                    </a:cubicBezTo>
                    <a:cubicBezTo>
                      <a:pt x="384314" y="175895"/>
                      <a:pt x="384314" y="196850"/>
                      <a:pt x="379234" y="217805"/>
                    </a:cubicBezTo>
                    <a:cubicBezTo>
                      <a:pt x="368439" y="223520"/>
                      <a:pt x="359549" y="227965"/>
                      <a:pt x="349389" y="233045"/>
                    </a:cubicBezTo>
                    <a:cubicBezTo>
                      <a:pt x="349389" y="241935"/>
                      <a:pt x="349389" y="250190"/>
                      <a:pt x="349389" y="258445"/>
                    </a:cubicBezTo>
                    <a:close/>
                    <a:moveTo>
                      <a:pt x="311289" y="781685"/>
                    </a:moveTo>
                    <a:cubicBezTo>
                      <a:pt x="221754" y="765175"/>
                      <a:pt x="239534" y="797560"/>
                      <a:pt x="234454" y="698500"/>
                    </a:cubicBezTo>
                    <a:cubicBezTo>
                      <a:pt x="219214" y="720090"/>
                      <a:pt x="230644" y="746125"/>
                      <a:pt x="213499" y="765175"/>
                    </a:cubicBezTo>
                    <a:cubicBezTo>
                      <a:pt x="205244" y="761365"/>
                      <a:pt x="196989" y="756920"/>
                      <a:pt x="189369" y="753745"/>
                    </a:cubicBezTo>
                    <a:cubicBezTo>
                      <a:pt x="132854" y="764540"/>
                      <a:pt x="122694" y="769620"/>
                      <a:pt x="115709" y="788035"/>
                    </a:cubicBezTo>
                    <a:cubicBezTo>
                      <a:pt x="178574" y="794385"/>
                      <a:pt x="254774" y="810895"/>
                      <a:pt x="311289" y="781685"/>
                    </a:cubicBezTo>
                    <a:close/>
                    <a:moveTo>
                      <a:pt x="34429" y="252095"/>
                    </a:moveTo>
                    <a:cubicBezTo>
                      <a:pt x="6489" y="302895"/>
                      <a:pt x="9664" y="356870"/>
                      <a:pt x="39509" y="404495"/>
                    </a:cubicBezTo>
                    <a:cubicBezTo>
                      <a:pt x="31889" y="368935"/>
                      <a:pt x="53479" y="352425"/>
                      <a:pt x="78879" y="331470"/>
                    </a:cubicBezTo>
                    <a:cubicBezTo>
                      <a:pt x="64909" y="305435"/>
                      <a:pt x="50939" y="281305"/>
                      <a:pt x="34429" y="252095"/>
                    </a:cubicBezTo>
                    <a:close/>
                    <a:moveTo>
                      <a:pt x="259854" y="602615"/>
                    </a:moveTo>
                    <a:cubicBezTo>
                      <a:pt x="205879" y="591185"/>
                      <a:pt x="151269" y="582930"/>
                      <a:pt x="104279" y="551815"/>
                    </a:cubicBezTo>
                    <a:cubicBezTo>
                      <a:pt x="93484" y="545465"/>
                      <a:pt x="82689" y="538480"/>
                      <a:pt x="66179" y="544195"/>
                    </a:cubicBezTo>
                    <a:cubicBezTo>
                      <a:pt x="116979" y="590550"/>
                      <a:pt x="191909" y="628650"/>
                      <a:pt x="259854" y="602615"/>
                    </a:cubicBezTo>
                    <a:close/>
                    <a:moveTo>
                      <a:pt x="372249" y="408940"/>
                    </a:moveTo>
                    <a:cubicBezTo>
                      <a:pt x="360184" y="434975"/>
                      <a:pt x="317639" y="460375"/>
                      <a:pt x="330974" y="486410"/>
                    </a:cubicBezTo>
                    <a:cubicBezTo>
                      <a:pt x="354469" y="474345"/>
                      <a:pt x="376059" y="459105"/>
                      <a:pt x="390029" y="434975"/>
                    </a:cubicBezTo>
                    <a:cubicBezTo>
                      <a:pt x="387489" y="422910"/>
                      <a:pt x="383044" y="414020"/>
                      <a:pt x="372249" y="408940"/>
                    </a:cubicBezTo>
                    <a:close/>
                    <a:moveTo>
                      <a:pt x="172859" y="144145"/>
                    </a:moveTo>
                    <a:cubicBezTo>
                      <a:pt x="151904" y="118745"/>
                      <a:pt x="120154" y="129540"/>
                      <a:pt x="109994" y="155575"/>
                    </a:cubicBezTo>
                    <a:cubicBezTo>
                      <a:pt x="132854" y="161925"/>
                      <a:pt x="150634" y="152400"/>
                      <a:pt x="172859" y="144145"/>
                    </a:cubicBezTo>
                    <a:close/>
                    <a:moveTo>
                      <a:pt x="92214" y="161290"/>
                    </a:moveTo>
                    <a:cubicBezTo>
                      <a:pt x="76339" y="176530"/>
                      <a:pt x="62369" y="186690"/>
                      <a:pt x="59829" y="206375"/>
                    </a:cubicBezTo>
                    <a:cubicBezTo>
                      <a:pt x="106184" y="216535"/>
                      <a:pt x="99834" y="196215"/>
                      <a:pt x="92214" y="161290"/>
                    </a:cubicBezTo>
                    <a:close/>
                    <a:moveTo>
                      <a:pt x="342404" y="28575"/>
                    </a:moveTo>
                    <a:cubicBezTo>
                      <a:pt x="351294" y="37465"/>
                      <a:pt x="362089" y="39370"/>
                      <a:pt x="374154" y="41910"/>
                    </a:cubicBezTo>
                    <a:cubicBezTo>
                      <a:pt x="362089" y="22860"/>
                      <a:pt x="362089" y="22860"/>
                      <a:pt x="34240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-85500" y="4299338"/>
              <a:ext cx="612915" cy="585559"/>
              <a:chOff x="8158724" y="4646275"/>
              <a:chExt cx="612915" cy="585559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8158724" y="4646275"/>
                <a:ext cx="511423" cy="463431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170373" y="4682299"/>
                <a:ext cx="601266" cy="549535"/>
              </a:xfrm>
              <a:custGeom>
                <a:avLst/>
                <a:gdLst/>
                <a:ahLst/>
                <a:cxnLst/>
                <a:rect l="l" t="t" r="r" b="b"/>
                <a:pathLst>
                  <a:path w="699146" h="638994" extrusionOk="0">
                    <a:moveTo>
                      <a:pt x="334626" y="637812"/>
                    </a:moveTo>
                    <a:cubicBezTo>
                      <a:pt x="189211" y="651782"/>
                      <a:pt x="48876" y="540022"/>
                      <a:pt x="13317" y="404132"/>
                    </a:cubicBezTo>
                    <a:cubicBezTo>
                      <a:pt x="-46374" y="233317"/>
                      <a:pt x="105392" y="76472"/>
                      <a:pt x="253981" y="15512"/>
                    </a:cubicBezTo>
                    <a:cubicBezTo>
                      <a:pt x="395586" y="-39733"/>
                      <a:pt x="599422" y="61232"/>
                      <a:pt x="675622" y="181882"/>
                    </a:cubicBezTo>
                    <a:cubicBezTo>
                      <a:pt x="770236" y="397782"/>
                      <a:pt x="563861" y="655592"/>
                      <a:pt x="334626" y="637812"/>
                    </a:cubicBezTo>
                    <a:close/>
                    <a:moveTo>
                      <a:pt x="613392" y="131082"/>
                    </a:moveTo>
                    <a:lnTo>
                      <a:pt x="611486" y="131082"/>
                    </a:lnTo>
                    <a:lnTo>
                      <a:pt x="613392" y="131082"/>
                    </a:lnTo>
                    <a:cubicBezTo>
                      <a:pt x="570211" y="82187"/>
                      <a:pt x="497822" y="81552"/>
                      <a:pt x="458451" y="32657"/>
                    </a:cubicBezTo>
                    <a:cubicBezTo>
                      <a:pt x="373361" y="9162"/>
                      <a:pt x="331451" y="164102"/>
                      <a:pt x="314306" y="226967"/>
                    </a:cubicBezTo>
                    <a:cubicBezTo>
                      <a:pt x="346056" y="228872"/>
                      <a:pt x="373997" y="225697"/>
                      <a:pt x="403206" y="239667"/>
                    </a:cubicBezTo>
                    <a:cubicBezTo>
                      <a:pt x="474961" y="249192"/>
                      <a:pt x="436226" y="145052"/>
                      <a:pt x="613392" y="131082"/>
                    </a:cubicBezTo>
                    <a:close/>
                    <a:moveTo>
                      <a:pt x="497822" y="580662"/>
                    </a:moveTo>
                    <a:cubicBezTo>
                      <a:pt x="403206" y="503192"/>
                      <a:pt x="376536" y="373017"/>
                      <a:pt x="411461" y="262527"/>
                    </a:cubicBezTo>
                    <a:cubicBezTo>
                      <a:pt x="356217" y="241572"/>
                      <a:pt x="351136" y="240937"/>
                      <a:pt x="305417" y="250462"/>
                    </a:cubicBezTo>
                    <a:cubicBezTo>
                      <a:pt x="280017" y="369207"/>
                      <a:pt x="273667" y="510812"/>
                      <a:pt x="327006" y="621937"/>
                    </a:cubicBezTo>
                    <a:cubicBezTo>
                      <a:pt x="389236" y="628922"/>
                      <a:pt x="468611" y="609872"/>
                      <a:pt x="497822" y="580662"/>
                    </a:cubicBezTo>
                    <a:close/>
                    <a:moveTo>
                      <a:pt x="224136" y="244747"/>
                    </a:moveTo>
                    <a:cubicBezTo>
                      <a:pt x="207626" y="345077"/>
                      <a:pt x="129522" y="414927"/>
                      <a:pt x="60306" y="475887"/>
                    </a:cubicBezTo>
                    <a:cubicBezTo>
                      <a:pt x="118726" y="541927"/>
                      <a:pt x="194926" y="632732"/>
                      <a:pt x="292717" y="618762"/>
                    </a:cubicBezTo>
                    <a:cubicBezTo>
                      <a:pt x="262872" y="495572"/>
                      <a:pt x="258426" y="366667"/>
                      <a:pt x="280017" y="240937"/>
                    </a:cubicBezTo>
                    <a:cubicBezTo>
                      <a:pt x="259697" y="230142"/>
                      <a:pt x="242551" y="238397"/>
                      <a:pt x="224136" y="244747"/>
                    </a:cubicBezTo>
                    <a:close/>
                    <a:moveTo>
                      <a:pt x="634347" y="444137"/>
                    </a:moveTo>
                    <a:cubicBezTo>
                      <a:pt x="599422" y="357142"/>
                      <a:pt x="534017" y="297452"/>
                      <a:pt x="445117" y="264432"/>
                    </a:cubicBezTo>
                    <a:cubicBezTo>
                      <a:pt x="379711" y="353332"/>
                      <a:pt x="426067" y="494937"/>
                      <a:pt x="506076" y="560342"/>
                    </a:cubicBezTo>
                    <a:cubicBezTo>
                      <a:pt x="565767" y="583202"/>
                      <a:pt x="602597" y="482237"/>
                      <a:pt x="634347" y="444137"/>
                    </a:cubicBezTo>
                    <a:close/>
                    <a:moveTo>
                      <a:pt x="647681" y="409847"/>
                    </a:moveTo>
                    <a:cubicBezTo>
                      <a:pt x="694672" y="340632"/>
                      <a:pt x="688956" y="242207"/>
                      <a:pt x="647681" y="173627"/>
                    </a:cubicBezTo>
                    <a:cubicBezTo>
                      <a:pt x="591167" y="110762"/>
                      <a:pt x="481947" y="178072"/>
                      <a:pt x="458451" y="242842"/>
                    </a:cubicBezTo>
                    <a:cubicBezTo>
                      <a:pt x="527667" y="293642"/>
                      <a:pt x="607677" y="325392"/>
                      <a:pt x="647681" y="409847"/>
                    </a:cubicBezTo>
                    <a:close/>
                    <a:moveTo>
                      <a:pt x="290176" y="219982"/>
                    </a:moveTo>
                    <a:cubicBezTo>
                      <a:pt x="307956" y="145052"/>
                      <a:pt x="356851" y="82187"/>
                      <a:pt x="383522" y="14877"/>
                    </a:cubicBezTo>
                    <a:cubicBezTo>
                      <a:pt x="335261" y="-4808"/>
                      <a:pt x="213976" y="38372"/>
                      <a:pt x="172701" y="84092"/>
                    </a:cubicBezTo>
                    <a:cubicBezTo>
                      <a:pt x="215881" y="116477"/>
                      <a:pt x="213976" y="171087"/>
                      <a:pt x="222231" y="219982"/>
                    </a:cubicBezTo>
                    <a:cubicBezTo>
                      <a:pt x="244456" y="219982"/>
                      <a:pt x="265411" y="219982"/>
                      <a:pt x="290176" y="219982"/>
                    </a:cubicBezTo>
                    <a:close/>
                    <a:moveTo>
                      <a:pt x="194292" y="240302"/>
                    </a:moveTo>
                    <a:cubicBezTo>
                      <a:pt x="140317" y="229507"/>
                      <a:pt x="82531" y="254907"/>
                      <a:pt x="34906" y="279037"/>
                    </a:cubicBezTo>
                    <a:cubicBezTo>
                      <a:pt x="-1924" y="324122"/>
                      <a:pt x="29192" y="402227"/>
                      <a:pt x="50781" y="449217"/>
                    </a:cubicBezTo>
                    <a:cubicBezTo>
                      <a:pt x="120631" y="414927"/>
                      <a:pt x="199372" y="320947"/>
                      <a:pt x="194292" y="240302"/>
                    </a:cubicBezTo>
                    <a:close/>
                    <a:moveTo>
                      <a:pt x="147936" y="100602"/>
                    </a:moveTo>
                    <a:cubicBezTo>
                      <a:pt x="98406" y="135527"/>
                      <a:pt x="46972" y="193947"/>
                      <a:pt x="38081" y="253637"/>
                    </a:cubicBezTo>
                    <a:cubicBezTo>
                      <a:pt x="88881" y="228237"/>
                      <a:pt x="141586" y="224427"/>
                      <a:pt x="193656" y="217442"/>
                    </a:cubicBezTo>
                    <a:cubicBezTo>
                      <a:pt x="200642" y="176167"/>
                      <a:pt x="195561" y="112032"/>
                      <a:pt x="147936" y="10060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0" name="Google Shape;30;p2"/>
            <p:cNvGrpSpPr/>
            <p:nvPr/>
          </p:nvGrpSpPr>
          <p:grpSpPr>
            <a:xfrm>
              <a:off x="968652" y="3696885"/>
              <a:ext cx="565312" cy="602473"/>
              <a:chOff x="813652" y="3801560"/>
              <a:chExt cx="565312" cy="602473"/>
            </a:xfrm>
          </p:grpSpPr>
          <p:sp>
            <p:nvSpPr>
              <p:cNvPr id="31" name="Google Shape;31;p2"/>
              <p:cNvSpPr/>
              <p:nvPr/>
            </p:nvSpPr>
            <p:spPr>
              <a:xfrm rot="6264782">
                <a:off x="849950" y="3919090"/>
                <a:ext cx="380679" cy="370162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-1974315">
                <a:off x="996275" y="3825647"/>
                <a:ext cx="252371" cy="554298"/>
              </a:xfrm>
              <a:custGeom>
                <a:avLst/>
                <a:gdLst/>
                <a:ahLst/>
                <a:cxnLst/>
                <a:rect l="l" t="t" r="r" b="b"/>
                <a:pathLst>
                  <a:path w="293264" h="644114" extrusionOk="0">
                    <a:moveTo>
                      <a:pt x="192317" y="238399"/>
                    </a:moveTo>
                    <a:cubicBezTo>
                      <a:pt x="164377" y="222524"/>
                      <a:pt x="132627" y="214904"/>
                      <a:pt x="98972" y="219349"/>
                    </a:cubicBezTo>
                    <a:cubicBezTo>
                      <a:pt x="129452" y="294914"/>
                      <a:pt x="237402" y="315234"/>
                      <a:pt x="251372" y="404769"/>
                    </a:cubicBezTo>
                    <a:cubicBezTo>
                      <a:pt x="252642" y="460649"/>
                      <a:pt x="311697" y="543834"/>
                      <a:pt x="261532" y="586379"/>
                    </a:cubicBezTo>
                    <a:cubicBezTo>
                      <a:pt x="224067" y="575584"/>
                      <a:pt x="258357" y="527959"/>
                      <a:pt x="234227" y="507004"/>
                    </a:cubicBezTo>
                    <a:cubicBezTo>
                      <a:pt x="194222" y="529864"/>
                      <a:pt x="63412" y="557804"/>
                      <a:pt x="62142" y="603524"/>
                    </a:cubicBezTo>
                    <a:cubicBezTo>
                      <a:pt x="62777" y="619399"/>
                      <a:pt x="64682" y="648609"/>
                      <a:pt x="41187" y="643529"/>
                    </a:cubicBezTo>
                    <a:cubicBezTo>
                      <a:pt x="-4533" y="623209"/>
                      <a:pt x="16422" y="457474"/>
                      <a:pt x="36107" y="414929"/>
                    </a:cubicBezTo>
                    <a:cubicBezTo>
                      <a:pt x="50077" y="373654"/>
                      <a:pt x="121832" y="296819"/>
                      <a:pt x="102782" y="394609"/>
                    </a:cubicBezTo>
                    <a:cubicBezTo>
                      <a:pt x="127547" y="386989"/>
                      <a:pt x="143422" y="371749"/>
                      <a:pt x="161202" y="357779"/>
                    </a:cubicBezTo>
                    <a:cubicBezTo>
                      <a:pt x="144692" y="329204"/>
                      <a:pt x="111037" y="319044"/>
                      <a:pt x="85637" y="299994"/>
                    </a:cubicBezTo>
                    <a:cubicBezTo>
                      <a:pt x="547" y="235859"/>
                      <a:pt x="-10248" y="106954"/>
                      <a:pt x="6897" y="8529"/>
                    </a:cubicBezTo>
                    <a:cubicBezTo>
                      <a:pt x="22772" y="-996"/>
                      <a:pt x="36742" y="-1631"/>
                      <a:pt x="53887" y="2179"/>
                    </a:cubicBezTo>
                    <a:cubicBezTo>
                      <a:pt x="55792" y="13609"/>
                      <a:pt x="57062" y="23769"/>
                      <a:pt x="58332" y="35834"/>
                    </a:cubicBezTo>
                    <a:cubicBezTo>
                      <a:pt x="118022" y="49169"/>
                      <a:pt x="178347" y="68219"/>
                      <a:pt x="239307" y="69489"/>
                    </a:cubicBezTo>
                    <a:cubicBezTo>
                      <a:pt x="248197" y="52344"/>
                      <a:pt x="239942" y="35199"/>
                      <a:pt x="241847" y="16784"/>
                    </a:cubicBezTo>
                    <a:cubicBezTo>
                      <a:pt x="338367" y="-44176"/>
                      <a:pt x="278042" y="223159"/>
                      <a:pt x="230417" y="240939"/>
                    </a:cubicBezTo>
                    <a:cubicBezTo>
                      <a:pt x="215812" y="249829"/>
                      <a:pt x="209462" y="267609"/>
                      <a:pt x="193587" y="273959"/>
                    </a:cubicBezTo>
                    <a:cubicBezTo>
                      <a:pt x="163107" y="281579"/>
                      <a:pt x="175807" y="250464"/>
                      <a:pt x="192317" y="238399"/>
                    </a:cubicBezTo>
                    <a:close/>
                    <a:moveTo>
                      <a:pt x="59602" y="64409"/>
                    </a:moveTo>
                    <a:cubicBezTo>
                      <a:pt x="51347" y="143149"/>
                      <a:pt x="151677" y="122829"/>
                      <a:pt x="202477" y="142514"/>
                    </a:cubicBezTo>
                    <a:cubicBezTo>
                      <a:pt x="236767" y="152039"/>
                      <a:pt x="234862" y="150769"/>
                      <a:pt x="241212" y="114574"/>
                    </a:cubicBezTo>
                    <a:cubicBezTo>
                      <a:pt x="245657" y="81554"/>
                      <a:pt x="196127" y="91079"/>
                      <a:pt x="175172" y="82189"/>
                    </a:cubicBezTo>
                    <a:cubicBezTo>
                      <a:pt x="136437" y="77744"/>
                      <a:pt x="98337" y="58059"/>
                      <a:pt x="59602" y="64409"/>
                    </a:cubicBezTo>
                    <a:close/>
                    <a:moveTo>
                      <a:pt x="217082" y="436519"/>
                    </a:moveTo>
                    <a:cubicBezTo>
                      <a:pt x="169457" y="446044"/>
                      <a:pt x="128182" y="479064"/>
                      <a:pt x="83097" y="497479"/>
                    </a:cubicBezTo>
                    <a:cubicBezTo>
                      <a:pt x="58967" y="507004"/>
                      <a:pt x="61507" y="531134"/>
                      <a:pt x="65317" y="553359"/>
                    </a:cubicBezTo>
                    <a:cubicBezTo>
                      <a:pt x="122467" y="537484"/>
                      <a:pt x="180887" y="512719"/>
                      <a:pt x="229782" y="479699"/>
                    </a:cubicBezTo>
                    <a:cubicBezTo>
                      <a:pt x="232322" y="462554"/>
                      <a:pt x="225972" y="448584"/>
                      <a:pt x="217082" y="436519"/>
                    </a:cubicBezTo>
                    <a:close/>
                    <a:moveTo>
                      <a:pt x="78017" y="185694"/>
                    </a:moveTo>
                    <a:cubicBezTo>
                      <a:pt x="120562" y="199029"/>
                      <a:pt x="173267" y="219349"/>
                      <a:pt x="214542" y="207919"/>
                    </a:cubicBezTo>
                    <a:cubicBezTo>
                      <a:pt x="232957" y="186964"/>
                      <a:pt x="227877" y="167914"/>
                      <a:pt x="201207" y="160929"/>
                    </a:cubicBezTo>
                    <a:cubicBezTo>
                      <a:pt x="158027" y="153944"/>
                      <a:pt x="114847" y="138069"/>
                      <a:pt x="71032" y="136164"/>
                    </a:cubicBezTo>
                    <a:cubicBezTo>
                      <a:pt x="69127" y="160929"/>
                      <a:pt x="69127" y="160929"/>
                      <a:pt x="78017" y="185694"/>
                    </a:cubicBezTo>
                    <a:close/>
                    <a:moveTo>
                      <a:pt x="72302" y="477159"/>
                    </a:moveTo>
                    <a:cubicBezTo>
                      <a:pt x="123102" y="460649"/>
                      <a:pt x="162472" y="436519"/>
                      <a:pt x="205652" y="414294"/>
                    </a:cubicBezTo>
                    <a:cubicBezTo>
                      <a:pt x="202477" y="377464"/>
                      <a:pt x="173902" y="366034"/>
                      <a:pt x="148502" y="391434"/>
                    </a:cubicBezTo>
                    <a:cubicBezTo>
                      <a:pt x="113577" y="415564"/>
                      <a:pt x="72937" y="425089"/>
                      <a:pt x="72302" y="477159"/>
                    </a:cubicBezTo>
                    <a:close/>
                    <a:moveTo>
                      <a:pt x="105322" y="284119"/>
                    </a:moveTo>
                    <a:cubicBezTo>
                      <a:pt x="105957" y="282849"/>
                      <a:pt x="107227" y="282214"/>
                      <a:pt x="107862" y="280944"/>
                    </a:cubicBezTo>
                    <a:cubicBezTo>
                      <a:pt x="40552" y="217444"/>
                      <a:pt x="52617" y="132989"/>
                      <a:pt x="27852" y="52979"/>
                    </a:cubicBezTo>
                    <a:cubicBezTo>
                      <a:pt x="18962" y="131719"/>
                      <a:pt x="35472" y="237129"/>
                      <a:pt x="105322" y="28411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" name="Google Shape;33;p2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" name="Google Shape;39;p2"/>
            <p:cNvGrpSpPr/>
            <p:nvPr/>
          </p:nvGrpSpPr>
          <p:grpSpPr>
            <a:xfrm>
              <a:off x="5462677" y="4575203"/>
              <a:ext cx="497752" cy="491681"/>
              <a:chOff x="7559440" y="3972390"/>
              <a:chExt cx="497752" cy="491681"/>
            </a:xfrm>
          </p:grpSpPr>
          <p:sp>
            <p:nvSpPr>
              <p:cNvPr id="40" name="Google Shape;40;p2"/>
              <p:cNvSpPr/>
              <p:nvPr/>
            </p:nvSpPr>
            <p:spPr>
              <a:xfrm rot="1226546">
                <a:off x="7692589" y="4106488"/>
                <a:ext cx="320298" cy="311457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9911830">
                <a:off x="7595186" y="4010311"/>
                <a:ext cx="338915" cy="323847"/>
              </a:xfrm>
              <a:custGeom>
                <a:avLst/>
                <a:gdLst/>
                <a:ahLst/>
                <a:cxnLst/>
                <a:rect l="l" t="t" r="r" b="b"/>
                <a:pathLst>
                  <a:path w="393594" h="376095" extrusionOk="0">
                    <a:moveTo>
                      <a:pt x="214418" y="305042"/>
                    </a:moveTo>
                    <a:cubicBezTo>
                      <a:pt x="268393" y="256783"/>
                      <a:pt x="326179" y="286627"/>
                      <a:pt x="373168" y="327902"/>
                    </a:cubicBezTo>
                    <a:cubicBezTo>
                      <a:pt x="334433" y="348222"/>
                      <a:pt x="287443" y="358383"/>
                      <a:pt x="242358" y="352667"/>
                    </a:cubicBezTo>
                    <a:cubicBezTo>
                      <a:pt x="242358" y="360922"/>
                      <a:pt x="242358" y="367908"/>
                      <a:pt x="242358" y="374892"/>
                    </a:cubicBezTo>
                    <a:cubicBezTo>
                      <a:pt x="208704" y="387592"/>
                      <a:pt x="190289" y="296152"/>
                      <a:pt x="189654" y="269483"/>
                    </a:cubicBezTo>
                    <a:cubicBezTo>
                      <a:pt x="-846" y="341237"/>
                      <a:pt x="-74507" y="101208"/>
                      <a:pt x="94404" y="17387"/>
                    </a:cubicBezTo>
                    <a:cubicBezTo>
                      <a:pt x="178858" y="4052"/>
                      <a:pt x="289983" y="-24523"/>
                      <a:pt x="357293" y="44058"/>
                    </a:cubicBezTo>
                    <a:cubicBezTo>
                      <a:pt x="419523" y="101208"/>
                      <a:pt x="399839" y="240272"/>
                      <a:pt x="312843" y="258687"/>
                    </a:cubicBezTo>
                    <a:cubicBezTo>
                      <a:pt x="260139" y="256147"/>
                      <a:pt x="199179" y="220587"/>
                      <a:pt x="214418" y="305042"/>
                    </a:cubicBezTo>
                    <a:close/>
                    <a:moveTo>
                      <a:pt x="369993" y="131687"/>
                    </a:moveTo>
                    <a:cubicBezTo>
                      <a:pt x="377614" y="58662"/>
                      <a:pt x="298873" y="-2298"/>
                      <a:pt x="229658" y="22467"/>
                    </a:cubicBezTo>
                    <a:cubicBezTo>
                      <a:pt x="215054" y="28817"/>
                      <a:pt x="199179" y="30722"/>
                      <a:pt x="183304" y="23737"/>
                    </a:cubicBezTo>
                    <a:cubicBezTo>
                      <a:pt x="79164" y="3417"/>
                      <a:pt x="-14182" y="120258"/>
                      <a:pt x="37254" y="217412"/>
                    </a:cubicBezTo>
                    <a:cubicBezTo>
                      <a:pt x="86148" y="318377"/>
                      <a:pt x="176954" y="218047"/>
                      <a:pt x="249979" y="231383"/>
                    </a:cubicBezTo>
                    <a:cubicBezTo>
                      <a:pt x="321098" y="265037"/>
                      <a:pt x="372533" y="203442"/>
                      <a:pt x="369993" y="131687"/>
                    </a:cubicBezTo>
                    <a:close/>
                    <a:moveTo>
                      <a:pt x="329354" y="320283"/>
                    </a:moveTo>
                    <a:cubicBezTo>
                      <a:pt x="316654" y="302502"/>
                      <a:pt x="260773" y="284087"/>
                      <a:pt x="255693" y="313297"/>
                    </a:cubicBezTo>
                    <a:cubicBezTo>
                      <a:pt x="266489" y="313297"/>
                      <a:pt x="288714" y="301233"/>
                      <a:pt x="289348" y="318377"/>
                    </a:cubicBezTo>
                    <a:cubicBezTo>
                      <a:pt x="289348" y="327902"/>
                      <a:pt x="272839" y="324092"/>
                      <a:pt x="275379" y="337427"/>
                    </a:cubicBezTo>
                    <a:cubicBezTo>
                      <a:pt x="293158" y="336158"/>
                      <a:pt x="310304" y="333617"/>
                      <a:pt x="329354" y="32028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42" name="Google Shape;42;p2"/>
            <p:cNvGrpSpPr/>
            <p:nvPr/>
          </p:nvGrpSpPr>
          <p:grpSpPr>
            <a:xfrm>
              <a:off x="510215" y="271717"/>
              <a:ext cx="557022" cy="619823"/>
              <a:chOff x="510215" y="271717"/>
              <a:chExt cx="557022" cy="619823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676827" y="376200"/>
                <a:ext cx="316843" cy="32088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10215" y="271717"/>
                <a:ext cx="557022" cy="619823"/>
              </a:xfrm>
              <a:custGeom>
                <a:avLst/>
                <a:gdLst/>
                <a:ahLst/>
                <a:cxnLst/>
                <a:rect l="l" t="t" r="r" b="b"/>
                <a:pathLst>
                  <a:path w="647700" h="720725" extrusionOk="0">
                    <a:moveTo>
                      <a:pt x="513080" y="323850"/>
                    </a:moveTo>
                    <a:cubicBezTo>
                      <a:pt x="517525" y="130810"/>
                      <a:pt x="228600" y="72390"/>
                      <a:pt x="142240" y="236220"/>
                    </a:cubicBezTo>
                    <a:cubicBezTo>
                      <a:pt x="74930" y="348615"/>
                      <a:pt x="219075" y="481330"/>
                      <a:pt x="144145" y="591820"/>
                    </a:cubicBezTo>
                    <a:cubicBezTo>
                      <a:pt x="140970" y="600710"/>
                      <a:pt x="146685" y="608965"/>
                      <a:pt x="156210" y="609600"/>
                    </a:cubicBezTo>
                    <a:cubicBezTo>
                      <a:pt x="183515" y="603250"/>
                      <a:pt x="471170" y="659130"/>
                      <a:pt x="370205" y="597535"/>
                    </a:cubicBezTo>
                    <a:cubicBezTo>
                      <a:pt x="366395" y="480695"/>
                      <a:pt x="525780" y="439420"/>
                      <a:pt x="513080" y="323850"/>
                    </a:cubicBezTo>
                    <a:close/>
                    <a:moveTo>
                      <a:pt x="249555" y="588010"/>
                    </a:moveTo>
                    <a:cubicBezTo>
                      <a:pt x="230505" y="510540"/>
                      <a:pt x="259080" y="430530"/>
                      <a:pt x="233680" y="354965"/>
                    </a:cubicBezTo>
                    <a:cubicBezTo>
                      <a:pt x="264795" y="384175"/>
                      <a:pt x="260985" y="381635"/>
                      <a:pt x="294640" y="368300"/>
                    </a:cubicBezTo>
                    <a:cubicBezTo>
                      <a:pt x="311785" y="385445"/>
                      <a:pt x="311785" y="385445"/>
                      <a:pt x="334010" y="392430"/>
                    </a:cubicBezTo>
                    <a:cubicBezTo>
                      <a:pt x="320675" y="454660"/>
                      <a:pt x="300355" y="514985"/>
                      <a:pt x="284480" y="576580"/>
                    </a:cubicBezTo>
                    <a:cubicBezTo>
                      <a:pt x="281305" y="594995"/>
                      <a:pt x="267335" y="597535"/>
                      <a:pt x="249555" y="588010"/>
                    </a:cubicBezTo>
                    <a:close/>
                    <a:moveTo>
                      <a:pt x="340360" y="595630"/>
                    </a:moveTo>
                    <a:cubicBezTo>
                      <a:pt x="326390" y="598805"/>
                      <a:pt x="316865" y="598805"/>
                      <a:pt x="306070" y="589280"/>
                    </a:cubicBezTo>
                    <a:cubicBezTo>
                      <a:pt x="324485" y="520065"/>
                      <a:pt x="330200" y="430530"/>
                      <a:pt x="379730" y="377825"/>
                    </a:cubicBezTo>
                    <a:cubicBezTo>
                      <a:pt x="368300" y="346075"/>
                      <a:pt x="354965" y="335915"/>
                      <a:pt x="327025" y="359410"/>
                    </a:cubicBezTo>
                    <a:cubicBezTo>
                      <a:pt x="293370" y="341630"/>
                      <a:pt x="296545" y="333375"/>
                      <a:pt x="266700" y="354330"/>
                    </a:cubicBezTo>
                    <a:cubicBezTo>
                      <a:pt x="259715" y="342900"/>
                      <a:pt x="253365" y="331470"/>
                      <a:pt x="246380" y="320040"/>
                    </a:cubicBezTo>
                    <a:cubicBezTo>
                      <a:pt x="173355" y="307975"/>
                      <a:pt x="207010" y="382905"/>
                      <a:pt x="216535" y="386715"/>
                    </a:cubicBezTo>
                    <a:cubicBezTo>
                      <a:pt x="220345" y="452120"/>
                      <a:pt x="218440" y="519430"/>
                      <a:pt x="220980" y="584835"/>
                    </a:cubicBezTo>
                    <a:cubicBezTo>
                      <a:pt x="203200" y="588645"/>
                      <a:pt x="203200" y="589280"/>
                      <a:pt x="184785" y="581660"/>
                    </a:cubicBezTo>
                    <a:cubicBezTo>
                      <a:pt x="217170" y="478790"/>
                      <a:pt x="132080" y="381635"/>
                      <a:pt x="150495" y="281305"/>
                    </a:cubicBezTo>
                    <a:cubicBezTo>
                      <a:pt x="176530" y="188595"/>
                      <a:pt x="277495" y="156210"/>
                      <a:pt x="364490" y="170180"/>
                    </a:cubicBezTo>
                    <a:cubicBezTo>
                      <a:pt x="437515" y="178435"/>
                      <a:pt x="478155" y="247650"/>
                      <a:pt x="485140" y="314325"/>
                    </a:cubicBezTo>
                    <a:cubicBezTo>
                      <a:pt x="493395" y="430530"/>
                      <a:pt x="337820" y="475615"/>
                      <a:pt x="340360" y="595630"/>
                    </a:cubicBezTo>
                    <a:close/>
                    <a:moveTo>
                      <a:pt x="325755" y="644525"/>
                    </a:moveTo>
                    <a:cubicBezTo>
                      <a:pt x="270510" y="646430"/>
                      <a:pt x="215900" y="626745"/>
                      <a:pt x="161925" y="631190"/>
                    </a:cubicBezTo>
                    <a:cubicBezTo>
                      <a:pt x="137795" y="666750"/>
                      <a:pt x="304165" y="661035"/>
                      <a:pt x="325120" y="671195"/>
                    </a:cubicBezTo>
                    <a:cubicBezTo>
                      <a:pt x="360680" y="675640"/>
                      <a:pt x="353695" y="645160"/>
                      <a:pt x="325755" y="644525"/>
                    </a:cubicBezTo>
                    <a:close/>
                    <a:moveTo>
                      <a:pt x="176530" y="681990"/>
                    </a:moveTo>
                    <a:cubicBezTo>
                      <a:pt x="167005" y="729615"/>
                      <a:pt x="273050" y="708025"/>
                      <a:pt x="304165" y="720725"/>
                    </a:cubicBezTo>
                    <a:cubicBezTo>
                      <a:pt x="378460" y="691515"/>
                      <a:pt x="199390" y="686435"/>
                      <a:pt x="176530" y="681990"/>
                    </a:cubicBezTo>
                    <a:close/>
                    <a:moveTo>
                      <a:pt x="555625" y="214630"/>
                    </a:moveTo>
                    <a:cubicBezTo>
                      <a:pt x="588010" y="198755"/>
                      <a:pt x="614045" y="179705"/>
                      <a:pt x="647700" y="162560"/>
                    </a:cubicBezTo>
                    <a:cubicBezTo>
                      <a:pt x="629285" y="140335"/>
                      <a:pt x="513080" y="196850"/>
                      <a:pt x="555625" y="214630"/>
                    </a:cubicBezTo>
                    <a:close/>
                    <a:moveTo>
                      <a:pt x="0" y="465455"/>
                    </a:moveTo>
                    <a:cubicBezTo>
                      <a:pt x="14605" y="500380"/>
                      <a:pt x="64135" y="459105"/>
                      <a:pt x="78105" y="439420"/>
                    </a:cubicBezTo>
                    <a:cubicBezTo>
                      <a:pt x="49530" y="413385"/>
                      <a:pt x="29210" y="454660"/>
                      <a:pt x="0" y="465455"/>
                    </a:cubicBezTo>
                    <a:close/>
                    <a:moveTo>
                      <a:pt x="30480" y="86360"/>
                    </a:moveTo>
                    <a:cubicBezTo>
                      <a:pt x="35560" y="98425"/>
                      <a:pt x="99060" y="177800"/>
                      <a:pt x="105410" y="149860"/>
                    </a:cubicBezTo>
                    <a:cubicBezTo>
                      <a:pt x="90170" y="130175"/>
                      <a:pt x="60325" y="67945"/>
                      <a:pt x="30480" y="86360"/>
                    </a:cubicBezTo>
                    <a:close/>
                    <a:moveTo>
                      <a:pt x="351790" y="76200"/>
                    </a:moveTo>
                    <a:cubicBezTo>
                      <a:pt x="374015" y="69215"/>
                      <a:pt x="363220" y="30480"/>
                      <a:pt x="369570" y="11430"/>
                    </a:cubicBezTo>
                    <a:cubicBezTo>
                      <a:pt x="370205" y="5080"/>
                      <a:pt x="364490" y="0"/>
                      <a:pt x="357505" y="0"/>
                    </a:cubicBezTo>
                    <a:cubicBezTo>
                      <a:pt x="335915" y="635"/>
                      <a:pt x="345440" y="30480"/>
                      <a:pt x="342265" y="45085"/>
                    </a:cubicBezTo>
                    <a:cubicBezTo>
                      <a:pt x="342265" y="45085"/>
                      <a:pt x="342265" y="45085"/>
                      <a:pt x="342900" y="45085"/>
                    </a:cubicBezTo>
                    <a:cubicBezTo>
                      <a:pt x="342265" y="55245"/>
                      <a:pt x="336550" y="75565"/>
                      <a:pt x="351790" y="76200"/>
                    </a:cubicBezTo>
                    <a:close/>
                    <a:moveTo>
                      <a:pt x="519430" y="487045"/>
                    </a:moveTo>
                    <a:cubicBezTo>
                      <a:pt x="540385" y="495935"/>
                      <a:pt x="566420" y="540385"/>
                      <a:pt x="589280" y="520700"/>
                    </a:cubicBezTo>
                    <a:cubicBezTo>
                      <a:pt x="585470" y="502920"/>
                      <a:pt x="500380" y="438785"/>
                      <a:pt x="519430" y="4870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3" name="Google Shape;53;p2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" name="Google Shape;56;p2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7439637" y="3918577"/>
              <a:ext cx="503800" cy="507307"/>
              <a:chOff x="7439637" y="3918577"/>
              <a:chExt cx="503800" cy="507307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7547126" y="4133375"/>
                <a:ext cx="332324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09260">
                <a:off x="7493180" y="3971096"/>
                <a:ext cx="396713" cy="402269"/>
              </a:xfrm>
              <a:custGeom>
                <a:avLst/>
                <a:gdLst/>
                <a:ahLst/>
                <a:cxnLst/>
                <a:rect l="l" t="t" r="r" b="b"/>
                <a:pathLst>
                  <a:path w="461644" h="468109" extrusionOk="0">
                    <a:moveTo>
                      <a:pt x="313055" y="28998"/>
                    </a:moveTo>
                    <a:cubicBezTo>
                      <a:pt x="261620" y="-13547"/>
                      <a:pt x="187960" y="-4022"/>
                      <a:pt x="131445" y="23918"/>
                    </a:cubicBezTo>
                    <a:cubicBezTo>
                      <a:pt x="158750" y="209973"/>
                      <a:pt x="74295" y="277918"/>
                      <a:pt x="0" y="435398"/>
                    </a:cubicBezTo>
                    <a:cubicBezTo>
                      <a:pt x="26670" y="495088"/>
                      <a:pt x="107314" y="453178"/>
                      <a:pt x="158750" y="461433"/>
                    </a:cubicBezTo>
                    <a:cubicBezTo>
                      <a:pt x="257810" y="439208"/>
                      <a:pt x="367664" y="470323"/>
                      <a:pt x="461645" y="435398"/>
                    </a:cubicBezTo>
                    <a:cubicBezTo>
                      <a:pt x="369570" y="280458"/>
                      <a:pt x="297814" y="222038"/>
                      <a:pt x="313055" y="28998"/>
                    </a:cubicBezTo>
                    <a:close/>
                    <a:moveTo>
                      <a:pt x="270510" y="39158"/>
                    </a:moveTo>
                    <a:cubicBezTo>
                      <a:pt x="237489" y="54398"/>
                      <a:pt x="205105" y="51858"/>
                      <a:pt x="172085" y="38523"/>
                    </a:cubicBezTo>
                    <a:cubicBezTo>
                      <a:pt x="197485" y="14393"/>
                      <a:pt x="243205" y="16933"/>
                      <a:pt x="270510" y="39158"/>
                    </a:cubicBezTo>
                    <a:close/>
                    <a:moveTo>
                      <a:pt x="160655" y="63923"/>
                    </a:moveTo>
                    <a:cubicBezTo>
                      <a:pt x="203835" y="69638"/>
                      <a:pt x="242570" y="70273"/>
                      <a:pt x="287020" y="64558"/>
                    </a:cubicBezTo>
                    <a:cubicBezTo>
                      <a:pt x="301625" y="119803"/>
                      <a:pt x="283845" y="182033"/>
                      <a:pt x="306070" y="232833"/>
                    </a:cubicBezTo>
                    <a:cubicBezTo>
                      <a:pt x="314325" y="244898"/>
                      <a:pt x="330835" y="258868"/>
                      <a:pt x="321310" y="274743"/>
                    </a:cubicBezTo>
                    <a:cubicBezTo>
                      <a:pt x="258445" y="376978"/>
                      <a:pt x="194310" y="273473"/>
                      <a:pt x="116839" y="281728"/>
                    </a:cubicBezTo>
                    <a:cubicBezTo>
                      <a:pt x="172085" y="168063"/>
                      <a:pt x="155575" y="180763"/>
                      <a:pt x="160655" y="63923"/>
                    </a:cubicBezTo>
                    <a:close/>
                    <a:moveTo>
                      <a:pt x="350520" y="430318"/>
                    </a:moveTo>
                    <a:cubicBezTo>
                      <a:pt x="243839" y="425238"/>
                      <a:pt x="137795" y="444923"/>
                      <a:pt x="31750" y="441113"/>
                    </a:cubicBezTo>
                    <a:cubicBezTo>
                      <a:pt x="123189" y="141393"/>
                      <a:pt x="212089" y="450003"/>
                      <a:pt x="340360" y="284903"/>
                    </a:cubicBezTo>
                    <a:cubicBezTo>
                      <a:pt x="373380" y="329353"/>
                      <a:pt x="400685" y="368088"/>
                      <a:pt x="425450" y="415713"/>
                    </a:cubicBezTo>
                    <a:cubicBezTo>
                      <a:pt x="418464" y="425238"/>
                      <a:pt x="368935" y="431588"/>
                      <a:pt x="350520" y="430318"/>
                    </a:cubicBezTo>
                    <a:close/>
                    <a:moveTo>
                      <a:pt x="275589" y="413173"/>
                    </a:moveTo>
                    <a:cubicBezTo>
                      <a:pt x="280670" y="396663"/>
                      <a:pt x="275589" y="382058"/>
                      <a:pt x="274320" y="363643"/>
                    </a:cubicBezTo>
                    <a:cubicBezTo>
                      <a:pt x="203200" y="347768"/>
                      <a:pt x="209550" y="449368"/>
                      <a:pt x="275589" y="413173"/>
                    </a:cubicBezTo>
                    <a:close/>
                    <a:moveTo>
                      <a:pt x="250189" y="403648"/>
                    </a:moveTo>
                    <a:cubicBezTo>
                      <a:pt x="236855" y="403013"/>
                      <a:pt x="242570" y="390313"/>
                      <a:pt x="252095" y="387773"/>
                    </a:cubicBezTo>
                    <a:cubicBezTo>
                      <a:pt x="264160" y="389678"/>
                      <a:pt x="259714" y="403013"/>
                      <a:pt x="250189" y="403648"/>
                    </a:cubicBezTo>
                    <a:close/>
                    <a:moveTo>
                      <a:pt x="160020" y="336338"/>
                    </a:moveTo>
                    <a:cubicBezTo>
                      <a:pt x="121920" y="334433"/>
                      <a:pt x="120014" y="387138"/>
                      <a:pt x="158750" y="385233"/>
                    </a:cubicBezTo>
                    <a:cubicBezTo>
                      <a:pt x="191770" y="387773"/>
                      <a:pt x="194310" y="335703"/>
                      <a:pt x="160020" y="336338"/>
                    </a:cubicBezTo>
                    <a:close/>
                    <a:moveTo>
                      <a:pt x="153035" y="363008"/>
                    </a:moveTo>
                    <a:cubicBezTo>
                      <a:pt x="160020" y="361103"/>
                      <a:pt x="163830" y="354118"/>
                      <a:pt x="167639" y="365548"/>
                    </a:cubicBezTo>
                    <a:cubicBezTo>
                      <a:pt x="161289" y="366183"/>
                      <a:pt x="155575" y="370628"/>
                      <a:pt x="153035" y="363008"/>
                    </a:cubicBezTo>
                    <a:close/>
                    <a:moveTo>
                      <a:pt x="235585" y="262678"/>
                    </a:moveTo>
                    <a:cubicBezTo>
                      <a:pt x="268605" y="265218"/>
                      <a:pt x="281305" y="215053"/>
                      <a:pt x="240030" y="211243"/>
                    </a:cubicBezTo>
                    <a:cubicBezTo>
                      <a:pt x="203200" y="206798"/>
                      <a:pt x="203835" y="257598"/>
                      <a:pt x="235585" y="262678"/>
                    </a:cubicBezTo>
                    <a:close/>
                    <a:moveTo>
                      <a:pt x="248285" y="235373"/>
                    </a:moveTo>
                    <a:cubicBezTo>
                      <a:pt x="242570" y="240453"/>
                      <a:pt x="237489" y="246803"/>
                      <a:pt x="232410" y="238548"/>
                    </a:cubicBezTo>
                    <a:cubicBezTo>
                      <a:pt x="231139" y="228388"/>
                      <a:pt x="240664" y="230293"/>
                      <a:pt x="248285" y="235373"/>
                    </a:cubicBezTo>
                    <a:close/>
                    <a:moveTo>
                      <a:pt x="224155" y="133138"/>
                    </a:moveTo>
                    <a:cubicBezTo>
                      <a:pt x="224789" y="115993"/>
                      <a:pt x="196214" y="108373"/>
                      <a:pt x="193675" y="129328"/>
                    </a:cubicBezTo>
                    <a:cubicBezTo>
                      <a:pt x="190500" y="154093"/>
                      <a:pt x="222250" y="155998"/>
                      <a:pt x="224155" y="1331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6" name="Google Shape;66;p2"/>
            <p:cNvGrpSpPr/>
            <p:nvPr/>
          </p:nvGrpSpPr>
          <p:grpSpPr>
            <a:xfrm>
              <a:off x="7413193" y="740389"/>
              <a:ext cx="289739" cy="482318"/>
              <a:chOff x="4912930" y="846902"/>
              <a:chExt cx="289739" cy="482318"/>
            </a:xfrm>
          </p:grpSpPr>
          <p:sp>
            <p:nvSpPr>
              <p:cNvPr id="67" name="Google Shape;67;p2"/>
              <p:cNvSpPr/>
              <p:nvPr/>
            </p:nvSpPr>
            <p:spPr>
              <a:xfrm rot="-539734">
                <a:off x="4946894" y="1102828"/>
                <a:ext cx="216728" cy="21074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4912930" y="846902"/>
                <a:ext cx="289739" cy="456235"/>
              </a:xfrm>
              <a:custGeom>
                <a:avLst/>
                <a:gdLst/>
                <a:ahLst/>
                <a:cxnLst/>
                <a:rect l="l" t="t" r="r" b="b"/>
                <a:pathLst>
                  <a:path w="336906" h="530506" extrusionOk="0">
                    <a:moveTo>
                      <a:pt x="136525" y="96168"/>
                    </a:moveTo>
                    <a:cubicBezTo>
                      <a:pt x="113030" y="223803"/>
                      <a:pt x="24130" y="329848"/>
                      <a:pt x="0" y="458118"/>
                    </a:cubicBezTo>
                    <a:cubicBezTo>
                      <a:pt x="60960" y="713388"/>
                      <a:pt x="264795" y="217453"/>
                      <a:pt x="278765" y="141253"/>
                    </a:cubicBezTo>
                    <a:cubicBezTo>
                      <a:pt x="291465" y="75213"/>
                      <a:pt x="152400" y="18698"/>
                      <a:pt x="136525" y="96168"/>
                    </a:cubicBezTo>
                    <a:close/>
                    <a:moveTo>
                      <a:pt x="69850" y="504473"/>
                    </a:moveTo>
                    <a:cubicBezTo>
                      <a:pt x="-16510" y="531778"/>
                      <a:pt x="43815" y="378743"/>
                      <a:pt x="63500" y="342548"/>
                    </a:cubicBezTo>
                    <a:cubicBezTo>
                      <a:pt x="111760" y="336833"/>
                      <a:pt x="138430" y="339373"/>
                      <a:pt x="164465" y="352073"/>
                    </a:cubicBezTo>
                    <a:cubicBezTo>
                      <a:pt x="137795" y="404778"/>
                      <a:pt x="107315" y="458753"/>
                      <a:pt x="69850" y="504473"/>
                    </a:cubicBezTo>
                    <a:close/>
                    <a:moveTo>
                      <a:pt x="182245" y="318418"/>
                    </a:moveTo>
                    <a:cubicBezTo>
                      <a:pt x="149860" y="327308"/>
                      <a:pt x="116205" y="321593"/>
                      <a:pt x="80645" y="319053"/>
                    </a:cubicBezTo>
                    <a:cubicBezTo>
                      <a:pt x="100330" y="253013"/>
                      <a:pt x="133350" y="192053"/>
                      <a:pt x="159385" y="127918"/>
                    </a:cubicBezTo>
                    <a:cubicBezTo>
                      <a:pt x="189230" y="139348"/>
                      <a:pt x="217170" y="150143"/>
                      <a:pt x="245110" y="161573"/>
                    </a:cubicBezTo>
                    <a:cubicBezTo>
                      <a:pt x="244475" y="190148"/>
                      <a:pt x="216535" y="259998"/>
                      <a:pt x="182245" y="318418"/>
                    </a:cubicBezTo>
                    <a:close/>
                    <a:moveTo>
                      <a:pt x="248285" y="134268"/>
                    </a:moveTo>
                    <a:cubicBezTo>
                      <a:pt x="222885" y="140618"/>
                      <a:pt x="121920" y="93628"/>
                      <a:pt x="187960" y="80928"/>
                    </a:cubicBezTo>
                    <a:cubicBezTo>
                      <a:pt x="208915" y="83468"/>
                      <a:pt x="281940" y="105693"/>
                      <a:pt x="248285" y="134268"/>
                    </a:cubicBezTo>
                    <a:close/>
                    <a:moveTo>
                      <a:pt x="295275" y="283"/>
                    </a:moveTo>
                    <a:cubicBezTo>
                      <a:pt x="224155" y="-6067"/>
                      <a:pt x="259715" y="96803"/>
                      <a:pt x="311785" y="73308"/>
                    </a:cubicBezTo>
                    <a:cubicBezTo>
                      <a:pt x="353695" y="53623"/>
                      <a:pt x="339725" y="-1622"/>
                      <a:pt x="295275" y="283"/>
                    </a:cubicBezTo>
                    <a:close/>
                    <a:moveTo>
                      <a:pt x="274320" y="30763"/>
                    </a:moveTo>
                    <a:cubicBezTo>
                      <a:pt x="290830" y="26318"/>
                      <a:pt x="303530" y="14253"/>
                      <a:pt x="317500" y="26318"/>
                    </a:cubicBezTo>
                    <a:cubicBezTo>
                      <a:pt x="329565" y="56163"/>
                      <a:pt x="273685" y="75848"/>
                      <a:pt x="274320" y="30763"/>
                    </a:cubicBezTo>
                    <a:close/>
                    <a:moveTo>
                      <a:pt x="210820" y="187608"/>
                    </a:moveTo>
                    <a:cubicBezTo>
                      <a:pt x="212090" y="151413"/>
                      <a:pt x="158115" y="146333"/>
                      <a:pt x="156210" y="186338"/>
                    </a:cubicBezTo>
                    <a:cubicBezTo>
                      <a:pt x="155575" y="216183"/>
                      <a:pt x="209550" y="217453"/>
                      <a:pt x="210820" y="187608"/>
                    </a:cubicBezTo>
                    <a:close/>
                    <a:moveTo>
                      <a:pt x="187960" y="180623"/>
                    </a:moveTo>
                    <a:cubicBezTo>
                      <a:pt x="193040" y="185068"/>
                      <a:pt x="189230" y="186973"/>
                      <a:pt x="186055" y="190783"/>
                    </a:cubicBezTo>
                    <a:cubicBezTo>
                      <a:pt x="179705" y="185068"/>
                      <a:pt x="183515" y="184433"/>
                      <a:pt x="187960" y="180623"/>
                    </a:cubicBezTo>
                    <a:close/>
                    <a:moveTo>
                      <a:pt x="167005" y="229518"/>
                    </a:moveTo>
                    <a:cubicBezTo>
                      <a:pt x="139700" y="230153"/>
                      <a:pt x="128270" y="275873"/>
                      <a:pt x="164465" y="276508"/>
                    </a:cubicBezTo>
                    <a:cubicBezTo>
                      <a:pt x="196215" y="277143"/>
                      <a:pt x="193675" y="232058"/>
                      <a:pt x="167005" y="2295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9" name="Google Shape;69;p2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7801268" y="2011644"/>
              <a:ext cx="583849" cy="670195"/>
              <a:chOff x="7801268" y="2011644"/>
              <a:chExt cx="583849" cy="670195"/>
            </a:xfrm>
          </p:grpSpPr>
          <p:sp>
            <p:nvSpPr>
              <p:cNvPr id="72" name="Google Shape;72;p2"/>
              <p:cNvSpPr/>
              <p:nvPr/>
            </p:nvSpPr>
            <p:spPr>
              <a:xfrm rot="6678441">
                <a:off x="7840657" y="2123048"/>
                <a:ext cx="518922" cy="40942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245048">
                <a:off x="7884626" y="2097617"/>
                <a:ext cx="363919" cy="537176"/>
              </a:xfrm>
              <a:custGeom>
                <a:avLst/>
                <a:gdLst/>
                <a:ahLst/>
                <a:cxnLst/>
                <a:rect l="l" t="t" r="r" b="b"/>
                <a:pathLst>
                  <a:path w="422747" h="624012" extrusionOk="0">
                    <a:moveTo>
                      <a:pt x="410845" y="259621"/>
                    </a:moveTo>
                    <a:cubicBezTo>
                      <a:pt x="398145" y="183421"/>
                      <a:pt x="422275" y="81821"/>
                      <a:pt x="377825" y="18321"/>
                    </a:cubicBezTo>
                    <a:cubicBezTo>
                      <a:pt x="294640" y="-22319"/>
                      <a:pt x="191770" y="15781"/>
                      <a:pt x="103505" y="26576"/>
                    </a:cubicBezTo>
                    <a:cubicBezTo>
                      <a:pt x="76836" y="36101"/>
                      <a:pt x="38100" y="32291"/>
                      <a:pt x="17780" y="51976"/>
                    </a:cubicBezTo>
                    <a:cubicBezTo>
                      <a:pt x="17145" y="62771"/>
                      <a:pt x="5715" y="62771"/>
                      <a:pt x="0" y="72931"/>
                    </a:cubicBezTo>
                    <a:cubicBezTo>
                      <a:pt x="19686" y="229776"/>
                      <a:pt x="7620" y="389161"/>
                      <a:pt x="13970" y="547276"/>
                    </a:cubicBezTo>
                    <a:cubicBezTo>
                      <a:pt x="-6350" y="657766"/>
                      <a:pt x="162561" y="615856"/>
                      <a:pt x="227330" y="617761"/>
                    </a:cubicBezTo>
                    <a:cubicBezTo>
                      <a:pt x="270511" y="592361"/>
                      <a:pt x="426086" y="628556"/>
                      <a:pt x="422275" y="570771"/>
                    </a:cubicBezTo>
                    <a:cubicBezTo>
                      <a:pt x="424815" y="467266"/>
                      <a:pt x="416561" y="363126"/>
                      <a:pt x="410845" y="259621"/>
                    </a:cubicBezTo>
                    <a:close/>
                    <a:moveTo>
                      <a:pt x="353061" y="579026"/>
                    </a:moveTo>
                    <a:cubicBezTo>
                      <a:pt x="288925" y="577121"/>
                      <a:pt x="60961" y="637446"/>
                      <a:pt x="38736" y="575851"/>
                    </a:cubicBezTo>
                    <a:cubicBezTo>
                      <a:pt x="143511" y="579026"/>
                      <a:pt x="248286" y="572676"/>
                      <a:pt x="353061" y="574581"/>
                    </a:cubicBezTo>
                    <a:cubicBezTo>
                      <a:pt x="353061" y="575851"/>
                      <a:pt x="353061" y="577121"/>
                      <a:pt x="353061" y="579026"/>
                    </a:cubicBezTo>
                    <a:close/>
                    <a:moveTo>
                      <a:pt x="361315" y="547911"/>
                    </a:moveTo>
                    <a:cubicBezTo>
                      <a:pt x="252095" y="555531"/>
                      <a:pt x="144145" y="561881"/>
                      <a:pt x="35561" y="551086"/>
                    </a:cubicBezTo>
                    <a:cubicBezTo>
                      <a:pt x="39370" y="392971"/>
                      <a:pt x="33020" y="236761"/>
                      <a:pt x="27305" y="79281"/>
                    </a:cubicBezTo>
                    <a:cubicBezTo>
                      <a:pt x="112395" y="27846"/>
                      <a:pt x="231775" y="25941"/>
                      <a:pt x="329565" y="25941"/>
                    </a:cubicBezTo>
                    <a:cubicBezTo>
                      <a:pt x="369570" y="197391"/>
                      <a:pt x="365761" y="373286"/>
                      <a:pt x="361315" y="547911"/>
                    </a:cubicBezTo>
                    <a:close/>
                    <a:moveTo>
                      <a:pt x="377190" y="141511"/>
                    </a:moveTo>
                    <a:cubicBezTo>
                      <a:pt x="360045" y="110396"/>
                      <a:pt x="364490" y="76106"/>
                      <a:pt x="356870" y="41816"/>
                    </a:cubicBezTo>
                    <a:cubicBezTo>
                      <a:pt x="381000" y="13241"/>
                      <a:pt x="381000" y="121826"/>
                      <a:pt x="377190" y="141511"/>
                    </a:cubicBezTo>
                    <a:close/>
                    <a:moveTo>
                      <a:pt x="397511" y="544736"/>
                    </a:moveTo>
                    <a:cubicBezTo>
                      <a:pt x="372745" y="497746"/>
                      <a:pt x="394336" y="431071"/>
                      <a:pt x="387350" y="376461"/>
                    </a:cubicBezTo>
                    <a:cubicBezTo>
                      <a:pt x="401955" y="370746"/>
                      <a:pt x="402590" y="530766"/>
                      <a:pt x="397511" y="544736"/>
                    </a:cubicBezTo>
                    <a:close/>
                    <a:moveTo>
                      <a:pt x="302895" y="182786"/>
                    </a:moveTo>
                    <a:cubicBezTo>
                      <a:pt x="313690" y="183421"/>
                      <a:pt x="331470" y="173896"/>
                      <a:pt x="320675" y="162466"/>
                    </a:cubicBezTo>
                    <a:cubicBezTo>
                      <a:pt x="297180" y="138336"/>
                      <a:pt x="309880" y="104046"/>
                      <a:pt x="300355" y="74836"/>
                    </a:cubicBezTo>
                    <a:cubicBezTo>
                      <a:pt x="307340" y="35466"/>
                      <a:pt x="90170" y="76741"/>
                      <a:pt x="59690" y="81821"/>
                    </a:cubicBezTo>
                    <a:cubicBezTo>
                      <a:pt x="48261" y="119921"/>
                      <a:pt x="77470" y="152941"/>
                      <a:pt x="62865" y="194851"/>
                    </a:cubicBezTo>
                    <a:cubicBezTo>
                      <a:pt x="148590" y="206916"/>
                      <a:pt x="211455" y="177071"/>
                      <a:pt x="302895" y="182786"/>
                    </a:cubicBezTo>
                    <a:close/>
                    <a:moveTo>
                      <a:pt x="282575" y="83091"/>
                    </a:moveTo>
                    <a:cubicBezTo>
                      <a:pt x="292100" y="105316"/>
                      <a:pt x="287655" y="127541"/>
                      <a:pt x="290830" y="149131"/>
                    </a:cubicBezTo>
                    <a:cubicBezTo>
                      <a:pt x="227965" y="172626"/>
                      <a:pt x="154940" y="172626"/>
                      <a:pt x="87630" y="174531"/>
                    </a:cubicBezTo>
                    <a:cubicBezTo>
                      <a:pt x="75565" y="151671"/>
                      <a:pt x="83820" y="128176"/>
                      <a:pt x="72390" y="104046"/>
                    </a:cubicBezTo>
                    <a:cubicBezTo>
                      <a:pt x="140970" y="86266"/>
                      <a:pt x="212725" y="81821"/>
                      <a:pt x="282575" y="83091"/>
                    </a:cubicBezTo>
                    <a:close/>
                    <a:moveTo>
                      <a:pt x="274955" y="383446"/>
                    </a:moveTo>
                    <a:cubicBezTo>
                      <a:pt x="257811" y="411386"/>
                      <a:pt x="281305" y="441866"/>
                      <a:pt x="268605" y="477426"/>
                    </a:cubicBezTo>
                    <a:cubicBezTo>
                      <a:pt x="244475" y="452026"/>
                      <a:pt x="215900" y="479331"/>
                      <a:pt x="189865" y="461551"/>
                    </a:cubicBezTo>
                    <a:cubicBezTo>
                      <a:pt x="175261" y="454566"/>
                      <a:pt x="163195" y="458376"/>
                      <a:pt x="153036" y="471076"/>
                    </a:cubicBezTo>
                    <a:cubicBezTo>
                      <a:pt x="159386" y="509176"/>
                      <a:pt x="156845" y="525686"/>
                      <a:pt x="204470" y="518066"/>
                    </a:cubicBezTo>
                    <a:cubicBezTo>
                      <a:pt x="208280" y="509811"/>
                      <a:pt x="212725" y="500921"/>
                      <a:pt x="218440" y="490761"/>
                    </a:cubicBezTo>
                    <a:cubicBezTo>
                      <a:pt x="223520" y="501556"/>
                      <a:pt x="227330" y="510446"/>
                      <a:pt x="232411" y="521241"/>
                    </a:cubicBezTo>
                    <a:cubicBezTo>
                      <a:pt x="243840" y="517431"/>
                      <a:pt x="253365" y="513621"/>
                      <a:pt x="263525" y="510446"/>
                    </a:cubicBezTo>
                    <a:cubicBezTo>
                      <a:pt x="290195" y="526321"/>
                      <a:pt x="290195" y="526321"/>
                      <a:pt x="328295" y="509811"/>
                    </a:cubicBezTo>
                    <a:cubicBezTo>
                      <a:pt x="327661" y="468536"/>
                      <a:pt x="347345" y="349791"/>
                      <a:pt x="274955" y="383446"/>
                    </a:cubicBezTo>
                    <a:close/>
                    <a:moveTo>
                      <a:pt x="193040" y="500921"/>
                    </a:moveTo>
                    <a:cubicBezTo>
                      <a:pt x="177800" y="500921"/>
                      <a:pt x="173990" y="498381"/>
                      <a:pt x="173355" y="489491"/>
                    </a:cubicBezTo>
                    <a:cubicBezTo>
                      <a:pt x="176530" y="469806"/>
                      <a:pt x="203836" y="475521"/>
                      <a:pt x="193040" y="500921"/>
                    </a:cubicBezTo>
                    <a:close/>
                    <a:moveTo>
                      <a:pt x="309245" y="497111"/>
                    </a:moveTo>
                    <a:cubicBezTo>
                      <a:pt x="302261" y="498381"/>
                      <a:pt x="296545" y="499016"/>
                      <a:pt x="290830" y="499651"/>
                    </a:cubicBezTo>
                    <a:cubicBezTo>
                      <a:pt x="267970" y="379636"/>
                      <a:pt x="323215" y="357411"/>
                      <a:pt x="309245" y="497111"/>
                    </a:cubicBezTo>
                    <a:close/>
                    <a:moveTo>
                      <a:pt x="296545" y="210091"/>
                    </a:moveTo>
                    <a:cubicBezTo>
                      <a:pt x="233680" y="208186"/>
                      <a:pt x="267970" y="301531"/>
                      <a:pt x="319405" y="275496"/>
                    </a:cubicBezTo>
                    <a:cubicBezTo>
                      <a:pt x="336550" y="264066"/>
                      <a:pt x="332740" y="203741"/>
                      <a:pt x="296545" y="210091"/>
                    </a:cubicBezTo>
                    <a:close/>
                    <a:moveTo>
                      <a:pt x="297815" y="259621"/>
                    </a:moveTo>
                    <a:cubicBezTo>
                      <a:pt x="281940" y="260891"/>
                      <a:pt x="273050" y="230411"/>
                      <a:pt x="294640" y="229141"/>
                    </a:cubicBezTo>
                    <a:cubicBezTo>
                      <a:pt x="314961" y="225331"/>
                      <a:pt x="313690" y="259621"/>
                      <a:pt x="297815" y="259621"/>
                    </a:cubicBezTo>
                    <a:close/>
                    <a:moveTo>
                      <a:pt x="244475" y="359316"/>
                    </a:moveTo>
                    <a:cubicBezTo>
                      <a:pt x="244475" y="342171"/>
                      <a:pt x="245111" y="327566"/>
                      <a:pt x="244475" y="312961"/>
                    </a:cubicBezTo>
                    <a:cubicBezTo>
                      <a:pt x="243205" y="288196"/>
                      <a:pt x="198120" y="286926"/>
                      <a:pt x="201930" y="315501"/>
                    </a:cubicBezTo>
                    <a:cubicBezTo>
                      <a:pt x="203836" y="344076"/>
                      <a:pt x="207645" y="372651"/>
                      <a:pt x="244475" y="359316"/>
                    </a:cubicBezTo>
                    <a:close/>
                    <a:moveTo>
                      <a:pt x="89536" y="305976"/>
                    </a:moveTo>
                    <a:cubicBezTo>
                      <a:pt x="83186" y="326296"/>
                      <a:pt x="95886" y="344711"/>
                      <a:pt x="95250" y="365666"/>
                    </a:cubicBezTo>
                    <a:cubicBezTo>
                      <a:pt x="164465" y="385986"/>
                      <a:pt x="142240" y="276131"/>
                      <a:pt x="89536" y="305976"/>
                    </a:cubicBezTo>
                    <a:close/>
                    <a:moveTo>
                      <a:pt x="111125" y="321851"/>
                    </a:moveTo>
                    <a:cubicBezTo>
                      <a:pt x="123190" y="324391"/>
                      <a:pt x="117475" y="335186"/>
                      <a:pt x="118745" y="345346"/>
                    </a:cubicBezTo>
                    <a:cubicBezTo>
                      <a:pt x="105411" y="341536"/>
                      <a:pt x="100965" y="326931"/>
                      <a:pt x="111125" y="321851"/>
                    </a:cubicBezTo>
                    <a:close/>
                    <a:moveTo>
                      <a:pt x="136525" y="446946"/>
                    </a:moveTo>
                    <a:cubicBezTo>
                      <a:pt x="143511" y="375191"/>
                      <a:pt x="60961" y="365031"/>
                      <a:pt x="86995" y="447581"/>
                    </a:cubicBezTo>
                    <a:cubicBezTo>
                      <a:pt x="114300" y="460916"/>
                      <a:pt x="114300" y="460916"/>
                      <a:pt x="136525" y="446946"/>
                    </a:cubicBezTo>
                    <a:close/>
                    <a:moveTo>
                      <a:pt x="100330" y="420911"/>
                    </a:moveTo>
                    <a:cubicBezTo>
                      <a:pt x="104775" y="394876"/>
                      <a:pt x="135255" y="420276"/>
                      <a:pt x="120650" y="436151"/>
                    </a:cubicBezTo>
                    <a:cubicBezTo>
                      <a:pt x="109220" y="446946"/>
                      <a:pt x="99061" y="432976"/>
                      <a:pt x="100330" y="420911"/>
                    </a:cubicBezTo>
                    <a:close/>
                    <a:moveTo>
                      <a:pt x="195580" y="443136"/>
                    </a:moveTo>
                    <a:cubicBezTo>
                      <a:pt x="203200" y="439961"/>
                      <a:pt x="205105" y="432341"/>
                      <a:pt x="201295" y="418371"/>
                    </a:cubicBezTo>
                    <a:cubicBezTo>
                      <a:pt x="196850" y="387891"/>
                      <a:pt x="176530" y="387891"/>
                      <a:pt x="149861" y="392336"/>
                    </a:cubicBezTo>
                    <a:cubicBezTo>
                      <a:pt x="140336" y="422181"/>
                      <a:pt x="160655" y="461551"/>
                      <a:pt x="195580" y="443136"/>
                    </a:cubicBezTo>
                    <a:close/>
                    <a:moveTo>
                      <a:pt x="167640" y="418371"/>
                    </a:moveTo>
                    <a:cubicBezTo>
                      <a:pt x="172086" y="406306"/>
                      <a:pt x="187961" y="408846"/>
                      <a:pt x="187961" y="424086"/>
                    </a:cubicBezTo>
                    <a:cubicBezTo>
                      <a:pt x="182245" y="432341"/>
                      <a:pt x="165736" y="429801"/>
                      <a:pt x="167640" y="418371"/>
                    </a:cubicBezTo>
                    <a:close/>
                    <a:moveTo>
                      <a:pt x="153670" y="298356"/>
                    </a:moveTo>
                    <a:cubicBezTo>
                      <a:pt x="156211" y="323756"/>
                      <a:pt x="149861" y="351696"/>
                      <a:pt x="179705" y="368206"/>
                    </a:cubicBezTo>
                    <a:cubicBezTo>
                      <a:pt x="205105" y="341536"/>
                      <a:pt x="201930" y="284386"/>
                      <a:pt x="153670" y="298356"/>
                    </a:cubicBezTo>
                    <a:close/>
                    <a:moveTo>
                      <a:pt x="281940" y="293276"/>
                    </a:moveTo>
                    <a:cubicBezTo>
                      <a:pt x="253365" y="305341"/>
                      <a:pt x="274955" y="359951"/>
                      <a:pt x="304165" y="356141"/>
                    </a:cubicBezTo>
                    <a:cubicBezTo>
                      <a:pt x="340995" y="335186"/>
                      <a:pt x="321311" y="295181"/>
                      <a:pt x="281940" y="293276"/>
                    </a:cubicBezTo>
                    <a:close/>
                    <a:moveTo>
                      <a:pt x="295911" y="331376"/>
                    </a:moveTo>
                    <a:cubicBezTo>
                      <a:pt x="282575" y="330741"/>
                      <a:pt x="287020" y="317406"/>
                      <a:pt x="297180" y="311691"/>
                    </a:cubicBezTo>
                    <a:cubicBezTo>
                      <a:pt x="304800" y="321216"/>
                      <a:pt x="306070" y="326931"/>
                      <a:pt x="295911" y="331376"/>
                    </a:cubicBezTo>
                    <a:close/>
                    <a:moveTo>
                      <a:pt x="123825" y="282481"/>
                    </a:moveTo>
                    <a:cubicBezTo>
                      <a:pt x="137795" y="226601"/>
                      <a:pt x="78740" y="200566"/>
                      <a:pt x="79375" y="252001"/>
                    </a:cubicBezTo>
                    <a:cubicBezTo>
                      <a:pt x="79375" y="279306"/>
                      <a:pt x="96520" y="290101"/>
                      <a:pt x="123825" y="282481"/>
                    </a:cubicBezTo>
                    <a:close/>
                    <a:moveTo>
                      <a:pt x="98425" y="248826"/>
                    </a:moveTo>
                    <a:cubicBezTo>
                      <a:pt x="99695" y="250096"/>
                      <a:pt x="100330" y="251366"/>
                      <a:pt x="101600" y="252636"/>
                    </a:cubicBezTo>
                    <a:cubicBezTo>
                      <a:pt x="100330" y="253906"/>
                      <a:pt x="99061" y="254541"/>
                      <a:pt x="97155" y="255811"/>
                    </a:cubicBezTo>
                    <a:cubicBezTo>
                      <a:pt x="94615" y="252636"/>
                      <a:pt x="97155" y="250731"/>
                      <a:pt x="98425" y="248826"/>
                    </a:cubicBezTo>
                    <a:close/>
                    <a:moveTo>
                      <a:pt x="92075" y="494571"/>
                    </a:moveTo>
                    <a:cubicBezTo>
                      <a:pt x="85090" y="528861"/>
                      <a:pt x="130811" y="542831"/>
                      <a:pt x="140336" y="509176"/>
                    </a:cubicBezTo>
                    <a:cubicBezTo>
                      <a:pt x="157480" y="470441"/>
                      <a:pt x="92075" y="442501"/>
                      <a:pt x="92075" y="494571"/>
                    </a:cubicBezTo>
                    <a:close/>
                    <a:moveTo>
                      <a:pt x="120650" y="509176"/>
                    </a:moveTo>
                    <a:cubicBezTo>
                      <a:pt x="103505" y="511081"/>
                      <a:pt x="111125" y="487586"/>
                      <a:pt x="123190" y="483141"/>
                    </a:cubicBezTo>
                    <a:cubicBezTo>
                      <a:pt x="133986" y="490126"/>
                      <a:pt x="130811" y="503461"/>
                      <a:pt x="120650" y="509176"/>
                    </a:cubicBezTo>
                    <a:close/>
                    <a:moveTo>
                      <a:pt x="202565" y="236126"/>
                    </a:moveTo>
                    <a:cubicBezTo>
                      <a:pt x="179070" y="285656"/>
                      <a:pt x="231140" y="297721"/>
                      <a:pt x="239395" y="257716"/>
                    </a:cubicBezTo>
                    <a:cubicBezTo>
                      <a:pt x="245111" y="238666"/>
                      <a:pt x="234315" y="207551"/>
                      <a:pt x="211455" y="216441"/>
                    </a:cubicBezTo>
                    <a:cubicBezTo>
                      <a:pt x="207011" y="231046"/>
                      <a:pt x="232411" y="231046"/>
                      <a:pt x="218440" y="250731"/>
                    </a:cubicBezTo>
                    <a:cubicBezTo>
                      <a:pt x="213995" y="245651"/>
                      <a:pt x="210186" y="242476"/>
                      <a:pt x="202565" y="236126"/>
                    </a:cubicBezTo>
                    <a:close/>
                    <a:moveTo>
                      <a:pt x="168911" y="271686"/>
                    </a:moveTo>
                    <a:cubicBezTo>
                      <a:pt x="217805" y="236126"/>
                      <a:pt x="125730" y="175801"/>
                      <a:pt x="143511" y="248826"/>
                    </a:cubicBezTo>
                    <a:cubicBezTo>
                      <a:pt x="134620" y="267241"/>
                      <a:pt x="151765" y="288831"/>
                      <a:pt x="168911" y="271686"/>
                    </a:cubicBezTo>
                    <a:close/>
                    <a:moveTo>
                      <a:pt x="161925" y="243111"/>
                    </a:moveTo>
                    <a:cubicBezTo>
                      <a:pt x="161290" y="244381"/>
                      <a:pt x="161290" y="245016"/>
                      <a:pt x="160655" y="246921"/>
                    </a:cubicBezTo>
                    <a:cubicBezTo>
                      <a:pt x="159386" y="243746"/>
                      <a:pt x="158750" y="243111"/>
                      <a:pt x="161925" y="243111"/>
                    </a:cubicBezTo>
                    <a:close/>
                    <a:moveTo>
                      <a:pt x="238125" y="450121"/>
                    </a:moveTo>
                    <a:cubicBezTo>
                      <a:pt x="280036" y="441866"/>
                      <a:pt x="257811" y="388526"/>
                      <a:pt x="221615" y="387256"/>
                    </a:cubicBezTo>
                    <a:cubicBezTo>
                      <a:pt x="212725" y="409481"/>
                      <a:pt x="210820" y="448216"/>
                      <a:pt x="238125" y="450121"/>
                    </a:cubicBezTo>
                    <a:close/>
                    <a:moveTo>
                      <a:pt x="241936" y="415831"/>
                    </a:moveTo>
                    <a:cubicBezTo>
                      <a:pt x="243840" y="417736"/>
                      <a:pt x="245745" y="419641"/>
                      <a:pt x="248920" y="422816"/>
                    </a:cubicBezTo>
                    <a:cubicBezTo>
                      <a:pt x="245111" y="425991"/>
                      <a:pt x="241936" y="427896"/>
                      <a:pt x="239395" y="429801"/>
                    </a:cubicBezTo>
                    <a:cubicBezTo>
                      <a:pt x="235586" y="424086"/>
                      <a:pt x="235586" y="420276"/>
                      <a:pt x="241936" y="415831"/>
                    </a:cubicBezTo>
                    <a:close/>
                    <a:moveTo>
                      <a:pt x="272415" y="107856"/>
                    </a:moveTo>
                    <a:cubicBezTo>
                      <a:pt x="263525" y="83091"/>
                      <a:pt x="234315" y="98966"/>
                      <a:pt x="234950" y="120556"/>
                    </a:cubicBezTo>
                    <a:cubicBezTo>
                      <a:pt x="233045" y="161196"/>
                      <a:pt x="292736" y="142781"/>
                      <a:pt x="272415" y="10785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74" name="Google Shape;74;p2"/>
            <p:cNvGrpSpPr/>
            <p:nvPr/>
          </p:nvGrpSpPr>
          <p:grpSpPr>
            <a:xfrm>
              <a:off x="286734" y="1360788"/>
              <a:ext cx="437027" cy="515682"/>
              <a:chOff x="286734" y="1360788"/>
              <a:chExt cx="437027" cy="515682"/>
            </a:xfrm>
          </p:grpSpPr>
          <p:sp>
            <p:nvSpPr>
              <p:cNvPr id="75" name="Google Shape;75;p2"/>
              <p:cNvSpPr/>
              <p:nvPr/>
            </p:nvSpPr>
            <p:spPr>
              <a:xfrm>
                <a:off x="286734" y="1396113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313599" y="1360788"/>
                <a:ext cx="410163" cy="515682"/>
              </a:xfrm>
              <a:custGeom>
                <a:avLst/>
                <a:gdLst/>
                <a:ahLst/>
                <a:cxnLst/>
                <a:rect l="l" t="t" r="r" b="b"/>
                <a:pathLst>
                  <a:path w="556153" h="699230" extrusionOk="0">
                    <a:moveTo>
                      <a:pt x="410424" y="391256"/>
                    </a:moveTo>
                    <a:cubicBezTo>
                      <a:pt x="574889" y="156941"/>
                      <a:pt x="291679" y="-137064"/>
                      <a:pt x="71334" y="70581"/>
                    </a:cubicBezTo>
                    <a:cubicBezTo>
                      <a:pt x="-104561" y="236316"/>
                      <a:pt x="73239" y="511271"/>
                      <a:pt x="296759" y="455391"/>
                    </a:cubicBezTo>
                    <a:cubicBezTo>
                      <a:pt x="352639" y="534131"/>
                      <a:pt x="400899" y="617316"/>
                      <a:pt x="452969" y="699231"/>
                    </a:cubicBezTo>
                    <a:cubicBezTo>
                      <a:pt x="687919" y="695421"/>
                      <a:pt x="454239" y="483331"/>
                      <a:pt x="410424" y="391256"/>
                    </a:cubicBezTo>
                    <a:close/>
                    <a:moveTo>
                      <a:pt x="33234" y="166466"/>
                    </a:moveTo>
                    <a:cubicBezTo>
                      <a:pt x="120864" y="-48164"/>
                      <a:pt x="449794" y="-11334"/>
                      <a:pt x="437094" y="238856"/>
                    </a:cubicBezTo>
                    <a:cubicBezTo>
                      <a:pt x="427569" y="553181"/>
                      <a:pt x="-57571" y="469996"/>
                      <a:pt x="33234" y="166466"/>
                    </a:cubicBezTo>
                    <a:close/>
                    <a:moveTo>
                      <a:pt x="440904" y="631286"/>
                    </a:moveTo>
                    <a:cubicBezTo>
                      <a:pt x="404074" y="569056"/>
                      <a:pt x="351369" y="511271"/>
                      <a:pt x="325969" y="443961"/>
                    </a:cubicBezTo>
                    <a:cubicBezTo>
                      <a:pt x="345654" y="433166"/>
                      <a:pt x="365974" y="422371"/>
                      <a:pt x="389469" y="410306"/>
                    </a:cubicBezTo>
                    <a:cubicBezTo>
                      <a:pt x="429474" y="468091"/>
                      <a:pt x="590129" y="620491"/>
                      <a:pt x="440904" y="631286"/>
                    </a:cubicBezTo>
                    <a:close/>
                    <a:moveTo>
                      <a:pt x="459954" y="661131"/>
                    </a:moveTo>
                    <a:cubicBezTo>
                      <a:pt x="480909" y="647796"/>
                      <a:pt x="502499" y="634461"/>
                      <a:pt x="523454" y="620491"/>
                    </a:cubicBezTo>
                    <a:cubicBezTo>
                      <a:pt x="559649" y="647161"/>
                      <a:pt x="464399" y="711931"/>
                      <a:pt x="459954" y="661131"/>
                    </a:cubicBezTo>
                    <a:close/>
                    <a:moveTo>
                      <a:pt x="233259" y="64231"/>
                    </a:moveTo>
                    <a:cubicBezTo>
                      <a:pt x="-27726" y="91536"/>
                      <a:pt x="43394" y="449676"/>
                      <a:pt x="284694" y="393161"/>
                    </a:cubicBezTo>
                    <a:cubicBezTo>
                      <a:pt x="475194" y="323311"/>
                      <a:pt x="433284" y="80106"/>
                      <a:pt x="233259" y="64231"/>
                    </a:cubicBezTo>
                    <a:close/>
                    <a:moveTo>
                      <a:pt x="242784" y="379826"/>
                    </a:moveTo>
                    <a:cubicBezTo>
                      <a:pt x="26249" y="375381"/>
                      <a:pt x="54824" y="54071"/>
                      <a:pt x="264374" y="97251"/>
                    </a:cubicBezTo>
                    <a:cubicBezTo>
                      <a:pt x="449159" y="111221"/>
                      <a:pt x="402804" y="363316"/>
                      <a:pt x="242784" y="379826"/>
                    </a:cubicBezTo>
                    <a:close/>
                    <a:moveTo>
                      <a:pt x="225639" y="156306"/>
                    </a:moveTo>
                    <a:cubicBezTo>
                      <a:pt x="252944" y="146146"/>
                      <a:pt x="271359" y="166466"/>
                      <a:pt x="297394" y="166466"/>
                    </a:cubicBezTo>
                    <a:cubicBezTo>
                      <a:pt x="308824" y="120111"/>
                      <a:pt x="169759" y="120111"/>
                      <a:pt x="225639" y="15630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77" name="Google Shape;77;p2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81" name="Google Shape;81;p2"/>
            <p:cNvGrpSpPr/>
            <p:nvPr/>
          </p:nvGrpSpPr>
          <p:grpSpPr>
            <a:xfrm>
              <a:off x="8513660" y="3273951"/>
              <a:ext cx="236955" cy="259508"/>
              <a:chOff x="1624551" y="3569952"/>
              <a:chExt cx="236955" cy="259508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1624551" y="3569952"/>
                <a:ext cx="224786" cy="22765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625368" y="3599553"/>
                <a:ext cx="236138" cy="229907"/>
              </a:xfrm>
              <a:custGeom>
                <a:avLst/>
                <a:gdLst/>
                <a:ahLst/>
                <a:cxnLst/>
                <a:rect l="l" t="t" r="r" b="b"/>
                <a:pathLst>
                  <a:path w="274579" h="267334" extrusionOk="0">
                    <a:moveTo>
                      <a:pt x="222259" y="167640"/>
                    </a:moveTo>
                    <a:cubicBezTo>
                      <a:pt x="200669" y="206375"/>
                      <a:pt x="227974" y="238760"/>
                      <a:pt x="193049" y="267335"/>
                    </a:cubicBezTo>
                    <a:cubicBezTo>
                      <a:pt x="166379" y="251460"/>
                      <a:pt x="158124" y="217805"/>
                      <a:pt x="132724" y="198755"/>
                    </a:cubicBezTo>
                    <a:cubicBezTo>
                      <a:pt x="50809" y="235585"/>
                      <a:pt x="-626" y="271780"/>
                      <a:pt x="51444" y="151130"/>
                    </a:cubicBezTo>
                    <a:cubicBezTo>
                      <a:pt x="27949" y="105410"/>
                      <a:pt x="-53966" y="71120"/>
                      <a:pt x="55889" y="73660"/>
                    </a:cubicBezTo>
                    <a:cubicBezTo>
                      <a:pt x="107959" y="83820"/>
                      <a:pt x="113674" y="19685"/>
                      <a:pt x="156854" y="0"/>
                    </a:cubicBezTo>
                    <a:cubicBezTo>
                      <a:pt x="186064" y="11430"/>
                      <a:pt x="174634" y="57785"/>
                      <a:pt x="184794" y="83185"/>
                    </a:cubicBezTo>
                    <a:cubicBezTo>
                      <a:pt x="215274" y="124460"/>
                      <a:pt x="346084" y="109220"/>
                      <a:pt x="222259" y="167640"/>
                    </a:cubicBezTo>
                    <a:close/>
                    <a:moveTo>
                      <a:pt x="151774" y="35560"/>
                    </a:moveTo>
                    <a:cubicBezTo>
                      <a:pt x="100339" y="85725"/>
                      <a:pt x="120659" y="93980"/>
                      <a:pt x="39379" y="97790"/>
                    </a:cubicBezTo>
                    <a:cubicBezTo>
                      <a:pt x="53349" y="115570"/>
                      <a:pt x="65414" y="131445"/>
                      <a:pt x="76844" y="146685"/>
                    </a:cubicBezTo>
                    <a:cubicBezTo>
                      <a:pt x="74304" y="165735"/>
                      <a:pt x="60969" y="180340"/>
                      <a:pt x="63509" y="201295"/>
                    </a:cubicBezTo>
                    <a:cubicBezTo>
                      <a:pt x="123199" y="180975"/>
                      <a:pt x="142884" y="154940"/>
                      <a:pt x="178444" y="226695"/>
                    </a:cubicBezTo>
                    <a:cubicBezTo>
                      <a:pt x="181619" y="231140"/>
                      <a:pt x="184794" y="234950"/>
                      <a:pt x="191779" y="231140"/>
                    </a:cubicBezTo>
                    <a:cubicBezTo>
                      <a:pt x="200034" y="175260"/>
                      <a:pt x="182889" y="165735"/>
                      <a:pt x="231784" y="129540"/>
                    </a:cubicBezTo>
                    <a:cubicBezTo>
                      <a:pt x="152409" y="103505"/>
                      <a:pt x="167014" y="113030"/>
                      <a:pt x="151774" y="35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3637530" y="4055057"/>
              <a:ext cx="418773" cy="520154"/>
              <a:chOff x="3637530" y="4055057"/>
              <a:chExt cx="418773" cy="520154"/>
            </a:xfrm>
          </p:grpSpPr>
          <p:sp>
            <p:nvSpPr>
              <p:cNvPr id="85" name="Google Shape;85;p2"/>
              <p:cNvSpPr/>
              <p:nvPr/>
            </p:nvSpPr>
            <p:spPr>
              <a:xfrm rot="5542319">
                <a:off x="3769303" y="4204066"/>
                <a:ext cx="285154" cy="277283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9304419">
                <a:off x="3726725" y="4079275"/>
                <a:ext cx="219185" cy="471718"/>
              </a:xfrm>
              <a:custGeom>
                <a:avLst/>
                <a:gdLst/>
                <a:ahLst/>
                <a:cxnLst/>
                <a:rect l="l" t="t" r="r" b="b"/>
                <a:pathLst>
                  <a:path w="254831" h="548433" extrusionOk="0">
                    <a:moveTo>
                      <a:pt x="1225" y="243944"/>
                    </a:moveTo>
                    <a:cubicBezTo>
                      <a:pt x="-2584" y="153774"/>
                      <a:pt x="42500" y="76304"/>
                      <a:pt x="97110" y="7724"/>
                    </a:cubicBezTo>
                    <a:cubicBezTo>
                      <a:pt x="171406" y="-39901"/>
                      <a:pt x="226016" y="146154"/>
                      <a:pt x="245700" y="198859"/>
                    </a:cubicBezTo>
                    <a:cubicBezTo>
                      <a:pt x="276816" y="301729"/>
                      <a:pt x="217125" y="404599"/>
                      <a:pt x="233000" y="508104"/>
                    </a:cubicBezTo>
                    <a:cubicBezTo>
                      <a:pt x="238716" y="550014"/>
                      <a:pt x="205696" y="569064"/>
                      <a:pt x="201250" y="516359"/>
                    </a:cubicBezTo>
                    <a:cubicBezTo>
                      <a:pt x="164421" y="394439"/>
                      <a:pt x="-16554" y="432539"/>
                      <a:pt x="1225" y="243944"/>
                    </a:cubicBezTo>
                    <a:close/>
                    <a:moveTo>
                      <a:pt x="114891" y="236959"/>
                    </a:moveTo>
                    <a:cubicBezTo>
                      <a:pt x="103460" y="228704"/>
                      <a:pt x="21546" y="208384"/>
                      <a:pt x="57741" y="193144"/>
                    </a:cubicBezTo>
                    <a:cubicBezTo>
                      <a:pt x="78060" y="196954"/>
                      <a:pt x="88856" y="214734"/>
                      <a:pt x="111081" y="216639"/>
                    </a:cubicBezTo>
                    <a:cubicBezTo>
                      <a:pt x="108541" y="178539"/>
                      <a:pt x="97110" y="143614"/>
                      <a:pt x="105366" y="106784"/>
                    </a:cubicBezTo>
                    <a:cubicBezTo>
                      <a:pt x="111081" y="107419"/>
                      <a:pt x="116160" y="108054"/>
                      <a:pt x="120606" y="108054"/>
                    </a:cubicBezTo>
                    <a:cubicBezTo>
                      <a:pt x="123781" y="120754"/>
                      <a:pt x="126321" y="131549"/>
                      <a:pt x="129496" y="144249"/>
                    </a:cubicBezTo>
                    <a:cubicBezTo>
                      <a:pt x="182200" y="111229"/>
                      <a:pt x="146641" y="163934"/>
                      <a:pt x="130766" y="183619"/>
                    </a:cubicBezTo>
                    <a:cubicBezTo>
                      <a:pt x="135210" y="210924"/>
                      <a:pt x="135846" y="238229"/>
                      <a:pt x="149181" y="265534"/>
                    </a:cubicBezTo>
                    <a:cubicBezTo>
                      <a:pt x="163785" y="256009"/>
                      <a:pt x="167596" y="243309"/>
                      <a:pt x="186646" y="248389"/>
                    </a:cubicBezTo>
                    <a:cubicBezTo>
                      <a:pt x="175216" y="271249"/>
                      <a:pt x="149181" y="286489"/>
                      <a:pt x="154896" y="311254"/>
                    </a:cubicBezTo>
                    <a:cubicBezTo>
                      <a:pt x="171406" y="348719"/>
                      <a:pt x="172675" y="392534"/>
                      <a:pt x="204425" y="422379"/>
                    </a:cubicBezTo>
                    <a:cubicBezTo>
                      <a:pt x="252050" y="285219"/>
                      <a:pt x="233635" y="137264"/>
                      <a:pt x="136481" y="27409"/>
                    </a:cubicBezTo>
                    <a:cubicBezTo>
                      <a:pt x="86950" y="-1166"/>
                      <a:pt x="19006" y="177269"/>
                      <a:pt x="24721" y="219814"/>
                    </a:cubicBezTo>
                    <a:cubicBezTo>
                      <a:pt x="8846" y="328399"/>
                      <a:pt x="72346" y="405869"/>
                      <a:pt x="175216" y="431269"/>
                    </a:cubicBezTo>
                    <a:cubicBezTo>
                      <a:pt x="170135" y="362689"/>
                      <a:pt x="112350" y="366499"/>
                      <a:pt x="80600" y="323954"/>
                    </a:cubicBezTo>
                    <a:cubicBezTo>
                      <a:pt x="106635" y="317604"/>
                      <a:pt x="118700" y="347449"/>
                      <a:pt x="140925" y="338559"/>
                    </a:cubicBezTo>
                    <a:cubicBezTo>
                      <a:pt x="128225" y="305539"/>
                      <a:pt x="128860" y="270614"/>
                      <a:pt x="114891" y="23695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87" name="Google Shape;87;p2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94" name="Google Shape;94;p2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318449" y="604142"/>
              <a:ext cx="332332" cy="346582"/>
              <a:chOff x="2318449" y="604142"/>
              <a:chExt cx="332332" cy="346582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2361884" y="604142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2318449" y="613815"/>
                <a:ext cx="332332" cy="336908"/>
              </a:xfrm>
              <a:custGeom>
                <a:avLst/>
                <a:gdLst/>
                <a:ahLst/>
                <a:cxnLst/>
                <a:rect l="l" t="t" r="r" b="b"/>
                <a:pathLst>
                  <a:path w="386433" h="391754" extrusionOk="0">
                    <a:moveTo>
                      <a:pt x="22225" y="106004"/>
                    </a:moveTo>
                    <a:cubicBezTo>
                      <a:pt x="40640" y="82509"/>
                      <a:pt x="84455" y="92670"/>
                      <a:pt x="109855" y="76795"/>
                    </a:cubicBezTo>
                    <a:cubicBezTo>
                      <a:pt x="113030" y="58379"/>
                      <a:pt x="107315" y="43139"/>
                      <a:pt x="98425" y="27264"/>
                    </a:cubicBezTo>
                    <a:cubicBezTo>
                      <a:pt x="122555" y="8850"/>
                      <a:pt x="153035" y="-7661"/>
                      <a:pt x="182880" y="3770"/>
                    </a:cubicBezTo>
                    <a:cubicBezTo>
                      <a:pt x="186690" y="19645"/>
                      <a:pt x="190500" y="36789"/>
                      <a:pt x="194945" y="55839"/>
                    </a:cubicBezTo>
                    <a:cubicBezTo>
                      <a:pt x="226695" y="60284"/>
                      <a:pt x="256540" y="42504"/>
                      <a:pt x="287020" y="52664"/>
                    </a:cubicBezTo>
                    <a:cubicBezTo>
                      <a:pt x="300355" y="119339"/>
                      <a:pt x="327660" y="186014"/>
                      <a:pt x="373380" y="237450"/>
                    </a:cubicBezTo>
                    <a:cubicBezTo>
                      <a:pt x="386080" y="250150"/>
                      <a:pt x="388620" y="262850"/>
                      <a:pt x="384810" y="280629"/>
                    </a:cubicBezTo>
                    <a:cubicBezTo>
                      <a:pt x="356870" y="380325"/>
                      <a:pt x="198755" y="356195"/>
                      <a:pt x="115570" y="391754"/>
                    </a:cubicBezTo>
                    <a:cubicBezTo>
                      <a:pt x="31115" y="324445"/>
                      <a:pt x="4445" y="213320"/>
                      <a:pt x="0" y="108545"/>
                    </a:cubicBezTo>
                    <a:cubicBezTo>
                      <a:pt x="8890" y="107275"/>
                      <a:pt x="15875" y="106004"/>
                      <a:pt x="22860" y="105370"/>
                    </a:cubicBezTo>
                    <a:cubicBezTo>
                      <a:pt x="16510" y="199984"/>
                      <a:pt x="46990" y="300314"/>
                      <a:pt x="115570" y="368259"/>
                    </a:cubicBezTo>
                    <a:cubicBezTo>
                      <a:pt x="184150" y="354925"/>
                      <a:pt x="258445" y="348575"/>
                      <a:pt x="323215" y="320634"/>
                    </a:cubicBezTo>
                    <a:cubicBezTo>
                      <a:pt x="316865" y="290789"/>
                      <a:pt x="302895" y="271104"/>
                      <a:pt x="309245" y="243164"/>
                    </a:cubicBezTo>
                    <a:cubicBezTo>
                      <a:pt x="322580" y="243164"/>
                      <a:pt x="333375" y="243164"/>
                      <a:pt x="347980" y="243164"/>
                    </a:cubicBezTo>
                    <a:cubicBezTo>
                      <a:pt x="325755" y="189825"/>
                      <a:pt x="288290" y="147279"/>
                      <a:pt x="278765" y="88225"/>
                    </a:cubicBezTo>
                    <a:cubicBezTo>
                      <a:pt x="273685" y="48220"/>
                      <a:pt x="226695" y="69809"/>
                      <a:pt x="203835" y="81875"/>
                    </a:cubicBezTo>
                    <a:cubicBezTo>
                      <a:pt x="206375" y="93304"/>
                      <a:pt x="208280" y="102829"/>
                      <a:pt x="210185" y="112354"/>
                    </a:cubicBezTo>
                    <a:cubicBezTo>
                      <a:pt x="182245" y="123784"/>
                      <a:pt x="158115" y="145375"/>
                      <a:pt x="128270" y="132675"/>
                    </a:cubicBezTo>
                    <a:cubicBezTo>
                      <a:pt x="121285" y="63459"/>
                      <a:pt x="57150" y="126325"/>
                      <a:pt x="22225" y="106004"/>
                    </a:cubicBezTo>
                    <a:close/>
                    <a:moveTo>
                      <a:pt x="165100" y="21550"/>
                    </a:moveTo>
                    <a:cubicBezTo>
                      <a:pt x="107315" y="11389"/>
                      <a:pt x="133350" y="88225"/>
                      <a:pt x="145415" y="118070"/>
                    </a:cubicBezTo>
                    <a:cubicBezTo>
                      <a:pt x="163195" y="119975"/>
                      <a:pt x="173355" y="109814"/>
                      <a:pt x="185420" y="100289"/>
                    </a:cubicBezTo>
                    <a:cubicBezTo>
                      <a:pt x="179070" y="72984"/>
                      <a:pt x="172720" y="46314"/>
                      <a:pt x="165100" y="21550"/>
                    </a:cubicBezTo>
                    <a:close/>
                    <a:moveTo>
                      <a:pt x="327660" y="266025"/>
                    </a:moveTo>
                    <a:cubicBezTo>
                      <a:pt x="328930" y="337145"/>
                      <a:pt x="368300" y="313014"/>
                      <a:pt x="357505" y="266025"/>
                    </a:cubicBezTo>
                    <a:cubicBezTo>
                      <a:pt x="349885" y="266025"/>
                      <a:pt x="340360" y="266025"/>
                      <a:pt x="327660" y="2660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0" name="Google Shape;100;p2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01" name="Google Shape;101;p2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5" name="Google Shape;105;p2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ttern">
  <p:cSld name="BLANK_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1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566" name="Google Shape;566;p11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7" name="Google Shape;567;p11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8" name="Google Shape;568;p11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9" name="Google Shape;569;p11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2" name="Google Shape;572;p11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3" name="Google Shape;573;p11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4" name="Google Shape;574;p11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5" name="Google Shape;575;p11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6" name="Google Shape;576;p11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7" name="Google Shape;577;p11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8" name="Google Shape;578;p11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9" name="Google Shape;579;p11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0" name="Google Shape;580;p11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3" name="Google Shape;583;p11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4" name="Google Shape;584;p11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6" name="Google Shape;586;p11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87" name="Google Shape;587;p11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89" name="Google Shape;589;p11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91" name="Google Shape;591;p11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92" name="Google Shape;592;p11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94" name="Google Shape;594;p11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6" name="Google Shape;596;p11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8" name="Google Shape;598;p11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0" name="Google Shape;600;p11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3" name="Google Shape;603;p11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6" name="Google Shape;606;p11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7" name="Google Shape;607;p11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8" name="Google Shape;608;p11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9" name="Google Shape;609;p11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0" name="Google Shape;610;p11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3" name="Google Shape;613;p11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4" name="Google Shape;614;p11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615" name="Google Shape;615;p11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17" name="Google Shape;617;p11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8" name="Google Shape;618;p11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9" name="Google Shape;619;p11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620" name="Google Shape;620;p11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1" name="Google Shape;621;p11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23" name="Google Shape;623;p11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24" name="Google Shape;624;p11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25" name="Google Shape;625;p1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oogle Shape;7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oogle Shape;8;p1"/>
            <p:cNvGrpSpPr/>
            <p:nvPr/>
          </p:nvGrpSpPr>
          <p:grpSpPr>
            <a:xfrm>
              <a:off x="0" y="566400"/>
              <a:ext cx="9144000" cy="4015149"/>
              <a:chOff x="0" y="566400"/>
              <a:chExt cx="9144000" cy="4015149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0" y="566400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0" y="1138664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2283193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0" y="2855457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0" y="3427721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3999985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4572249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1710928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✘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7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12" Type="http://schemas.openxmlformats.org/officeDocument/2006/relationships/image" Target="../media/image7.png"/><Relationship Id="rId2" Type="http://schemas.openxmlformats.org/officeDocument/2006/relationships/hyperlink" Target="https://www.faceboo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stagram.com/" TargetMode="External"/><Relationship Id="rId11" Type="http://schemas.openxmlformats.org/officeDocument/2006/relationships/hyperlink" Target="https://twitter.com/?lang=es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hyperlink" Target="https://play.google.com/store/apps/details?id=com.snapchat.android&amp;hl=es_GT&amp;gl=US" TargetMode="External"/><Relationship Id="rId9" Type="http://schemas.openxmlformats.org/officeDocument/2006/relationships/hyperlink" Target="https://gt.linkedin.com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ra.com/es-419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12" Type="http://schemas.openxmlformats.org/officeDocument/2006/relationships/image" Target="../media/image13.png"/><Relationship Id="rId2" Type="http://schemas.openxmlformats.org/officeDocument/2006/relationships/hyperlink" Target="https://www.google.com/search?q=google&amp;oq=go&amp;aqs=chrome.0.69i59j46i20i131i199i263i433i465i512j69i57j35i39j0i20i131i263i433i512j0i131i433i512j0i433i512l2j0i131i433i512l2.1279j0j15&amp;sourceid=chrome&amp;ie=UTF-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ozilla.org/es-ES/firefox/new/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9.jpeg"/><Relationship Id="rId10" Type="http://schemas.openxmlformats.org/officeDocument/2006/relationships/hyperlink" Target="https://www.microsoft.com/es-es/edge" TargetMode="External"/><Relationship Id="rId4" Type="http://schemas.openxmlformats.org/officeDocument/2006/relationships/hyperlink" Target="https://www.apple.com/la/safari/" TargetMode="External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ncyclopedia.com/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2" Type="http://schemas.openxmlformats.org/officeDocument/2006/relationships/hyperlink" Target="https://www.enciclone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ol.org/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5.jpeg"/><Relationship Id="rId10" Type="http://schemas.openxmlformats.org/officeDocument/2006/relationships/hyperlink" Target="http://www.elem.mx/" TargetMode="External"/><Relationship Id="rId4" Type="http://schemas.openxmlformats.org/officeDocument/2006/relationships/hyperlink" Target="https://es.wikipedia.org/wiki/Wikipedia:Portada" TargetMode="External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spn.com.gt/" TargetMode="External"/><Relationship Id="rId13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1.png"/><Relationship Id="rId12" Type="http://schemas.openxmlformats.org/officeDocument/2006/relationships/hyperlink" Target="https://www.livesoccertv.com/es/" TargetMode="External"/><Relationship Id="rId2" Type="http://schemas.openxmlformats.org/officeDocument/2006/relationships/hyperlink" Target="https://crickfree.b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oxsports.com.mx/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0.jpeg"/><Relationship Id="rId10" Type="http://schemas.openxmlformats.org/officeDocument/2006/relationships/hyperlink" Target="https://sportshub.stream/" TargetMode="External"/><Relationship Id="rId4" Type="http://schemas.openxmlformats.org/officeDocument/2006/relationships/hyperlink" Target="https://www.pirlotv.fr/" TargetMode="External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dpnoticias.com/" TargetMode="External"/><Relationship Id="rId13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7.jpeg"/><Relationship Id="rId12" Type="http://schemas.openxmlformats.org/officeDocument/2006/relationships/hyperlink" Target="https://twitter.com/TN23NOTICIAS?ref_src=twsrc%5Egoogle%7Ctwcamp%5Eserp%7Ctwgr%5Eauthor" TargetMode="External"/><Relationship Id="rId2" Type="http://schemas.openxmlformats.org/officeDocument/2006/relationships/hyperlink" Target="https://www.eluniversal.com.mx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lenio.com/" TargetMode="External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hyperlink" Target="https://noticieros.televisa.com/ultimas-noticias/" TargetMode="External"/><Relationship Id="rId4" Type="http://schemas.openxmlformats.org/officeDocument/2006/relationships/hyperlink" Target="https://www.unotv.com/" TargetMode="External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fmovies.co/" TargetMode="External"/><Relationship Id="rId13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12" Type="http://schemas.openxmlformats.org/officeDocument/2006/relationships/hyperlink" Target="https://ww5.cinecalidad.link/" TargetMode="External"/><Relationship Id="rId2" Type="http://schemas.openxmlformats.org/officeDocument/2006/relationships/hyperlink" Target="https://pelisplus.a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elishd.me/" TargetMode="External"/><Relationship Id="rId11" Type="http://schemas.openxmlformats.org/officeDocument/2006/relationships/image" Target="../media/image35.png"/><Relationship Id="rId5" Type="http://schemas.openxmlformats.org/officeDocument/2006/relationships/image" Target="../media/image32.png"/><Relationship Id="rId10" Type="http://schemas.openxmlformats.org/officeDocument/2006/relationships/hyperlink" Target="https://popcornflix.com/" TargetMode="External"/><Relationship Id="rId4" Type="http://schemas.openxmlformats.org/officeDocument/2006/relationships/hyperlink" Target="https://gomovies-online.cam/" TargetMode="External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tresplayer.com/" TargetMode="External"/><Relationship Id="rId13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12" Type="http://schemas.openxmlformats.org/officeDocument/2006/relationships/hyperlink" Target="https://eltorotv.com/" TargetMode="External"/><Relationship Id="rId2" Type="http://schemas.openxmlformats.org/officeDocument/2006/relationships/hyperlink" Target="https://www.mitele.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luto.tv/" TargetMode="External"/><Relationship Id="rId11" Type="http://schemas.openxmlformats.org/officeDocument/2006/relationships/image" Target="../media/image41.png"/><Relationship Id="rId5" Type="http://schemas.openxmlformats.org/officeDocument/2006/relationships/image" Target="../media/image38.png"/><Relationship Id="rId10" Type="http://schemas.openxmlformats.org/officeDocument/2006/relationships/hyperlink" Target="https://tv.youtube.com/welcome/" TargetMode="External"/><Relationship Id="rId4" Type="http://schemas.openxmlformats.org/officeDocument/2006/relationships/hyperlink" Target="https://tubitv.com/" TargetMode="External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13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Menú Web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1BB21FA-F019-00EB-0BF7-5E4575CAA1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2</a:t>
            </a:fld>
            <a:endParaRPr lang="es-MX"/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29EC9320-8A49-0C49-C1E3-BFA32CC60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466" y="364770"/>
            <a:ext cx="1473944" cy="14739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nsejos para proteger tu cuenta de Snapchat">
            <a:hlinkClick r:id="rId4"/>
            <a:extLst>
              <a:ext uri="{FF2B5EF4-FFF2-40B4-BE49-F238E27FC236}">
                <a16:creationId xmlns:a16="http://schemas.microsoft.com/office/drawing/2014/main" id="{719078C5-223F-8AB9-8FCD-B4F657ED1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648" y="999442"/>
            <a:ext cx="959725" cy="9512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nstagram - Wikipedia, la enciclopedia libre">
            <a:hlinkClick r:id="rId6"/>
            <a:extLst>
              <a:ext uri="{FF2B5EF4-FFF2-40B4-BE49-F238E27FC236}">
                <a16:creationId xmlns:a16="http://schemas.microsoft.com/office/drawing/2014/main" id="{EE39B0A2-9144-D0DE-C688-CEAB4FEA6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86" y="2896084"/>
            <a:ext cx="966171" cy="90834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WhatsApp Messenger - Apps en Google Play">
            <a:extLst>
              <a:ext uri="{FF2B5EF4-FFF2-40B4-BE49-F238E27FC236}">
                <a16:creationId xmlns:a16="http://schemas.microsoft.com/office/drawing/2014/main" id="{4DC430AB-DD19-076F-9C61-7249C5E36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903" y="2466618"/>
            <a:ext cx="919809" cy="8589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inkedIn - Aplicaciones en Google Play">
            <a:hlinkClick r:id="rId9"/>
            <a:extLst>
              <a:ext uri="{FF2B5EF4-FFF2-40B4-BE49-F238E27FC236}">
                <a16:creationId xmlns:a16="http://schemas.microsoft.com/office/drawing/2014/main" id="{32BB2DBA-CAC6-9355-4852-F886088BB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64" y="3207415"/>
            <a:ext cx="966171" cy="9002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21C134-1A4D-0EF6-1358-1623363808BA}"/>
              </a:ext>
            </a:extLst>
          </p:cNvPr>
          <p:cNvSpPr txBox="1"/>
          <p:nvPr/>
        </p:nvSpPr>
        <p:spPr>
          <a:xfrm>
            <a:off x="304239" y="81732"/>
            <a:ext cx="36360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REDES </a:t>
            </a:r>
          </a:p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                SOCIALES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1038" name="Picture 14" descr="Twitter - Aplicaciones en Google Play">
            <a:hlinkClick r:id="rId11"/>
            <a:extLst>
              <a:ext uri="{FF2B5EF4-FFF2-40B4-BE49-F238E27FC236}">
                <a16:creationId xmlns:a16="http://schemas.microsoft.com/office/drawing/2014/main" id="{D5754CB7-D4F1-D772-BD97-0E4C1E448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504" y="1631240"/>
            <a:ext cx="966172" cy="9002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155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1A625BE-497B-001C-7C67-D2126EC2B9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3</a:t>
            </a:fld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5DB8024-631E-7D04-7A4B-56DA1A519D09}"/>
              </a:ext>
            </a:extLst>
          </p:cNvPr>
          <p:cNvSpPr txBox="1"/>
          <p:nvPr/>
        </p:nvSpPr>
        <p:spPr>
          <a:xfrm>
            <a:off x="139849" y="129092"/>
            <a:ext cx="2398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NAVEGADORES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2050" name="Picture 2" descr="Explora todos los productos y servicios de Google - Google">
            <a:hlinkClick r:id="rId2"/>
            <a:extLst>
              <a:ext uri="{FF2B5EF4-FFF2-40B4-BE49-F238E27FC236}">
                <a16:creationId xmlns:a16="http://schemas.microsoft.com/office/drawing/2014/main" id="{462D402F-4590-ABB1-31CC-FF09F5F37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060" y="725693"/>
            <a:ext cx="1086523" cy="1061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ctualiza el navegador Safari de Apple cuanto antes en todos tus  dispositivos - Una al Día">
            <a:hlinkClick r:id="rId4"/>
            <a:extLst>
              <a:ext uri="{FF2B5EF4-FFF2-40B4-BE49-F238E27FC236}">
                <a16:creationId xmlns:a16="http://schemas.microsoft.com/office/drawing/2014/main" id="{668D8618-E210-03A3-D30A-162401737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44" y="2679328"/>
            <a:ext cx="1242563" cy="1061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hlinkClick r:id="rId6"/>
            <a:extLst>
              <a:ext uri="{FF2B5EF4-FFF2-40B4-BE49-F238E27FC236}">
                <a16:creationId xmlns:a16="http://schemas.microsoft.com/office/drawing/2014/main" id="{4732D79C-3A14-4F4E-2957-C5D149057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678" y="1227044"/>
            <a:ext cx="1113529" cy="1061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Opera (navegador) - Wikipedia, la enciclopedia libre">
            <a:hlinkClick r:id="rId8"/>
            <a:extLst>
              <a:ext uri="{FF2B5EF4-FFF2-40B4-BE49-F238E27FC236}">
                <a16:creationId xmlns:a16="http://schemas.microsoft.com/office/drawing/2014/main" id="{AE3BB1C8-1A01-532D-157D-73E942363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363" y="2807237"/>
            <a:ext cx="1086524" cy="106142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hlinkClick r:id="rId10"/>
            <a:extLst>
              <a:ext uri="{FF2B5EF4-FFF2-40B4-BE49-F238E27FC236}">
                <a16:creationId xmlns:a16="http://schemas.microsoft.com/office/drawing/2014/main" id="{4DF2088A-F955-1FE8-ADB4-7780C797C8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28713" y="539228"/>
            <a:ext cx="1086524" cy="10930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8" name="Picture 10" descr="Samsung Internet Browser - Apps en Google Play">
            <a:extLst>
              <a:ext uri="{FF2B5EF4-FFF2-40B4-BE49-F238E27FC236}">
                <a16:creationId xmlns:a16="http://schemas.microsoft.com/office/drawing/2014/main" id="{5E7C6D50-D847-A5DB-74E9-D293C8EB5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778" y="2498185"/>
            <a:ext cx="1242563" cy="12425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509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1078748-8E4F-AFBC-756D-A6F376E5EE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4</a:t>
            </a:fld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2FF5AF4-EFA9-0BAF-C418-0DB73EEE4388}"/>
              </a:ext>
            </a:extLst>
          </p:cNvPr>
          <p:cNvSpPr txBox="1"/>
          <p:nvPr/>
        </p:nvSpPr>
        <p:spPr>
          <a:xfrm>
            <a:off x="129091" y="150607"/>
            <a:ext cx="2345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ENCICLOPEDIAS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1026" name="Picture 2" descr="Detall base dades - Biblioteca Virtual">
            <a:hlinkClick r:id="rId2"/>
            <a:extLst>
              <a:ext uri="{FF2B5EF4-FFF2-40B4-BE49-F238E27FC236}">
                <a16:creationId xmlns:a16="http://schemas.microsoft.com/office/drawing/2014/main" id="{BBE5BABD-BE55-3863-FB87-EDBF7AC43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33" y="1393451"/>
            <a:ext cx="2066925" cy="742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ikipedia - Wikipedia, la enciclopedia libre">
            <a:hlinkClick r:id="rId4"/>
            <a:extLst>
              <a:ext uri="{FF2B5EF4-FFF2-40B4-BE49-F238E27FC236}">
                <a16:creationId xmlns:a16="http://schemas.microsoft.com/office/drawing/2014/main" id="{C9EEFBE7-B351-7465-DAFD-2CE3AA174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170" y="1590618"/>
            <a:ext cx="1216006" cy="109156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nciclopedia de la vida - Wikipedia, la enciclopedia libre">
            <a:hlinkClick r:id="rId6"/>
            <a:extLst>
              <a:ext uri="{FF2B5EF4-FFF2-40B4-BE49-F238E27FC236}">
                <a16:creationId xmlns:a16="http://schemas.microsoft.com/office/drawing/2014/main" id="{F429DA3C-0247-B8AF-A5AB-DF2921275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03" y="3007100"/>
            <a:ext cx="1613672" cy="10915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ncyclopedia.com | INSTITUTO NACIONAL DE ESTADISTICA Y CENSOS">
            <a:hlinkClick r:id="rId8"/>
            <a:extLst>
              <a:ext uri="{FF2B5EF4-FFF2-40B4-BE49-F238E27FC236}">
                <a16:creationId xmlns:a16="http://schemas.microsoft.com/office/drawing/2014/main" id="{B01244E3-F142-74F7-3E2E-D39BCA78C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247" y="3150410"/>
            <a:ext cx="2566259" cy="8049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ortada - Enciclopedia de la Literatura en México - FLM - CONACULTA">
            <a:hlinkClick r:id="rId10"/>
            <a:extLst>
              <a:ext uri="{FF2B5EF4-FFF2-40B4-BE49-F238E27FC236}">
                <a16:creationId xmlns:a16="http://schemas.microsoft.com/office/drawing/2014/main" id="{DB5B8CBE-1349-D4DE-C1F6-3147098A5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122" y="412217"/>
            <a:ext cx="2279390" cy="21162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374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2B642A7-4AAE-780D-6A49-B50D4379A4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5</a:t>
            </a:fld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9915667-654D-54D8-73A7-4A039FCAD8A7}"/>
              </a:ext>
            </a:extLst>
          </p:cNvPr>
          <p:cNvSpPr txBox="1"/>
          <p:nvPr/>
        </p:nvSpPr>
        <p:spPr>
          <a:xfrm>
            <a:off x="376518" y="103658"/>
            <a:ext cx="1645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DEPORTES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2050" name="Picture 2" descr="Mejores VPN Para Cricfree – Cómo Utilizar Cricfree TV Con Seguridad">
            <a:hlinkClick r:id="rId2"/>
            <a:extLst>
              <a:ext uri="{FF2B5EF4-FFF2-40B4-BE49-F238E27FC236}">
                <a16:creationId xmlns:a16="http://schemas.microsoft.com/office/drawing/2014/main" id="{65C52AFB-5613-436C-57D1-13D664057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1361099"/>
            <a:ext cx="2237870" cy="121065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rlo tv Futbol en vivo - Apps on Google Play">
            <a:hlinkClick r:id="rId4"/>
            <a:extLst>
              <a:ext uri="{FF2B5EF4-FFF2-40B4-BE49-F238E27FC236}">
                <a16:creationId xmlns:a16="http://schemas.microsoft.com/office/drawing/2014/main" id="{C14D4D10-4885-B402-F7C5-DD2B3DF03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982" y="2571750"/>
            <a:ext cx="1472364" cy="14723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ox Sports (Latinoamérica) - Wikipedia, la enciclopedia libre">
            <a:hlinkClick r:id="rId6"/>
            <a:extLst>
              <a:ext uri="{FF2B5EF4-FFF2-40B4-BE49-F238E27FC236}">
                <a16:creationId xmlns:a16="http://schemas.microsoft.com/office/drawing/2014/main" id="{50A4B4F9-C06E-C850-BD01-CF4C3A108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46" y="3160791"/>
            <a:ext cx="1895944" cy="11232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ESPN - Lo último del mundo deportivo">
            <a:hlinkClick r:id="rId8"/>
            <a:extLst>
              <a:ext uri="{FF2B5EF4-FFF2-40B4-BE49-F238E27FC236}">
                <a16:creationId xmlns:a16="http://schemas.microsoft.com/office/drawing/2014/main" id="{AAA59DE2-C04F-E364-4112-052508396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54" y="855624"/>
            <a:ext cx="1805268" cy="1010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uffstreams - Home | Facebook">
            <a:hlinkClick r:id="rId10"/>
            <a:extLst>
              <a:ext uri="{FF2B5EF4-FFF2-40B4-BE49-F238E27FC236}">
                <a16:creationId xmlns:a16="http://schemas.microsoft.com/office/drawing/2014/main" id="{AB15EDB6-4242-3271-1458-97488B487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637" y="462087"/>
            <a:ext cx="1555120" cy="15551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hlinkClick r:id="rId12"/>
            <a:extLst>
              <a:ext uri="{FF2B5EF4-FFF2-40B4-BE49-F238E27FC236}">
                <a16:creationId xmlns:a16="http://schemas.microsoft.com/office/drawing/2014/main" id="{A075EA53-204D-9A77-A1CA-51CEB3C9F0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42000" y="2713214"/>
            <a:ext cx="1962394" cy="9811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85628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Opinión El Universal (@Univ_Opinion) / Twitter">
            <a:hlinkClick r:id="rId2"/>
            <a:extLst>
              <a:ext uri="{FF2B5EF4-FFF2-40B4-BE49-F238E27FC236}">
                <a16:creationId xmlns:a16="http://schemas.microsoft.com/office/drawing/2014/main" id="{7F68B3D5-8715-A69C-9D1D-E2692D273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22" y="1019175"/>
            <a:ext cx="2528047" cy="1329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A7031BE-8F55-77E6-3E50-FD9A12BC74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6</a:t>
            </a:fld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7A57487-666A-09B0-1AE7-E36942B74058}"/>
              </a:ext>
            </a:extLst>
          </p:cNvPr>
          <p:cNvSpPr txBox="1"/>
          <p:nvPr/>
        </p:nvSpPr>
        <p:spPr>
          <a:xfrm>
            <a:off x="172122" y="129091"/>
            <a:ext cx="168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NOTICIAS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3076" name="Picture 4" descr="Uno TV - Apps en Google Play">
            <a:hlinkClick r:id="rId4"/>
            <a:extLst>
              <a:ext uri="{FF2B5EF4-FFF2-40B4-BE49-F238E27FC236}">
                <a16:creationId xmlns:a16="http://schemas.microsoft.com/office/drawing/2014/main" id="{707C3535-B4C1-39FD-8A0F-164FC3E21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97" y="2971651"/>
            <a:ext cx="1403874" cy="1403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Milenio Noticias En Vivo - Home | Facebook">
            <a:hlinkClick r:id="rId6"/>
            <a:extLst>
              <a:ext uri="{FF2B5EF4-FFF2-40B4-BE49-F238E27FC236}">
                <a16:creationId xmlns:a16="http://schemas.microsoft.com/office/drawing/2014/main" id="{ECDE9D48-8484-D431-BF2A-D2A330EAF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961" y="924495"/>
            <a:ext cx="1518621" cy="15186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80" name="Picture 8" descr="Internacional. Noticias sobre Internacional - sdpnoticias">
            <a:hlinkClick r:id="rId8"/>
            <a:extLst>
              <a:ext uri="{FF2B5EF4-FFF2-40B4-BE49-F238E27FC236}">
                <a16:creationId xmlns:a16="http://schemas.microsoft.com/office/drawing/2014/main" id="{9065C638-E6E8-2AA7-0BCD-06FCBF875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213" y="2971651"/>
            <a:ext cx="1403875" cy="1403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hlinkClick r:id="rId10"/>
            <a:extLst>
              <a:ext uri="{FF2B5EF4-FFF2-40B4-BE49-F238E27FC236}">
                <a16:creationId xmlns:a16="http://schemas.microsoft.com/office/drawing/2014/main" id="{483B81F8-5DB3-8077-FE0C-E2277C3F1F3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34292" y="2971651"/>
            <a:ext cx="1403875" cy="1403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Imagen 4">
            <a:hlinkClick r:id="rId12"/>
            <a:extLst>
              <a:ext uri="{FF2B5EF4-FFF2-40B4-BE49-F238E27FC236}">
                <a16:creationId xmlns:a16="http://schemas.microsoft.com/office/drawing/2014/main" id="{5F36BCCE-D139-FC98-1B3F-69A3AA3059E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8100" y="486194"/>
            <a:ext cx="2060135" cy="206013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143795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CF57BE0-0A06-AD58-F724-58A4162D01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7</a:t>
            </a:fld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D6073ED-7341-3854-2970-298F53006069}"/>
              </a:ext>
            </a:extLst>
          </p:cNvPr>
          <p:cNvSpPr txBox="1"/>
          <p:nvPr/>
        </p:nvSpPr>
        <p:spPr>
          <a:xfrm>
            <a:off x="387275" y="107576"/>
            <a:ext cx="203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CINE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4098" name="Picture 2" descr="PELISPLUS - Ver Películas Online Gratis">
            <a:hlinkClick r:id="rId2"/>
            <a:extLst>
              <a:ext uri="{FF2B5EF4-FFF2-40B4-BE49-F238E27FC236}">
                <a16:creationId xmlns:a16="http://schemas.microsoft.com/office/drawing/2014/main" id="{8C0D74F0-4C11-494B-8C10-B86033A3D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83" y="805725"/>
            <a:ext cx="2519867" cy="1324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hlinkClick r:id="rId4"/>
            <a:extLst>
              <a:ext uri="{FF2B5EF4-FFF2-40B4-BE49-F238E27FC236}">
                <a16:creationId xmlns:a16="http://schemas.microsoft.com/office/drawing/2014/main" id="{200996DB-2061-76D9-C549-D50C01D26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41" y="2521059"/>
            <a:ext cx="1714500" cy="1714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agen 4">
            <a:hlinkClick r:id="rId6"/>
            <a:extLst>
              <a:ext uri="{FF2B5EF4-FFF2-40B4-BE49-F238E27FC236}">
                <a16:creationId xmlns:a16="http://schemas.microsoft.com/office/drawing/2014/main" id="{158E8A50-0DF6-F56A-554C-3A720B6597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1164" y="871776"/>
            <a:ext cx="1714501" cy="17145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0" name="Picture 4" descr="FMOVIES: Watch and Download Free Movies and TV shows Online • TechyLoud">
            <a:hlinkClick r:id="rId8"/>
            <a:extLst>
              <a:ext uri="{FF2B5EF4-FFF2-40B4-BE49-F238E27FC236}">
                <a16:creationId xmlns:a16="http://schemas.microsoft.com/office/drawing/2014/main" id="{73ED5491-BAD5-717C-C06C-A18C76580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848" y="3085867"/>
            <a:ext cx="2001817" cy="1149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Imagen 5">
            <a:hlinkClick r:id="rId10"/>
            <a:extLst>
              <a:ext uri="{FF2B5EF4-FFF2-40B4-BE49-F238E27FC236}">
                <a16:creationId xmlns:a16="http://schemas.microsoft.com/office/drawing/2014/main" id="{045BC808-F3BA-74A2-04BA-6EE4F0A370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02940" y="528187"/>
            <a:ext cx="1804540" cy="120083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Imagen 6">
            <a:hlinkClick r:id="rId12"/>
            <a:extLst>
              <a:ext uri="{FF2B5EF4-FFF2-40B4-BE49-F238E27FC236}">
                <a16:creationId xmlns:a16="http://schemas.microsoft.com/office/drawing/2014/main" id="{6350A762-B2F8-6EC6-997D-6B7992D8BB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73779" y="2324218"/>
            <a:ext cx="2662862" cy="1523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81632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639E76B-1242-47DB-367E-1521D02DAD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8</a:t>
            </a:fld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87A666B-878D-CB05-8D40-BE6EEDA929F7}"/>
              </a:ext>
            </a:extLst>
          </p:cNvPr>
          <p:cNvSpPr txBox="1"/>
          <p:nvPr/>
        </p:nvSpPr>
        <p:spPr>
          <a:xfrm>
            <a:off x="268942" y="129092"/>
            <a:ext cx="1947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2800" dirty="0">
                <a:solidFill>
                  <a:srgbClr val="0070C0"/>
                </a:solidFill>
                <a:latin typeface="Impact" panose="020B0806030902050204" pitchFamily="34" charset="0"/>
              </a:rPr>
              <a:t>TELEVISIÓN</a:t>
            </a:r>
            <a:endParaRPr lang="es-MX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5122" name="Picture 2" descr="Mitele: cómo ver un programa concreto en directo o diferido">
            <a:hlinkClick r:id="rId2"/>
            <a:extLst>
              <a:ext uri="{FF2B5EF4-FFF2-40B4-BE49-F238E27FC236}">
                <a16:creationId xmlns:a16="http://schemas.microsoft.com/office/drawing/2014/main" id="{EDF4E4FE-51A7-F08E-6D82-C5C2A8D4B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28" y="1000461"/>
            <a:ext cx="2094547" cy="110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Tubi - Películas y series gratis - Apps en Google Play">
            <a:hlinkClick r:id="rId4"/>
            <a:extLst>
              <a:ext uri="{FF2B5EF4-FFF2-40B4-BE49-F238E27FC236}">
                <a16:creationId xmlns:a16="http://schemas.microsoft.com/office/drawing/2014/main" id="{F56F4828-2D3E-5E9A-B0E5-BBF9D8577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828" y="2306610"/>
            <a:ext cx="1742739" cy="147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More TV Drama en Pluto TV">
            <a:hlinkClick r:id="rId6"/>
            <a:extLst>
              <a:ext uri="{FF2B5EF4-FFF2-40B4-BE49-F238E27FC236}">
                <a16:creationId xmlns:a16="http://schemas.microsoft.com/office/drawing/2014/main" id="{84CB9508-C673-AB32-DE29-D4A751F08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420" y="619631"/>
            <a:ext cx="1484555" cy="148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ATRESplayer | Series, programas, noticias, deportes y TV en directo">
            <a:hlinkClick r:id="rId8"/>
            <a:extLst>
              <a:ext uri="{FF2B5EF4-FFF2-40B4-BE49-F238E27FC236}">
                <a16:creationId xmlns:a16="http://schemas.microsoft.com/office/drawing/2014/main" id="{02CE96EE-1855-736B-B4AE-076358F62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21" y="2435947"/>
            <a:ext cx="2154886" cy="120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Galavisión, Univision y más canales en espanol llegan a YouTube TV |  PasionMovil">
            <a:hlinkClick r:id="rId10"/>
            <a:extLst>
              <a:ext uri="{FF2B5EF4-FFF2-40B4-BE49-F238E27FC236}">
                <a16:creationId xmlns:a16="http://schemas.microsoft.com/office/drawing/2014/main" id="{0FF5B896-4CEE-0656-3D88-3E5D791AA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954" y="459963"/>
            <a:ext cx="2154886" cy="120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hlinkClick r:id="rId12"/>
            <a:extLst>
              <a:ext uri="{FF2B5EF4-FFF2-40B4-BE49-F238E27FC236}">
                <a16:creationId xmlns:a16="http://schemas.microsoft.com/office/drawing/2014/main" id="{48EC995C-DF59-F6C1-C162-64B00FCD8B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40649" y="2035897"/>
            <a:ext cx="2573045" cy="144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8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night template">
  <a:themeElements>
    <a:clrScheme name="Custom 347">
      <a:dk1>
        <a:srgbClr val="273F68"/>
      </a:dk1>
      <a:lt1>
        <a:srgbClr val="FFFFFF"/>
      </a:lt1>
      <a:dk2>
        <a:srgbClr val="7085AA"/>
      </a:dk2>
      <a:lt2>
        <a:srgbClr val="F4F7FA"/>
      </a:lt2>
      <a:accent1>
        <a:srgbClr val="4BD1DD"/>
      </a:accent1>
      <a:accent2>
        <a:srgbClr val="57C0EB"/>
      </a:accent2>
      <a:accent3>
        <a:srgbClr val="BD9ADD"/>
      </a:accent3>
      <a:accent4>
        <a:srgbClr val="F3805C"/>
      </a:accent4>
      <a:accent5>
        <a:srgbClr val="FFD11D"/>
      </a:accent5>
      <a:accent6>
        <a:srgbClr val="95D346"/>
      </a:accent6>
      <a:hlink>
        <a:srgbClr val="273F6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18</Words>
  <Application>Microsoft Office PowerPoint</Application>
  <PresentationFormat>Presentación en pantalla (16:9)</PresentationFormat>
  <Paragraphs>16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Quicksand</vt:lpstr>
      <vt:lpstr>Short Stack</vt:lpstr>
      <vt:lpstr>Arial</vt:lpstr>
      <vt:lpstr>Amatic SC</vt:lpstr>
      <vt:lpstr>Impact</vt:lpstr>
      <vt:lpstr>Knight template</vt:lpstr>
      <vt:lpstr>Menú Web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Menú Web</dc:title>
  <dc:creator>cumat</dc:creator>
  <cp:lastModifiedBy>cumatzjavi1234@gmail.com</cp:lastModifiedBy>
  <cp:revision>3</cp:revision>
  <dcterms:modified xsi:type="dcterms:W3CDTF">2022-06-21T04:02:38Z</dcterms:modified>
</cp:coreProperties>
</file>