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 id="258" r:id="rId4"/>
    <p:sldId id="259" r:id="rId5"/>
    <p:sldId id="260" r:id="rId6"/>
  </p:sldIdLst>
  <p:sldSz cx="12192000" cy="6858000"/>
  <p:notesSz cx="6858000" cy="9144000"/>
  <p:defaultTextStyle>
    <a:defPPr>
      <a:defRPr lang="es-419"/>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13" autoAdjust="0"/>
    <p:restoredTop sz="94660"/>
  </p:normalViewPr>
  <p:slideViewPr>
    <p:cSldViewPr snapToGrid="0">
      <p:cViewPr varScale="1">
        <p:scale>
          <a:sx n="79" d="100"/>
          <a:sy n="79" d="100"/>
        </p:scale>
        <p:origin x="25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editar el estilo de subtítulo del patrón</a:t>
            </a:r>
            <a:endParaRPr lang="en-US" dirty="0"/>
          </a:p>
        </p:txBody>
      </p:sp>
      <p:sp>
        <p:nvSpPr>
          <p:cNvPr id="7" name="Date Placeholder 6"/>
          <p:cNvSpPr>
            <a:spLocks noGrp="1"/>
          </p:cNvSpPr>
          <p:nvPr>
            <p:ph type="dt" sz="half" idx="10"/>
          </p:nvPr>
        </p:nvSpPr>
        <p:spPr/>
        <p:txBody>
          <a:bodyPr/>
          <a:lstStyle/>
          <a:p>
            <a:fld id="{A3BCF128-A933-49FB-A2E0-BC5E41481686}" type="datetimeFigureOut">
              <a:rPr lang="es-419" smtClean="0"/>
              <a:t>24/5/2022</a:t>
            </a:fld>
            <a:endParaRPr lang="es-419"/>
          </a:p>
        </p:txBody>
      </p:sp>
      <p:sp>
        <p:nvSpPr>
          <p:cNvPr id="8" name="Footer Placeholder 7"/>
          <p:cNvSpPr>
            <a:spLocks noGrp="1"/>
          </p:cNvSpPr>
          <p:nvPr>
            <p:ph type="ftr" sz="quarter" idx="11"/>
          </p:nvPr>
        </p:nvSpPr>
        <p:spPr/>
        <p:txBody>
          <a:bodyPr/>
          <a:lstStyle/>
          <a:p>
            <a:endParaRPr lang="es-419"/>
          </a:p>
        </p:txBody>
      </p:sp>
      <p:sp>
        <p:nvSpPr>
          <p:cNvPr id="9" name="Slide Number Placeholder 8"/>
          <p:cNvSpPr>
            <a:spLocks noGrp="1"/>
          </p:cNvSpPr>
          <p:nvPr>
            <p:ph type="sldNum" sz="quarter" idx="12"/>
          </p:nvPr>
        </p:nvSpPr>
        <p:spPr/>
        <p:txBody>
          <a:bodyPr/>
          <a:lstStyle/>
          <a:p>
            <a:fld id="{CB96A915-9803-4DCC-B528-E66131215A37}" type="slidenum">
              <a:rPr lang="es-419" smtClean="0"/>
              <a:t>‹Nº›</a:t>
            </a:fld>
            <a:endParaRPr lang="es-419"/>
          </a:p>
        </p:txBody>
      </p:sp>
    </p:spTree>
    <p:extLst>
      <p:ext uri="{BB962C8B-B14F-4D97-AF65-F5344CB8AC3E}">
        <p14:creationId xmlns:p14="http://schemas.microsoft.com/office/powerpoint/2010/main" val="2738522496"/>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A3BCF128-A933-49FB-A2E0-BC5E41481686}" type="datetimeFigureOut">
              <a:rPr lang="es-419" smtClean="0"/>
              <a:t>24/5/2022</a:t>
            </a:fld>
            <a:endParaRPr lang="es-419"/>
          </a:p>
        </p:txBody>
      </p:sp>
      <p:sp>
        <p:nvSpPr>
          <p:cNvPr id="5" name="Footer Placeholder 4"/>
          <p:cNvSpPr>
            <a:spLocks noGrp="1"/>
          </p:cNvSpPr>
          <p:nvPr>
            <p:ph type="ftr" sz="quarter" idx="11"/>
          </p:nvPr>
        </p:nvSpPr>
        <p:spPr/>
        <p:txBody>
          <a:bodyPr/>
          <a:lstStyle/>
          <a:p>
            <a:endParaRPr lang="es-419"/>
          </a:p>
        </p:txBody>
      </p:sp>
      <p:sp>
        <p:nvSpPr>
          <p:cNvPr id="6" name="Slide Number Placeholder 5"/>
          <p:cNvSpPr>
            <a:spLocks noGrp="1"/>
          </p:cNvSpPr>
          <p:nvPr>
            <p:ph type="sldNum" sz="quarter" idx="12"/>
          </p:nvPr>
        </p:nvSpPr>
        <p:spPr/>
        <p:txBody>
          <a:bodyPr/>
          <a:lstStyle/>
          <a:p>
            <a:fld id="{CB96A915-9803-4DCC-B528-E66131215A37}" type="slidenum">
              <a:rPr lang="es-419" smtClean="0"/>
              <a:t>‹Nº›</a:t>
            </a:fld>
            <a:endParaRPr lang="es-419"/>
          </a:p>
        </p:txBody>
      </p:sp>
    </p:spTree>
    <p:extLst>
      <p:ext uri="{BB962C8B-B14F-4D97-AF65-F5344CB8AC3E}">
        <p14:creationId xmlns:p14="http://schemas.microsoft.com/office/powerpoint/2010/main" val="22683565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A3BCF128-A933-49FB-A2E0-BC5E41481686}" type="datetimeFigureOut">
              <a:rPr lang="es-419" smtClean="0"/>
              <a:t>24/5/2022</a:t>
            </a:fld>
            <a:endParaRPr lang="es-419"/>
          </a:p>
        </p:txBody>
      </p:sp>
      <p:sp>
        <p:nvSpPr>
          <p:cNvPr id="5" name="Footer Placeholder 4"/>
          <p:cNvSpPr>
            <a:spLocks noGrp="1"/>
          </p:cNvSpPr>
          <p:nvPr>
            <p:ph type="ftr" sz="quarter" idx="11"/>
          </p:nvPr>
        </p:nvSpPr>
        <p:spPr/>
        <p:txBody>
          <a:bodyPr/>
          <a:lstStyle/>
          <a:p>
            <a:endParaRPr lang="es-419"/>
          </a:p>
        </p:txBody>
      </p:sp>
      <p:sp>
        <p:nvSpPr>
          <p:cNvPr id="6" name="Slide Number Placeholder 5"/>
          <p:cNvSpPr>
            <a:spLocks noGrp="1"/>
          </p:cNvSpPr>
          <p:nvPr>
            <p:ph type="sldNum" sz="quarter" idx="12"/>
          </p:nvPr>
        </p:nvSpPr>
        <p:spPr/>
        <p:txBody>
          <a:bodyPr/>
          <a:lstStyle/>
          <a:p>
            <a:fld id="{CB96A915-9803-4DCC-B528-E66131215A37}" type="slidenum">
              <a:rPr lang="es-419" smtClean="0"/>
              <a:t>‹Nº›</a:t>
            </a:fld>
            <a:endParaRPr lang="es-419"/>
          </a:p>
        </p:txBody>
      </p:sp>
    </p:spTree>
    <p:extLst>
      <p:ext uri="{BB962C8B-B14F-4D97-AF65-F5344CB8AC3E}">
        <p14:creationId xmlns:p14="http://schemas.microsoft.com/office/powerpoint/2010/main" val="8168404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A3BCF128-A933-49FB-A2E0-BC5E41481686}" type="datetimeFigureOut">
              <a:rPr lang="es-419" smtClean="0"/>
              <a:t>24/5/2022</a:t>
            </a:fld>
            <a:endParaRPr lang="es-419"/>
          </a:p>
        </p:txBody>
      </p:sp>
      <p:sp>
        <p:nvSpPr>
          <p:cNvPr id="8" name="Footer Placeholder 7"/>
          <p:cNvSpPr>
            <a:spLocks noGrp="1"/>
          </p:cNvSpPr>
          <p:nvPr>
            <p:ph type="ftr" sz="quarter" idx="11"/>
          </p:nvPr>
        </p:nvSpPr>
        <p:spPr/>
        <p:txBody>
          <a:bodyPr/>
          <a:lstStyle/>
          <a:p>
            <a:endParaRPr lang="es-419"/>
          </a:p>
        </p:txBody>
      </p:sp>
      <p:sp>
        <p:nvSpPr>
          <p:cNvPr id="9" name="Slide Number Placeholder 8"/>
          <p:cNvSpPr>
            <a:spLocks noGrp="1"/>
          </p:cNvSpPr>
          <p:nvPr>
            <p:ph type="sldNum" sz="quarter" idx="12"/>
          </p:nvPr>
        </p:nvSpPr>
        <p:spPr/>
        <p:txBody>
          <a:bodyPr/>
          <a:lstStyle/>
          <a:p>
            <a:fld id="{CB96A915-9803-4DCC-B528-E66131215A37}" type="slidenum">
              <a:rPr lang="es-419" smtClean="0"/>
              <a:t>‹Nº›</a:t>
            </a:fld>
            <a:endParaRPr lang="es-419"/>
          </a:p>
        </p:txBody>
      </p:sp>
    </p:spTree>
    <p:extLst>
      <p:ext uri="{BB962C8B-B14F-4D97-AF65-F5344CB8AC3E}">
        <p14:creationId xmlns:p14="http://schemas.microsoft.com/office/powerpoint/2010/main" val="4355337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Editar el estilo de texto del patrón</a:t>
            </a:r>
          </a:p>
        </p:txBody>
      </p:sp>
      <p:sp>
        <p:nvSpPr>
          <p:cNvPr id="7" name="Date Placeholder 6"/>
          <p:cNvSpPr>
            <a:spLocks noGrp="1"/>
          </p:cNvSpPr>
          <p:nvPr>
            <p:ph type="dt" sz="half" idx="10"/>
          </p:nvPr>
        </p:nvSpPr>
        <p:spPr/>
        <p:txBody>
          <a:bodyPr/>
          <a:lstStyle/>
          <a:p>
            <a:fld id="{A3BCF128-A933-49FB-A2E0-BC5E41481686}" type="datetimeFigureOut">
              <a:rPr lang="es-419" smtClean="0"/>
              <a:t>24/5/2022</a:t>
            </a:fld>
            <a:endParaRPr lang="es-419"/>
          </a:p>
        </p:txBody>
      </p:sp>
      <p:sp>
        <p:nvSpPr>
          <p:cNvPr id="8" name="Footer Placeholder 7"/>
          <p:cNvSpPr>
            <a:spLocks noGrp="1"/>
          </p:cNvSpPr>
          <p:nvPr>
            <p:ph type="ftr" sz="quarter" idx="11"/>
          </p:nvPr>
        </p:nvSpPr>
        <p:spPr/>
        <p:txBody>
          <a:bodyPr/>
          <a:lstStyle/>
          <a:p>
            <a:endParaRPr lang="es-419"/>
          </a:p>
        </p:txBody>
      </p:sp>
      <p:sp>
        <p:nvSpPr>
          <p:cNvPr id="9" name="Slide Number Placeholder 8"/>
          <p:cNvSpPr>
            <a:spLocks noGrp="1"/>
          </p:cNvSpPr>
          <p:nvPr>
            <p:ph type="sldNum" sz="quarter" idx="12"/>
          </p:nvPr>
        </p:nvSpPr>
        <p:spPr/>
        <p:txBody>
          <a:bodyPr/>
          <a:lstStyle/>
          <a:p>
            <a:fld id="{CB96A915-9803-4DCC-B528-E66131215A37}" type="slidenum">
              <a:rPr lang="es-419" smtClean="0"/>
              <a:t>‹Nº›</a:t>
            </a:fld>
            <a:endParaRPr lang="es-419"/>
          </a:p>
        </p:txBody>
      </p:sp>
    </p:spTree>
    <p:extLst>
      <p:ext uri="{BB962C8B-B14F-4D97-AF65-F5344CB8AC3E}">
        <p14:creationId xmlns:p14="http://schemas.microsoft.com/office/powerpoint/2010/main" val="8325408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8" name="Date Placeholder 7"/>
          <p:cNvSpPr>
            <a:spLocks noGrp="1"/>
          </p:cNvSpPr>
          <p:nvPr>
            <p:ph type="dt" sz="half" idx="10"/>
          </p:nvPr>
        </p:nvSpPr>
        <p:spPr/>
        <p:txBody>
          <a:bodyPr/>
          <a:lstStyle/>
          <a:p>
            <a:fld id="{A3BCF128-A933-49FB-A2E0-BC5E41481686}" type="datetimeFigureOut">
              <a:rPr lang="es-419" smtClean="0"/>
              <a:t>24/5/2022</a:t>
            </a:fld>
            <a:endParaRPr lang="es-419"/>
          </a:p>
        </p:txBody>
      </p:sp>
      <p:sp>
        <p:nvSpPr>
          <p:cNvPr id="9" name="Footer Placeholder 8"/>
          <p:cNvSpPr>
            <a:spLocks noGrp="1"/>
          </p:cNvSpPr>
          <p:nvPr>
            <p:ph type="ftr" sz="quarter" idx="11"/>
          </p:nvPr>
        </p:nvSpPr>
        <p:spPr/>
        <p:txBody>
          <a:bodyPr/>
          <a:lstStyle/>
          <a:p>
            <a:endParaRPr lang="es-419"/>
          </a:p>
        </p:txBody>
      </p:sp>
      <p:sp>
        <p:nvSpPr>
          <p:cNvPr id="10" name="Slide Number Placeholder 9"/>
          <p:cNvSpPr>
            <a:spLocks noGrp="1"/>
          </p:cNvSpPr>
          <p:nvPr>
            <p:ph type="sldNum" sz="quarter" idx="12"/>
          </p:nvPr>
        </p:nvSpPr>
        <p:spPr/>
        <p:txBody>
          <a:bodyPr/>
          <a:lstStyle/>
          <a:p>
            <a:fld id="{CB96A915-9803-4DCC-B528-E66131215A37}" type="slidenum">
              <a:rPr lang="es-419" smtClean="0"/>
              <a:t>‹Nº›</a:t>
            </a:fld>
            <a:endParaRPr lang="es-419"/>
          </a:p>
        </p:txBody>
      </p:sp>
    </p:spTree>
    <p:extLst>
      <p:ext uri="{BB962C8B-B14F-4D97-AF65-F5344CB8AC3E}">
        <p14:creationId xmlns:p14="http://schemas.microsoft.com/office/powerpoint/2010/main" val="27053222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4" name="Content Placeholder 3"/>
          <p:cNvSpPr>
            <a:spLocks noGrp="1"/>
          </p:cNvSpPr>
          <p:nvPr>
            <p:ph sz="half" idx="2"/>
          </p:nvPr>
        </p:nvSpPr>
        <p:spPr>
          <a:xfrm>
            <a:off x="1583436" y="3143250"/>
            <a:ext cx="4270248" cy="2596776"/>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7" name="Date Placeholder 6"/>
          <p:cNvSpPr>
            <a:spLocks noGrp="1"/>
          </p:cNvSpPr>
          <p:nvPr>
            <p:ph type="dt" sz="half" idx="10"/>
          </p:nvPr>
        </p:nvSpPr>
        <p:spPr/>
        <p:txBody>
          <a:bodyPr/>
          <a:lstStyle/>
          <a:p>
            <a:fld id="{A3BCF128-A933-49FB-A2E0-BC5E41481686}" type="datetimeFigureOut">
              <a:rPr lang="es-419" smtClean="0"/>
              <a:t>24/5/2022</a:t>
            </a:fld>
            <a:endParaRPr lang="es-419"/>
          </a:p>
        </p:txBody>
      </p:sp>
      <p:sp>
        <p:nvSpPr>
          <p:cNvPr id="8" name="Footer Placeholder 7"/>
          <p:cNvSpPr>
            <a:spLocks noGrp="1"/>
          </p:cNvSpPr>
          <p:nvPr>
            <p:ph type="ftr" sz="quarter" idx="11"/>
          </p:nvPr>
        </p:nvSpPr>
        <p:spPr/>
        <p:txBody>
          <a:bodyPr/>
          <a:lstStyle/>
          <a:p>
            <a:endParaRPr lang="es-419"/>
          </a:p>
        </p:txBody>
      </p:sp>
      <p:sp>
        <p:nvSpPr>
          <p:cNvPr id="9" name="Slide Number Placeholder 8"/>
          <p:cNvSpPr>
            <a:spLocks noGrp="1"/>
          </p:cNvSpPr>
          <p:nvPr>
            <p:ph type="sldNum" sz="quarter" idx="12"/>
          </p:nvPr>
        </p:nvSpPr>
        <p:spPr/>
        <p:txBody>
          <a:bodyPr/>
          <a:lstStyle/>
          <a:p>
            <a:fld id="{CB96A915-9803-4DCC-B528-E66131215A37}" type="slidenum">
              <a:rPr lang="es-419" smtClean="0"/>
              <a:t>‹Nº›</a:t>
            </a:fld>
            <a:endParaRPr lang="es-419"/>
          </a:p>
        </p:txBody>
      </p:sp>
      <p:sp>
        <p:nvSpPr>
          <p:cNvPr id="10" name="Title 9"/>
          <p:cNvSpPr>
            <a:spLocks noGrp="1"/>
          </p:cNvSpPr>
          <p:nvPr>
            <p:ph type="title"/>
          </p:nvPr>
        </p:nvSpPr>
        <p:spPr/>
        <p:txBody>
          <a:bodyPr/>
          <a:lstStyle/>
          <a:p>
            <a:r>
              <a:rPr lang="es-ES" smtClean="0"/>
              <a:t>Haga clic para modificar el estilo de título del patrón</a:t>
            </a:r>
            <a:endParaRPr lang="en-US" dirty="0"/>
          </a:p>
        </p:txBody>
      </p:sp>
    </p:spTree>
    <p:extLst>
      <p:ext uri="{BB962C8B-B14F-4D97-AF65-F5344CB8AC3E}">
        <p14:creationId xmlns:p14="http://schemas.microsoft.com/office/powerpoint/2010/main" val="2043960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A3BCF128-A933-49FB-A2E0-BC5E41481686}" type="datetimeFigureOut">
              <a:rPr lang="es-419" smtClean="0"/>
              <a:t>24/5/2022</a:t>
            </a:fld>
            <a:endParaRPr lang="es-419"/>
          </a:p>
        </p:txBody>
      </p:sp>
      <p:sp>
        <p:nvSpPr>
          <p:cNvPr id="4" name="Footer Placeholder 3"/>
          <p:cNvSpPr>
            <a:spLocks noGrp="1"/>
          </p:cNvSpPr>
          <p:nvPr>
            <p:ph type="ftr" sz="quarter" idx="11"/>
          </p:nvPr>
        </p:nvSpPr>
        <p:spPr/>
        <p:txBody>
          <a:bodyPr/>
          <a:lstStyle/>
          <a:p>
            <a:endParaRPr lang="es-419"/>
          </a:p>
        </p:txBody>
      </p:sp>
      <p:sp>
        <p:nvSpPr>
          <p:cNvPr id="5" name="Slide Number Placeholder 4"/>
          <p:cNvSpPr>
            <a:spLocks noGrp="1"/>
          </p:cNvSpPr>
          <p:nvPr>
            <p:ph type="sldNum" sz="quarter" idx="12"/>
          </p:nvPr>
        </p:nvSpPr>
        <p:spPr/>
        <p:txBody>
          <a:bodyPr/>
          <a:lstStyle/>
          <a:p>
            <a:fld id="{CB96A915-9803-4DCC-B528-E66131215A37}" type="slidenum">
              <a:rPr lang="es-419" smtClean="0"/>
              <a:t>‹Nº›</a:t>
            </a:fld>
            <a:endParaRPr lang="es-419"/>
          </a:p>
        </p:txBody>
      </p:sp>
    </p:spTree>
    <p:extLst>
      <p:ext uri="{BB962C8B-B14F-4D97-AF65-F5344CB8AC3E}">
        <p14:creationId xmlns:p14="http://schemas.microsoft.com/office/powerpoint/2010/main" val="1166788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BCF128-A933-49FB-A2E0-BC5E41481686}" type="datetimeFigureOut">
              <a:rPr lang="es-419" smtClean="0"/>
              <a:t>24/5/2022</a:t>
            </a:fld>
            <a:endParaRPr lang="es-419"/>
          </a:p>
        </p:txBody>
      </p:sp>
      <p:sp>
        <p:nvSpPr>
          <p:cNvPr id="3" name="Footer Placeholder 2"/>
          <p:cNvSpPr>
            <a:spLocks noGrp="1"/>
          </p:cNvSpPr>
          <p:nvPr>
            <p:ph type="ftr" sz="quarter" idx="11"/>
          </p:nvPr>
        </p:nvSpPr>
        <p:spPr/>
        <p:txBody>
          <a:bodyPr/>
          <a:lstStyle/>
          <a:p>
            <a:endParaRPr lang="es-419"/>
          </a:p>
        </p:txBody>
      </p:sp>
      <p:sp>
        <p:nvSpPr>
          <p:cNvPr id="4" name="Slide Number Placeholder 3"/>
          <p:cNvSpPr>
            <a:spLocks noGrp="1"/>
          </p:cNvSpPr>
          <p:nvPr>
            <p:ph type="sldNum" sz="quarter" idx="12"/>
          </p:nvPr>
        </p:nvSpPr>
        <p:spPr/>
        <p:txBody>
          <a:bodyPr/>
          <a:lstStyle/>
          <a:p>
            <a:fld id="{CB96A915-9803-4DCC-B528-E66131215A37}" type="slidenum">
              <a:rPr lang="es-419" smtClean="0"/>
              <a:t>‹Nº›</a:t>
            </a:fld>
            <a:endParaRPr lang="es-419"/>
          </a:p>
        </p:txBody>
      </p:sp>
    </p:spTree>
    <p:extLst>
      <p:ext uri="{BB962C8B-B14F-4D97-AF65-F5344CB8AC3E}">
        <p14:creationId xmlns:p14="http://schemas.microsoft.com/office/powerpoint/2010/main" val="38684054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Date Placeholder 4"/>
          <p:cNvSpPr>
            <a:spLocks noGrp="1"/>
          </p:cNvSpPr>
          <p:nvPr>
            <p:ph type="dt" sz="half" idx="10"/>
          </p:nvPr>
        </p:nvSpPr>
        <p:spPr/>
        <p:txBody>
          <a:bodyPr/>
          <a:lstStyle/>
          <a:p>
            <a:fld id="{A3BCF128-A933-49FB-A2E0-BC5E41481686}" type="datetimeFigureOut">
              <a:rPr lang="es-419" smtClean="0"/>
              <a:t>24/5/2022</a:t>
            </a:fld>
            <a:endParaRPr lang="es-419"/>
          </a:p>
        </p:txBody>
      </p:sp>
      <p:sp>
        <p:nvSpPr>
          <p:cNvPr id="6" name="Footer Placeholder 5"/>
          <p:cNvSpPr>
            <a:spLocks noGrp="1"/>
          </p:cNvSpPr>
          <p:nvPr>
            <p:ph type="ftr" sz="quarter" idx="11"/>
          </p:nvPr>
        </p:nvSpPr>
        <p:spPr>
          <a:xfrm>
            <a:off x="804672" y="6236208"/>
            <a:ext cx="5167503" cy="320040"/>
          </a:xfrm>
        </p:spPr>
        <p:txBody>
          <a:bodyPr/>
          <a:lstStyle>
            <a:lvl1pPr>
              <a:defRPr>
                <a:solidFill>
                  <a:srgbClr val="FFFFFF">
                    <a:alpha val="69804"/>
                  </a:srgbClr>
                </a:solidFill>
              </a:defRPr>
            </a:lvl1pPr>
          </a:lstStyle>
          <a:p>
            <a:endParaRPr lang="es-419"/>
          </a:p>
        </p:txBody>
      </p:sp>
      <p:sp>
        <p:nvSpPr>
          <p:cNvPr id="7" name="Slide Number Placeholder 6"/>
          <p:cNvSpPr>
            <a:spLocks noGrp="1"/>
          </p:cNvSpPr>
          <p:nvPr>
            <p:ph type="sldNum" sz="quarter" idx="12"/>
          </p:nvPr>
        </p:nvSpPr>
        <p:spPr/>
        <p:txBody>
          <a:bodyPr/>
          <a:lstStyle/>
          <a:p>
            <a:fld id="{CB96A915-9803-4DCC-B528-E66131215A37}" type="slidenum">
              <a:rPr lang="es-419" smtClean="0"/>
              <a:t>‹Nº›</a:t>
            </a:fld>
            <a:endParaRPr lang="es-419"/>
          </a:p>
        </p:txBody>
      </p:sp>
    </p:spTree>
    <p:extLst>
      <p:ext uri="{BB962C8B-B14F-4D97-AF65-F5344CB8AC3E}">
        <p14:creationId xmlns:p14="http://schemas.microsoft.com/office/powerpoint/2010/main" val="2737676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Date Placeholder 4"/>
          <p:cNvSpPr>
            <a:spLocks noGrp="1"/>
          </p:cNvSpPr>
          <p:nvPr>
            <p:ph type="dt" sz="half" idx="10"/>
          </p:nvPr>
        </p:nvSpPr>
        <p:spPr/>
        <p:txBody>
          <a:bodyPr/>
          <a:lstStyle>
            <a:lvl1pPr>
              <a:defRPr>
                <a:solidFill>
                  <a:srgbClr val="FFFFFF">
                    <a:alpha val="90000"/>
                  </a:srgbClr>
                </a:solidFill>
                <a:effectLst>
                  <a:outerShdw blurRad="50800" dist="38100" dir="2700000" algn="tl" rotWithShape="0">
                    <a:prstClr val="black">
                      <a:alpha val="43000"/>
                    </a:prstClr>
                  </a:outerShdw>
                </a:effectLst>
              </a:defRPr>
            </a:lvl1pPr>
          </a:lstStyle>
          <a:p>
            <a:fld id="{A3BCF128-A933-49FB-A2E0-BC5E41481686}" type="datetimeFigureOut">
              <a:rPr lang="es-419" smtClean="0"/>
              <a:t>24/5/2022</a:t>
            </a:fld>
            <a:endParaRPr lang="es-419"/>
          </a:p>
        </p:txBody>
      </p:sp>
      <p:sp>
        <p:nvSpPr>
          <p:cNvPr id="6" name="Footer Placeholder 5"/>
          <p:cNvSpPr>
            <a:spLocks noGrp="1"/>
          </p:cNvSpPr>
          <p:nvPr>
            <p:ph type="ftr" sz="quarter" idx="11"/>
          </p:nvPr>
        </p:nvSpPr>
        <p:spPr>
          <a:xfrm>
            <a:off x="808523" y="6236208"/>
            <a:ext cx="5103729" cy="320040"/>
          </a:xfrm>
        </p:spPr>
        <p:txBody>
          <a:bodyPr/>
          <a:lstStyle>
            <a:lvl1pPr>
              <a:defRPr>
                <a:solidFill>
                  <a:srgbClr val="FFFFFF">
                    <a:alpha val="70000"/>
                  </a:srgbClr>
                </a:solidFill>
              </a:defRPr>
            </a:lvl1pPr>
          </a:lstStyle>
          <a:p>
            <a:endParaRPr lang="es-419"/>
          </a:p>
        </p:txBody>
      </p:sp>
      <p:sp>
        <p:nvSpPr>
          <p:cNvPr id="7" name="Slide Number Placeholder 6"/>
          <p:cNvSpPr>
            <a:spLocks noGrp="1"/>
          </p:cNvSpPr>
          <p:nvPr>
            <p:ph type="sldNum" sz="quarter" idx="12"/>
          </p:nvPr>
        </p:nvSpPr>
        <p:spPr/>
        <p:txBody>
          <a:bodyPr/>
          <a:lstStyle/>
          <a:p>
            <a:fld id="{CB96A915-9803-4DCC-B528-E66131215A37}" type="slidenum">
              <a:rPr lang="es-419" smtClean="0"/>
              <a:t>‹Nº›</a:t>
            </a:fld>
            <a:endParaRPr lang="es-419"/>
          </a:p>
        </p:txBody>
      </p:sp>
    </p:spTree>
    <p:extLst>
      <p:ext uri="{BB962C8B-B14F-4D97-AF65-F5344CB8AC3E}">
        <p14:creationId xmlns:p14="http://schemas.microsoft.com/office/powerpoint/2010/main" val="8546346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31136" y="964692"/>
            <a:ext cx="7729728" cy="1188720"/>
          </a:xfrm>
          <a:prstGeom prst="rect">
            <a:avLst/>
          </a:prstGeom>
          <a:solidFill>
            <a:schemeClr val="bg1"/>
          </a:solidFill>
          <a:ln w="31750" cap="sq">
            <a:solidFill>
              <a:schemeClr val="tx1">
                <a:lumMod val="75000"/>
                <a:lumOff val="25000"/>
              </a:schemeClr>
            </a:solidFill>
            <a:miter lim="800000"/>
          </a:ln>
        </p:spPr>
        <p:txBody>
          <a:bodyPr vert="horz" lIns="182880" tIns="182880" rIns="182880" bIns="18288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A3BCF128-A933-49FB-A2E0-BC5E41481686}" type="datetimeFigureOut">
              <a:rPr lang="es-419" smtClean="0"/>
              <a:t>24/5/2022</a:t>
            </a:fld>
            <a:endParaRPr lang="es-419"/>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s-419"/>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CB96A915-9803-4DCC-B528-E66131215A37}" type="slidenum">
              <a:rPr lang="es-419" smtClean="0"/>
              <a:t>‹Nº›</a:t>
            </a:fld>
            <a:endParaRPr lang="es-419"/>
          </a:p>
        </p:txBody>
      </p:sp>
    </p:spTree>
    <p:extLst>
      <p:ext uri="{BB962C8B-B14F-4D97-AF65-F5344CB8AC3E}">
        <p14:creationId xmlns:p14="http://schemas.microsoft.com/office/powerpoint/2010/main" val="273336917"/>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lnSpc>
          <a:spcPct val="90000"/>
        </a:lnSpc>
        <a:spcBef>
          <a:spcPct val="0"/>
        </a:spcBef>
        <a:buNone/>
        <a:defRPr sz="2800" kern="1200" cap="all" spc="200" baseline="0">
          <a:solidFill>
            <a:schemeClr val="tx1">
              <a:lumMod val="85000"/>
              <a:lumOff val="15000"/>
            </a:schemeClr>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1.png"/><Relationship Id="rId4" Type="http://schemas.openxmlformats.org/officeDocument/2006/relationships/audio" Target="../media/audio1.wav"/></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1.png"/><Relationship Id="rId5" Type="http://schemas.openxmlformats.org/officeDocument/2006/relationships/image" Target="../media/image2.jpg"/><Relationship Id="rId4" Type="http://schemas.openxmlformats.org/officeDocument/2006/relationships/audio" Target="../media/audio2.wav"/></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1.png"/><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1.png"/><Relationship Id="rId5" Type="http://schemas.microsoft.com/office/2007/relationships/hdphoto" Target="../media/hdphoto1.wdp"/><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1.png"/><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100000">
              <a:srgbClr val="7030A0"/>
            </a:gs>
            <a:gs pos="97000">
              <a:schemeClr val="bg2">
                <a:tint val="96000"/>
                <a:shade val="95000"/>
                <a:satMod val="215000"/>
                <a:lumMod val="80000"/>
              </a:schemeClr>
            </a:gs>
          </a:gsLst>
          <a:path path="circle">
            <a:fillToRect l="50000" t="55000" r="125000" b="100000"/>
          </a:path>
        </a:grad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p:txBody>
          <a:bodyPr>
            <a:normAutofit fontScale="90000"/>
          </a:bodyPr>
          <a:lstStyle/>
          <a:p>
            <a:r>
              <a:rPr lang="es-419" dirty="0"/>
              <a:t/>
            </a:r>
            <a:br>
              <a:rPr lang="es-419" dirty="0"/>
            </a:br>
            <a:r>
              <a:rPr lang="es-419" dirty="0"/>
              <a:t/>
            </a:r>
            <a:br>
              <a:rPr lang="es-419" dirty="0"/>
            </a:br>
            <a:r>
              <a:rPr lang="es-419" b="1" dirty="0"/>
              <a:t>Intervalos de tiempo y tipo de formato de </a:t>
            </a:r>
            <a:r>
              <a:rPr lang="es-419" b="1" dirty="0" smtClean="0"/>
              <a:t>diapositiva.</a:t>
            </a:r>
            <a:r>
              <a:rPr lang="es-419" b="1" dirty="0"/>
              <a:t/>
            </a:r>
            <a:br>
              <a:rPr lang="es-419" b="1" dirty="0"/>
            </a:br>
            <a:endParaRPr lang="es-419" dirty="0"/>
          </a:p>
        </p:txBody>
      </p:sp>
      <p:sp>
        <p:nvSpPr>
          <p:cNvPr id="3" name="Subtítulo 2"/>
          <p:cNvSpPr>
            <a:spLocks noGrp="1"/>
          </p:cNvSpPr>
          <p:nvPr>
            <p:ph type="subTitle" idx="1"/>
          </p:nvPr>
        </p:nvSpPr>
        <p:spPr/>
        <p:txBody>
          <a:bodyPr/>
          <a:lstStyle/>
          <a:p>
            <a:r>
              <a:rPr lang="es-MX" dirty="0" smtClean="0"/>
              <a:t>Por: Emanuel Bonifacio </a:t>
            </a:r>
            <a:r>
              <a:rPr lang="es-MX" dirty="0" err="1" smtClean="0"/>
              <a:t>Garcia</a:t>
            </a:r>
            <a:r>
              <a:rPr lang="es-MX" dirty="0" smtClean="0"/>
              <a:t> </a:t>
            </a:r>
            <a:r>
              <a:rPr lang="es-MX" dirty="0" err="1" smtClean="0"/>
              <a:t>Tzoc</a:t>
            </a:r>
            <a:endParaRPr lang="es-419" dirty="0"/>
          </a:p>
        </p:txBody>
      </p:sp>
      <p:pic>
        <p:nvPicPr>
          <p:cNvPr id="4" name="Sonido grabado">
            <a:hlinkClick r:id="" action="ppaction://media"/>
          </p:cNvPr>
          <p:cNvPicPr>
            <a:picLocks noChangeAspect="1"/>
          </p:cNvPicPr>
          <p:nvPr>
            <a:audioFile r:link="rId2"/>
            <p:extLst>
              <p:ext uri="{DAA4B4D4-6D71-4841-9C94-3DE7FCFB9230}">
                <p14:media xmlns:p14="http://schemas.microsoft.com/office/powerpoint/2010/main" r:embed="rId1">
                  <p14:bmkLst>
                    <p14:bmk name="Marcador 2" time="0"/>
                    <p14:bmk name="Marcador 1" time="10499.9814"/>
                  </p14:bmkLst>
                </p14:media>
              </p:ext>
            </p:extLst>
          </p:nvPr>
        </p:nvPicPr>
        <p:blipFill>
          <a:blip r:embed="rId5"/>
          <a:stretch>
            <a:fillRect/>
          </a:stretch>
        </p:blipFill>
        <p:spPr>
          <a:xfrm>
            <a:off x="755904" y="417576"/>
            <a:ext cx="609600" cy="609600"/>
          </a:xfrm>
          <a:prstGeom prst="rect">
            <a:avLst/>
          </a:prstGeom>
        </p:spPr>
      </p:pic>
    </p:spTree>
    <p:extLst>
      <p:ext uri="{BB962C8B-B14F-4D97-AF65-F5344CB8AC3E}">
        <p14:creationId xmlns:p14="http://schemas.microsoft.com/office/powerpoint/2010/main" val="3584447887"/>
      </p:ext>
    </p:extLst>
  </p:cSld>
  <p:clrMapOvr>
    <a:masterClrMapping/>
  </p:clrMapOvr>
  <mc:AlternateContent xmlns:mc="http://schemas.openxmlformats.org/markup-compatibility/2006">
    <mc:Choice xmlns:p14="http://schemas.microsoft.com/office/powerpoint/2010/main" Requires="p14">
      <p:transition spd="slow" p14:dur="2000" advClick="0" advTm="5000">
        <p:sndAc>
          <p:stSnd>
            <p:snd r:embed="rId4" name="click.wav"/>
          </p:stSnd>
        </p:sndAc>
      </p:transition>
    </mc:Choice>
    <mc:Fallback>
      <p:transition spd="slow" advClick="0" advTm="5000">
        <p:sndAc>
          <p:stSnd>
            <p:snd r:embed="rId4"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446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08000" y="135629"/>
            <a:ext cx="5143500" cy="1083571"/>
          </a:xfrm>
        </p:spPr>
        <p:txBody>
          <a:bodyPr>
            <a:normAutofit fontScale="90000"/>
          </a:bodyPr>
          <a:lstStyle/>
          <a:p>
            <a:r>
              <a:rPr lang="es-419" b="1" dirty="0" smtClean="0"/>
              <a:t/>
            </a:r>
            <a:br>
              <a:rPr lang="es-419" b="1" dirty="0" smtClean="0"/>
            </a:br>
            <a:r>
              <a:rPr lang="es-419" b="1" dirty="0" smtClean="0"/>
              <a:t>El </a:t>
            </a:r>
            <a:r>
              <a:rPr lang="es-419" b="1" dirty="0"/>
              <a:t>niño y los clavos</a:t>
            </a:r>
            <a:br>
              <a:rPr lang="es-419" b="1" dirty="0"/>
            </a:br>
            <a:endParaRPr lang="es-419" dirty="0"/>
          </a:p>
        </p:txBody>
      </p:sp>
      <p:sp>
        <p:nvSpPr>
          <p:cNvPr id="4" name="Marcador de texto 3"/>
          <p:cNvSpPr>
            <a:spLocks noGrp="1"/>
          </p:cNvSpPr>
          <p:nvPr>
            <p:ph type="body" sz="half" idx="2"/>
          </p:nvPr>
        </p:nvSpPr>
        <p:spPr>
          <a:xfrm>
            <a:off x="508000" y="1429018"/>
            <a:ext cx="5143500" cy="4717782"/>
          </a:xfrm>
        </p:spPr>
        <p:txBody>
          <a:bodyPr>
            <a:noAutofit/>
          </a:bodyPr>
          <a:lstStyle/>
          <a:p>
            <a:pPr algn="just"/>
            <a:r>
              <a:rPr lang="es-419" sz="1800" dirty="0"/>
              <a:t>Había un niño que tenía muy mal carácter. Un día, su padre le dio una bolsa con clavos y le dijo que cada vez que perdiera la calma, clavase un clavo en la cerca del patio de la casa. El primer día, el niño clavó 37 clavos. Al día siguiente, menos, y así el resto de los días. Él pequeño se iba dando cuenta que era más fácil controlar su genio y su mal carácter que tener que clavar los clavos en la cerca. Finalmente llegó el día en que el niño no perdió la calma ni una sola vez y fue alegre a contárselo a su padre. ¡Había conseguido, finalmente, controlar su mal temperamento! Su padre, muy contento y satisfecho, le sugirió entonces que por cada día que controlase su carácter, sacase un clavo de la cerca. Los días pasaron y cuando el niño terminó de sacar todos los clavos fue a decírselo a su padre.</a:t>
            </a:r>
          </a:p>
        </p:txBody>
      </p:sp>
      <p:pic>
        <p:nvPicPr>
          <p:cNvPr id="7" name="Marcador de contenido 6"/>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6106183" y="1429018"/>
            <a:ext cx="6085817" cy="3955781"/>
          </a:xfrm>
        </p:spPr>
      </p:pic>
      <p:pic>
        <p:nvPicPr>
          <p:cNvPr id="8" name="Sonido grabado">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45872" y="819418"/>
            <a:ext cx="524256" cy="609600"/>
          </a:xfrm>
          <a:prstGeom prst="rect">
            <a:avLst/>
          </a:prstGeom>
        </p:spPr>
      </p:pic>
    </p:spTree>
    <p:extLst>
      <p:ext uri="{BB962C8B-B14F-4D97-AF65-F5344CB8AC3E}">
        <p14:creationId xmlns:p14="http://schemas.microsoft.com/office/powerpoint/2010/main" val="3495986520"/>
      </p:ext>
    </p:extLst>
  </p:cSld>
  <p:clrMapOvr>
    <a:masterClrMapping/>
  </p:clrMapOvr>
  <mc:AlternateContent xmlns:mc="http://schemas.openxmlformats.org/markup-compatibility/2006">
    <mc:Choice xmlns:p14="http://schemas.microsoft.com/office/powerpoint/2010/main" Requires="p14">
      <p:transition spd="slow" p14:dur="2000" advClick="0" advTm="7000">
        <p:sndAc>
          <p:stSnd>
            <p:snd r:embed="rId4" name="coin.wav"/>
          </p:stSnd>
        </p:sndAc>
      </p:transition>
    </mc:Choice>
    <mc:Fallback>
      <p:transition spd="slow" advClick="0" advTm="7000">
        <p:sndAc>
          <p:stSnd>
            <p:snd r:embed="rId4" name="coin.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279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127000"/>
            <a:ext cx="12192000" cy="1320800"/>
          </a:xfrm>
        </p:spPr>
        <p:txBody>
          <a:bodyPr>
            <a:normAutofit/>
          </a:bodyPr>
          <a:lstStyle/>
          <a:p>
            <a:r>
              <a:rPr lang="es-419" dirty="0"/>
              <a:t>Entonces el padre llevó a su hijo de la mano hasta la cerca y le dijo:</a:t>
            </a:r>
          </a:p>
        </p:txBody>
      </p:sp>
      <p:pic>
        <p:nvPicPr>
          <p:cNvPr id="4" name="Imagen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89100" y="1676400"/>
            <a:ext cx="8813800" cy="4957763"/>
          </a:xfrm>
          <a:prstGeom prst="rect">
            <a:avLst/>
          </a:prstGeom>
        </p:spPr>
      </p:pic>
      <p:pic>
        <p:nvPicPr>
          <p:cNvPr id="5" name="Sonido grabado">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14528" y="1676400"/>
            <a:ext cx="609600" cy="609600"/>
          </a:xfrm>
          <a:prstGeom prst="rect">
            <a:avLst/>
          </a:prstGeom>
        </p:spPr>
      </p:pic>
    </p:spTree>
    <p:extLst>
      <p:ext uri="{BB962C8B-B14F-4D97-AF65-F5344CB8AC3E}">
        <p14:creationId xmlns:p14="http://schemas.microsoft.com/office/powerpoint/2010/main" val="2203231205"/>
      </p:ext>
    </p:extLst>
  </p:cSld>
  <p:clrMapOvr>
    <a:masterClrMapping/>
  </p:clrMapOvr>
  <mc:AlternateContent xmlns:mc="http://schemas.openxmlformats.org/markup-compatibility/2006">
    <mc:Choice xmlns:p14="http://schemas.microsoft.com/office/powerpoint/2010/main" Requires="p14">
      <p:transition spd="slow" p14:dur="2000" advClick="0" advTm="1000"/>
    </mc:Choice>
    <mc:Fallback>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79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p:cNvSpPr>
            <a:spLocks noGrp="1"/>
          </p:cNvSpPr>
          <p:nvPr>
            <p:ph type="body" sz="half" idx="2"/>
          </p:nvPr>
        </p:nvSpPr>
        <p:spPr>
          <a:xfrm>
            <a:off x="127000" y="114300"/>
            <a:ext cx="5715000" cy="6464300"/>
          </a:xfrm>
        </p:spPr>
        <p:txBody>
          <a:bodyPr>
            <a:normAutofit/>
          </a:bodyPr>
          <a:lstStyle/>
          <a:p>
            <a:pPr algn="just"/>
            <a:r>
              <a:rPr lang="es-419" sz="1800" dirty="0"/>
              <a:t> </a:t>
            </a:r>
            <a:endParaRPr lang="es-419" sz="1800" dirty="0" smtClean="0"/>
          </a:p>
          <a:p>
            <a:pPr algn="just"/>
            <a:endParaRPr lang="es-419" sz="1800" dirty="0"/>
          </a:p>
          <a:p>
            <a:pPr algn="just"/>
            <a:endParaRPr lang="es-419" sz="1800" dirty="0" smtClean="0"/>
          </a:p>
          <a:p>
            <a:pPr algn="just"/>
            <a:endParaRPr lang="es-419" sz="1800" dirty="0"/>
          </a:p>
          <a:p>
            <a:pPr algn="just"/>
            <a:r>
              <a:rPr lang="es-419" sz="1800" dirty="0" smtClean="0"/>
              <a:t>“</a:t>
            </a:r>
            <a:r>
              <a:rPr lang="es-419" sz="1800" dirty="0"/>
              <a:t>Has trabajo duro para clavar y quitar los clavos de esta cerca, pero fíjate en todos los agujeros que quedaron. Jamás será la misma. Lo que quiero decir es que cuando dices o haces cosas con mal genio, enfado y mal carácter dejas una cicatriz, como estos agujeros en la cerca. Ya no importa que pidas perdón. La herida siempre estará allí. Y una herida física es igual que una herida verbal. Los amigos, así como los padres y toda la familia, son verdaderas joyas a quienes hay que valorar. Ellos te sonríen y te animan a mejorar. Te escuchan, comparten una palabra de aliento y siempre tienen su corazón abierto para recibirte”.</a:t>
            </a:r>
          </a:p>
        </p:txBody>
      </p:sp>
      <p:pic>
        <p:nvPicPr>
          <p:cNvPr id="5" name="Marcador de contenido 4"/>
          <p:cNvPicPr>
            <a:picLocks noChangeAspect="1"/>
          </p:cNvPicPr>
          <p:nvPr/>
        </p:nvPicPr>
        <p:blipFill>
          <a:blip r:embed="rId4">
            <a:extLst>
              <a:ext uri="{BEBA8EAE-BF5A-486C-A8C5-ECC9F3942E4B}">
                <a14:imgProps xmlns:a14="http://schemas.microsoft.com/office/drawing/2010/main">
                  <a14:imgLayer r:embed="rId5">
                    <a14:imgEffect>
                      <a14:backgroundRemoval t="0" b="100000" l="0" r="100000">
                        <a14:foregroundMark x1="7143" y1="22333" x2="7143" y2="22333"/>
                        <a14:foregroundMark x1="2009" y1="53000" x2="2009" y2="53000"/>
                        <a14:foregroundMark x1="1563" y1="94333" x2="1563" y2="94333"/>
                        <a14:foregroundMark x1="32366" y1="98667" x2="32366" y2="98667"/>
                        <a14:foregroundMark x1="26786" y1="77667" x2="26786" y2="77667"/>
                        <a14:foregroundMark x1="18750" y1="63000" x2="18750" y2="63000"/>
                        <a14:foregroundMark x1="14286" y1="50000" x2="14286" y2="50000"/>
                        <a14:foregroundMark x1="8036" y1="41000" x2="8036" y2="41000"/>
                        <a14:foregroundMark x1="9375" y1="40667" x2="9375" y2="40667"/>
                        <a14:foregroundMark x1="9821" y1="40000" x2="9821" y2="40000"/>
                        <a14:foregroundMark x1="9821" y1="39667" x2="9821" y2="39667"/>
                        <a14:foregroundMark x1="9821" y1="39667" x2="9821" y2="39667"/>
                        <a14:foregroundMark x1="12946" y1="42333" x2="13170" y2="43333"/>
                        <a14:foregroundMark x1="13616" y1="43333" x2="14732" y2="44667"/>
                        <a14:foregroundMark x1="14732" y1="44667" x2="14732" y2="44667"/>
                        <a14:foregroundMark x1="19196" y1="52667" x2="19196" y2="52667"/>
                        <a14:foregroundMark x1="21875" y1="56333" x2="21875" y2="56333"/>
                        <a14:foregroundMark x1="16964" y1="49333" x2="16964" y2="49333"/>
                        <a14:foregroundMark x1="10045" y1="49000" x2="10045" y2="49000"/>
                        <a14:foregroundMark x1="6696" y1="46333" x2="6696" y2="46333"/>
                        <a14:foregroundMark x1="5580" y1="47000" x2="5580" y2="47000"/>
                        <a14:foregroundMark x1="6920" y1="39000" x2="6920" y2="39000"/>
                        <a14:foregroundMark x1="6027" y1="52000" x2="5580" y2="56000"/>
                        <a14:foregroundMark x1="5804" y1="71333" x2="6473" y2="73333"/>
                        <a14:foregroundMark x1="8482" y1="79000" x2="8929" y2="79333"/>
                        <a14:foregroundMark x1="6250" y1="71000" x2="13616" y2="68667"/>
                        <a14:foregroundMark x1="12723" y1="61667" x2="12723" y2="61667"/>
                        <a14:foregroundMark x1="13616" y1="65667" x2="6920" y2="93667"/>
                        <a14:foregroundMark x1="9821" y1="21333" x2="9152" y2="11333"/>
                        <a14:foregroundMark x1="9821" y1="9667" x2="16295" y2="7000"/>
                        <a14:foregroundMark x1="13170" y1="89333" x2="29464" y2="92333"/>
                        <a14:foregroundMark x1="17857" y1="47333" x2="5580" y2="36333"/>
                        <a14:foregroundMark x1="10938" y1="43667" x2="18304" y2="48667"/>
                        <a14:foregroundMark x1="16964" y1="45333" x2="16964" y2="45333"/>
                        <a14:foregroundMark x1="16071" y1="46000" x2="16071" y2="46000"/>
                        <a14:foregroundMark x1="17411" y1="46333" x2="17411" y2="46333"/>
                        <a14:foregroundMark x1="16295" y1="47000" x2="16295" y2="47000"/>
                        <a14:foregroundMark x1="16964" y1="47000" x2="16964" y2="47000"/>
                        <a14:foregroundMark x1="17188" y1="47000" x2="17188" y2="47000"/>
                        <a14:foregroundMark x1="16741" y1="47000" x2="16741" y2="47000"/>
                        <a14:foregroundMark x1="16071" y1="45333" x2="16071" y2="45333"/>
                        <a14:backgroundMark x1="16295" y1="45333" x2="16295" y2="45333"/>
                        <a14:backgroundMark x1="17188" y1="46333" x2="17188" y2="46333"/>
                        <a14:backgroundMark x1="17411" y1="47667" x2="17411" y2="47667"/>
                        <a14:backgroundMark x1="16964" y1="47333" x2="16964" y2="47333"/>
                      </a14:backgroundRemoval>
                    </a14:imgEffect>
                  </a14:imgLayer>
                </a14:imgProps>
              </a:ext>
              <a:ext uri="{28A0092B-C50C-407E-A947-70E740481C1C}">
                <a14:useLocalDpi xmlns:a14="http://schemas.microsoft.com/office/drawing/2010/main" val="0"/>
              </a:ext>
            </a:extLst>
          </a:blip>
          <a:stretch>
            <a:fillRect/>
          </a:stretch>
        </p:blipFill>
        <p:spPr>
          <a:xfrm>
            <a:off x="6147476" y="1422400"/>
            <a:ext cx="6044523" cy="4047670"/>
          </a:xfrm>
          <a:prstGeom prst="rect">
            <a:avLst/>
          </a:prstGeom>
        </p:spPr>
      </p:pic>
      <p:pic>
        <p:nvPicPr>
          <p:cNvPr id="2" name="Sonido grabado">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8912" y="812800"/>
            <a:ext cx="609600" cy="609600"/>
          </a:xfrm>
          <a:prstGeom prst="rect">
            <a:avLst/>
          </a:prstGeom>
        </p:spPr>
      </p:pic>
    </p:spTree>
    <p:extLst>
      <p:ext uri="{BB962C8B-B14F-4D97-AF65-F5344CB8AC3E}">
        <p14:creationId xmlns:p14="http://schemas.microsoft.com/office/powerpoint/2010/main" val="2864899413"/>
      </p:ext>
    </p:extLst>
  </p:cSld>
  <p:clrMapOvr>
    <a:masterClrMapping/>
  </p:clrMapOvr>
  <mc:AlternateContent xmlns:mc="http://schemas.openxmlformats.org/markup-compatibility/2006">
    <mc:Choice xmlns:p14="http://schemas.microsoft.com/office/powerpoint/2010/main" Requires="p14">
      <p:transition spd="slow" p14:dur="2000" advClick="0" advTm="1000"/>
    </mc:Choice>
    <mc:Fallback>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463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Marcador de posición de imagen 5"/>
          <p:cNvPicPr>
            <a:picLocks noGrp="1" noChangeAspect="1"/>
          </p:cNvPicPr>
          <p:nvPr>
            <p:ph type="pic" idx="1"/>
          </p:nvPr>
        </p:nvPicPr>
        <p:blipFill>
          <a:blip r:embed="rId4">
            <a:extLst>
              <a:ext uri="{28A0092B-C50C-407E-A947-70E740481C1C}">
                <a14:useLocalDpi xmlns:a14="http://schemas.microsoft.com/office/drawing/2010/main" val="0"/>
              </a:ext>
            </a:extLst>
          </a:blip>
          <a:srcRect l="16675" r="16675"/>
          <a:stretch>
            <a:fillRect/>
          </a:stretch>
        </p:blipFill>
        <p:spPr/>
      </p:pic>
      <p:sp>
        <p:nvSpPr>
          <p:cNvPr id="4" name="Marcador de texto 3"/>
          <p:cNvSpPr>
            <a:spLocks noGrp="1"/>
          </p:cNvSpPr>
          <p:nvPr>
            <p:ph type="body" sz="half" idx="2"/>
          </p:nvPr>
        </p:nvSpPr>
        <p:spPr>
          <a:xfrm>
            <a:off x="365760" y="1158240"/>
            <a:ext cx="5157216" cy="4524755"/>
          </a:xfrm>
        </p:spPr>
        <p:txBody>
          <a:bodyPr>
            <a:normAutofit/>
          </a:bodyPr>
          <a:lstStyle/>
          <a:p>
            <a:pPr algn="just"/>
            <a:endParaRPr lang="es-419" sz="1800" dirty="0" smtClean="0"/>
          </a:p>
          <a:p>
            <a:pPr algn="just"/>
            <a:endParaRPr lang="es-419" sz="1800" dirty="0"/>
          </a:p>
          <a:p>
            <a:pPr algn="just"/>
            <a:endParaRPr lang="es-419" sz="1800" dirty="0" smtClean="0"/>
          </a:p>
          <a:p>
            <a:pPr algn="just"/>
            <a:endParaRPr lang="es-419" sz="1800" dirty="0"/>
          </a:p>
          <a:p>
            <a:pPr algn="just"/>
            <a:r>
              <a:rPr lang="es-419" sz="1800" dirty="0" smtClean="0"/>
              <a:t>Las </a:t>
            </a:r>
            <a:r>
              <a:rPr lang="es-419" sz="1800" dirty="0"/>
              <a:t>palabras de su padre, así como la experiencia vivida con los clavos, hicieron con que el niño reflexionase sobre las consecuencias de su carácter. Y colorín colorado, este cuento se ha acabado.</a:t>
            </a:r>
            <a:endParaRPr lang="es-419" sz="1800" dirty="0"/>
          </a:p>
        </p:txBody>
      </p:sp>
      <p:pic>
        <p:nvPicPr>
          <p:cNvPr id="7" name="Sonido grabado">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97408" y="548640"/>
            <a:ext cx="609600" cy="609600"/>
          </a:xfrm>
          <a:prstGeom prst="rect">
            <a:avLst/>
          </a:prstGeom>
        </p:spPr>
      </p:pic>
    </p:spTree>
    <p:extLst>
      <p:ext uri="{BB962C8B-B14F-4D97-AF65-F5344CB8AC3E}">
        <p14:creationId xmlns:p14="http://schemas.microsoft.com/office/powerpoint/2010/main" val="2907187320"/>
      </p:ext>
    </p:extLst>
  </p:cSld>
  <p:clrMapOvr>
    <a:masterClrMapping/>
  </p:clrMapOvr>
  <mc:AlternateContent xmlns:mc="http://schemas.openxmlformats.org/markup-compatibility/2006">
    <mc:Choice xmlns:p14="http://schemas.microsoft.com/office/powerpoint/2010/main" Requires="p14">
      <p:transition spd="slow" p14:dur="2000" advClick="0" advTm="1000"/>
    </mc:Choice>
    <mc:Fallback>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48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theme/theme1.xml><?xml version="1.0" encoding="utf-8"?>
<a:theme xmlns:a="http://schemas.openxmlformats.org/drawingml/2006/main" name="Parcel">
  <a:themeElements>
    <a:clrScheme name="Verde azulado">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A425FB89-E954-4A2A-81DC-D90804A94DBA}"/>
    </a:ext>
  </a:extLst>
</a:theme>
</file>

<file path=docProps/app.xml><?xml version="1.0" encoding="utf-8"?>
<Properties xmlns="http://schemas.openxmlformats.org/officeDocument/2006/extended-properties" xmlns:vt="http://schemas.openxmlformats.org/officeDocument/2006/docPropsVTypes">
  <Template>TM10001115[[fn=Paquete]]</Template>
  <TotalTime>61</TotalTime>
  <Words>238</Words>
  <Application>Microsoft Office PowerPoint</Application>
  <PresentationFormat>Panorámica</PresentationFormat>
  <Paragraphs>15</Paragraphs>
  <Slides>5</Slides>
  <Notes>0</Notes>
  <HiddenSlides>0</HiddenSlides>
  <MMClips>5</MMClips>
  <ScaleCrop>false</ScaleCrop>
  <HeadingPairs>
    <vt:vector size="6" baseType="variant">
      <vt:variant>
        <vt:lpstr>Fuentes usadas</vt:lpstr>
      </vt:variant>
      <vt:variant>
        <vt:i4>2</vt:i4>
      </vt:variant>
      <vt:variant>
        <vt:lpstr>Tema</vt:lpstr>
      </vt:variant>
      <vt:variant>
        <vt:i4>1</vt:i4>
      </vt:variant>
      <vt:variant>
        <vt:lpstr>Títulos de diapositiva</vt:lpstr>
      </vt:variant>
      <vt:variant>
        <vt:i4>5</vt:i4>
      </vt:variant>
    </vt:vector>
  </HeadingPairs>
  <TitlesOfParts>
    <vt:vector size="8" baseType="lpstr">
      <vt:lpstr>Arial</vt:lpstr>
      <vt:lpstr>Gill Sans MT</vt:lpstr>
      <vt:lpstr>Parcel</vt:lpstr>
      <vt:lpstr>  Intervalos de tiempo y tipo de formato de diapositiva. </vt:lpstr>
      <vt:lpstr> El niño y los clavos </vt:lpstr>
      <vt:lpstr>Entonces el padre llevó a su hijo de la mano hasta la cerca y le dijo:</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Intervalos de tiempo y tipo de formato de diapositiva.</dc:title>
  <dc:creator>HP</dc:creator>
  <cp:lastModifiedBy>HP</cp:lastModifiedBy>
  <cp:revision>4</cp:revision>
  <dcterms:created xsi:type="dcterms:W3CDTF">2022-05-25T04:25:42Z</dcterms:created>
  <dcterms:modified xsi:type="dcterms:W3CDTF">2022-05-25T05:38:13Z</dcterms:modified>
</cp:coreProperties>
</file>