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4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626533C-E62E-4E36-954A-31049089A45E}" type="datetimeFigureOut">
              <a:rPr lang="es-419" smtClean="0"/>
              <a:t>24/5/2022</a:t>
            </a:fld>
            <a:endParaRPr lang="es-419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2358E83-5110-4DCC-B10B-9B0BEF85D94E}" type="slidenum">
              <a:rPr lang="es-419" smtClean="0"/>
              <a:t>‹Nº›</a:t>
            </a:fld>
            <a:endParaRPr lang="es-419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23117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533C-E62E-4E36-954A-31049089A45E}" type="datetimeFigureOut">
              <a:rPr lang="es-419" smtClean="0"/>
              <a:t>24/5/2022</a:t>
            </a:fld>
            <a:endParaRPr lang="es-419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8E83-5110-4DCC-B10B-9B0BEF85D94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875847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533C-E62E-4E36-954A-31049089A45E}" type="datetimeFigureOut">
              <a:rPr lang="es-419" smtClean="0"/>
              <a:t>24/5/2022</a:t>
            </a:fld>
            <a:endParaRPr lang="es-419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8E83-5110-4DCC-B10B-9B0BEF85D94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480031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533C-E62E-4E36-954A-31049089A45E}" type="datetimeFigureOut">
              <a:rPr lang="es-419" smtClean="0"/>
              <a:t>24/5/2022</a:t>
            </a:fld>
            <a:endParaRPr lang="es-419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8E83-5110-4DCC-B10B-9B0BEF85D94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638313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26533C-E62E-4E36-954A-31049089A45E}" type="datetimeFigureOut">
              <a:rPr lang="es-419" smtClean="0"/>
              <a:t>24/5/2022</a:t>
            </a:fld>
            <a:endParaRPr lang="es-419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358E83-5110-4DCC-B10B-9B0BEF85D94E}" type="slidenum">
              <a:rPr lang="es-419" smtClean="0"/>
              <a:t>‹Nº›</a:t>
            </a:fld>
            <a:endParaRPr lang="es-419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067117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533C-E62E-4E36-954A-31049089A45E}" type="datetimeFigureOut">
              <a:rPr lang="es-419" smtClean="0"/>
              <a:t>24/5/2022</a:t>
            </a:fld>
            <a:endParaRPr lang="es-419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8E83-5110-4DCC-B10B-9B0BEF85D94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864738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533C-E62E-4E36-954A-31049089A45E}" type="datetimeFigureOut">
              <a:rPr lang="es-419" smtClean="0"/>
              <a:t>24/5/2022</a:t>
            </a:fld>
            <a:endParaRPr lang="es-419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8E83-5110-4DCC-B10B-9B0BEF85D94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27116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533C-E62E-4E36-954A-31049089A45E}" type="datetimeFigureOut">
              <a:rPr lang="es-419" smtClean="0"/>
              <a:t>24/5/2022</a:t>
            </a:fld>
            <a:endParaRPr lang="es-419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8E83-5110-4DCC-B10B-9B0BEF85D94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21943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533C-E62E-4E36-954A-31049089A45E}" type="datetimeFigureOut">
              <a:rPr lang="es-419" smtClean="0"/>
              <a:t>24/5/2022</a:t>
            </a:fld>
            <a:endParaRPr lang="es-419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8E83-5110-4DCC-B10B-9B0BEF85D94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9959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26533C-E62E-4E36-954A-31049089A45E}" type="datetimeFigureOut">
              <a:rPr lang="es-419" smtClean="0"/>
              <a:t>24/5/2022</a:t>
            </a:fld>
            <a:endParaRPr lang="es-419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419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358E83-5110-4DCC-B10B-9B0BEF85D94E}" type="slidenum">
              <a:rPr lang="es-419" smtClean="0"/>
              <a:t>‹Nº›</a:t>
            </a:fld>
            <a:endParaRPr lang="es-419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50422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26533C-E62E-4E36-954A-31049089A45E}" type="datetimeFigureOut">
              <a:rPr lang="es-419" smtClean="0"/>
              <a:t>24/5/2022</a:t>
            </a:fld>
            <a:endParaRPr lang="es-419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419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358E83-5110-4DCC-B10B-9B0BEF85D94E}" type="slidenum">
              <a:rPr lang="es-419" smtClean="0"/>
              <a:t>‹Nº›</a:t>
            </a:fld>
            <a:endParaRPr lang="es-419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31497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626533C-E62E-4E36-954A-31049089A45E}" type="datetimeFigureOut">
              <a:rPr lang="es-419" smtClean="0"/>
              <a:t>24/5/2022</a:t>
            </a:fld>
            <a:endParaRPr lang="es-419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2358E83-5110-4DCC-B10B-9B0BEF85D94E}" type="slidenum">
              <a:rPr lang="es-419" smtClean="0"/>
              <a:t>‹Nº›</a:t>
            </a:fld>
            <a:endParaRPr lang="es-419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7354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E:\Marca%20de%20agua,%20columnas,%20bordes%20-%20Actividad%204to%20bach.docx" TargetMode="External"/><Relationship Id="rId2" Type="http://schemas.openxmlformats.org/officeDocument/2006/relationships/hyperlink" Target="file:///E:\Poema%20D&#237;a%20de%20la%20Madre%204to%20Bach.docx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 smtClean="0"/>
              <a:t>Hipervinculos</a:t>
            </a:r>
            <a:endParaRPr lang="es-419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Por: Emanuel Bonifacio García </a:t>
            </a:r>
            <a:r>
              <a:rPr lang="es-MX" dirty="0" err="1" smtClean="0"/>
              <a:t>Tzoc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90363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75104" y="621792"/>
            <a:ext cx="9095232" cy="17434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0000" endA="300" endPos="55000" dir="5400000" sy="-100000" algn="bl" rotWithShape="0"/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600" dirty="0" smtClean="0">
                <a:solidFill>
                  <a:schemeClr val="accent6">
                    <a:lumMod val="75000"/>
                  </a:schemeClr>
                </a:solidFill>
              </a:rPr>
              <a:t>Archivos </a:t>
            </a:r>
            <a:r>
              <a:rPr lang="es-MX" sz="96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</a:t>
            </a:r>
            <a:endParaRPr lang="es-419" sz="9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Rectángulo 2">
            <a:hlinkClick r:id="rId2" action="ppaction://hlinkfile"/>
          </p:cNvPr>
          <p:cNvSpPr/>
          <p:nvPr/>
        </p:nvSpPr>
        <p:spPr>
          <a:xfrm>
            <a:off x="2072640" y="3377184"/>
            <a:ext cx="2657856" cy="11582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Archivo 1</a:t>
            </a:r>
            <a:endParaRPr lang="es-419" dirty="0"/>
          </a:p>
        </p:txBody>
      </p:sp>
      <p:sp>
        <p:nvSpPr>
          <p:cNvPr id="4" name="Rectángulo 3">
            <a:hlinkClick r:id="rId3" action="ppaction://hlinkfile"/>
          </p:cNvPr>
          <p:cNvSpPr/>
          <p:nvPr/>
        </p:nvSpPr>
        <p:spPr>
          <a:xfrm>
            <a:off x="8223504" y="3377184"/>
            <a:ext cx="2657856" cy="11582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107950" dist="12700" dir="5400000" algn="ctr">
              <a:srgbClr val="000000"/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Archivo 2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09517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Recorte</Template>
  <TotalTime>14</TotalTime>
  <Words>13</Words>
  <Application>Microsoft Office PowerPoint</Application>
  <PresentationFormat>Panorámica</PresentationFormat>
  <Paragraphs>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Franklin Gothic Book</vt:lpstr>
      <vt:lpstr>Wingdings</vt:lpstr>
      <vt:lpstr>Crop</vt:lpstr>
      <vt:lpstr>Hipervinculos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Hipervinculos</dc:title>
  <dc:creator>HP</dc:creator>
  <cp:lastModifiedBy>HP</cp:lastModifiedBy>
  <cp:revision>2</cp:revision>
  <dcterms:created xsi:type="dcterms:W3CDTF">2022-05-24T06:29:33Z</dcterms:created>
  <dcterms:modified xsi:type="dcterms:W3CDTF">2022-05-24T06:44:33Z</dcterms:modified>
</cp:coreProperties>
</file>