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3" r:id="rId1"/>
    <p:sldMasterId id="2147483684" r:id="rId2"/>
  </p:sldMasterIdLst>
  <p:notesMasterIdLst>
    <p:notesMasterId r:id="rId10"/>
  </p:notesMasterIdLst>
  <p:sldIdLst>
    <p:sldId id="277" r:id="rId3"/>
    <p:sldId id="256" r:id="rId4"/>
    <p:sldId id="283" r:id="rId5"/>
    <p:sldId id="269" r:id="rId6"/>
    <p:sldId id="271" r:id="rId7"/>
    <p:sldId id="289" r:id="rId8"/>
    <p:sldId id="282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4185EE0-479A-480C-9A9E-7FE8277B5477}">
  <a:tblStyle styleId="{44185EE0-479A-480C-9A9E-7FE8277B547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36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5" name="Google Shape;2275;g116097001de_1_2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6" name="Google Shape;2276;g116097001de_1_2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Google Shape;1472;g115895b3cc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3" name="Google Shape;1473;g115895b3cc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0" name="Google Shape;2350;g116097001de_1_4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1" name="Google Shape;2351;g116097001de_1_4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3" name="Google Shape;1953;g116097001de_1_13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4" name="Google Shape;1954;g116097001de_1_13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2" name="Google Shape;2092;g116097001de_1_9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3" name="Google Shape;2093;g116097001de_1_9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1" name="Google Shape;2491;g116144df6f9_1_89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2" name="Google Shape;2492;g116144df6f9_1_89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3" name="Google Shape;2333;g116097001de_1_5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4" name="Google Shape;2334;g116097001de_1_5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vidfy.com/?utm_source=slidesgo_template&amp;utm_medium=referral-link&amp;utm_campaign=sg_resources&amp;utm_content=vidfy" TargetMode="External"/><Relationship Id="rId4" Type="http://schemas.openxmlformats.org/officeDocument/2006/relationships/hyperlink" Target="http://bit.ly/2TtBDfr" TargetMode="Externa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780225" y="463300"/>
            <a:ext cx="5583600" cy="200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Font typeface="Rubik Mono One"/>
              <a:buNone/>
              <a:defRPr sz="5500" b="0">
                <a:latin typeface="Rubik Mono One"/>
                <a:ea typeface="Rubik Mono One"/>
                <a:cs typeface="Rubik Mono One"/>
                <a:sym typeface="Rubik Mono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Font typeface="Rubik Mono One"/>
              <a:buNone/>
              <a:defRPr sz="5200">
                <a:latin typeface="Rubik Mono One"/>
                <a:ea typeface="Rubik Mono One"/>
                <a:cs typeface="Rubik Mono One"/>
                <a:sym typeface="Rubik Mono One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Font typeface="Rubik Mono One"/>
              <a:buNone/>
              <a:defRPr sz="5200">
                <a:latin typeface="Rubik Mono One"/>
                <a:ea typeface="Rubik Mono One"/>
                <a:cs typeface="Rubik Mono One"/>
                <a:sym typeface="Rubik Mono One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Font typeface="Rubik Mono One"/>
              <a:buNone/>
              <a:defRPr sz="5200">
                <a:latin typeface="Rubik Mono One"/>
                <a:ea typeface="Rubik Mono One"/>
                <a:cs typeface="Rubik Mono One"/>
                <a:sym typeface="Rubik Mono One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Font typeface="Rubik Mono One"/>
              <a:buNone/>
              <a:defRPr sz="5200">
                <a:latin typeface="Rubik Mono One"/>
                <a:ea typeface="Rubik Mono One"/>
                <a:cs typeface="Rubik Mono One"/>
                <a:sym typeface="Rubik Mono One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Font typeface="Rubik Mono One"/>
              <a:buNone/>
              <a:defRPr sz="5200">
                <a:latin typeface="Rubik Mono One"/>
                <a:ea typeface="Rubik Mono One"/>
                <a:cs typeface="Rubik Mono One"/>
                <a:sym typeface="Rubik Mono One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Font typeface="Rubik Mono One"/>
              <a:buNone/>
              <a:defRPr sz="5200">
                <a:latin typeface="Rubik Mono One"/>
                <a:ea typeface="Rubik Mono One"/>
                <a:cs typeface="Rubik Mono One"/>
                <a:sym typeface="Rubik Mono One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Font typeface="Rubik Mono One"/>
              <a:buNone/>
              <a:defRPr sz="5200">
                <a:latin typeface="Rubik Mono One"/>
                <a:ea typeface="Rubik Mono One"/>
                <a:cs typeface="Rubik Mono One"/>
                <a:sym typeface="Rubik Mono One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Font typeface="Rubik Mono One"/>
              <a:buNone/>
              <a:defRPr sz="5200">
                <a:latin typeface="Rubik Mono One"/>
                <a:ea typeface="Rubik Mono One"/>
                <a:cs typeface="Rubik Mono One"/>
                <a:sym typeface="Rubik Mono One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101775" y="4320346"/>
            <a:ext cx="4940400" cy="3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55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09775" y="4274407"/>
            <a:ext cx="891240" cy="668346"/>
          </a:xfrm>
          <a:custGeom>
            <a:avLst/>
            <a:gdLst/>
            <a:ahLst/>
            <a:cxnLst/>
            <a:rect l="l" t="t" r="r" b="b"/>
            <a:pathLst>
              <a:path w="29209" h="21904" extrusionOk="0">
                <a:moveTo>
                  <a:pt x="7129" y="1"/>
                </a:moveTo>
                <a:cubicBezTo>
                  <a:pt x="1" y="1"/>
                  <a:pt x="322" y="9489"/>
                  <a:pt x="670" y="15575"/>
                </a:cubicBezTo>
                <a:cubicBezTo>
                  <a:pt x="854" y="18817"/>
                  <a:pt x="369" y="21156"/>
                  <a:pt x="3260" y="21808"/>
                </a:cubicBezTo>
                <a:cubicBezTo>
                  <a:pt x="3558" y="21874"/>
                  <a:pt x="3898" y="21903"/>
                  <a:pt x="4268" y="21903"/>
                </a:cubicBezTo>
                <a:cubicBezTo>
                  <a:pt x="6407" y="21903"/>
                  <a:pt x="9537" y="20930"/>
                  <a:pt x="11246" y="20588"/>
                </a:cubicBezTo>
                <a:cubicBezTo>
                  <a:pt x="15006" y="19819"/>
                  <a:pt x="22140" y="18817"/>
                  <a:pt x="25733" y="16260"/>
                </a:cubicBezTo>
                <a:cubicBezTo>
                  <a:pt x="29208" y="11883"/>
                  <a:pt x="13736" y="1323"/>
                  <a:pt x="9592" y="320"/>
                </a:cubicBezTo>
                <a:cubicBezTo>
                  <a:pt x="8686" y="102"/>
                  <a:pt x="7867" y="1"/>
                  <a:pt x="712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7363780" y="2072400"/>
            <a:ext cx="1751951" cy="3014701"/>
            <a:chOff x="7363780" y="2072400"/>
            <a:chExt cx="1751951" cy="3014701"/>
          </a:xfrm>
        </p:grpSpPr>
        <p:sp>
          <p:nvSpPr>
            <p:cNvPr id="13" name="Google Shape;13;p2"/>
            <p:cNvSpPr/>
            <p:nvPr/>
          </p:nvSpPr>
          <p:spPr>
            <a:xfrm>
              <a:off x="8042936" y="3496276"/>
              <a:ext cx="991945" cy="1590824"/>
            </a:xfrm>
            <a:custGeom>
              <a:avLst/>
              <a:gdLst/>
              <a:ahLst/>
              <a:cxnLst/>
              <a:rect l="l" t="t" r="r" b="b"/>
              <a:pathLst>
                <a:path w="31641" h="50744" extrusionOk="0">
                  <a:moveTo>
                    <a:pt x="15654" y="0"/>
                  </a:moveTo>
                  <a:cubicBezTo>
                    <a:pt x="14340" y="0"/>
                    <a:pt x="12916" y="1057"/>
                    <a:pt x="12097" y="2978"/>
                  </a:cubicBezTo>
                  <a:cubicBezTo>
                    <a:pt x="10042" y="7857"/>
                    <a:pt x="12398" y="12870"/>
                    <a:pt x="13267" y="17648"/>
                  </a:cubicBezTo>
                  <a:cubicBezTo>
                    <a:pt x="13555" y="19325"/>
                    <a:pt x="13874" y="24696"/>
                    <a:pt x="12108" y="24696"/>
                  </a:cubicBezTo>
                  <a:cubicBezTo>
                    <a:pt x="11620" y="24696"/>
                    <a:pt x="10974" y="24287"/>
                    <a:pt x="10125" y="23279"/>
                  </a:cubicBezTo>
                  <a:cubicBezTo>
                    <a:pt x="8691" y="21577"/>
                    <a:pt x="7613" y="16810"/>
                    <a:pt x="4409" y="16810"/>
                  </a:cubicBezTo>
                  <a:cubicBezTo>
                    <a:pt x="4217" y="16810"/>
                    <a:pt x="4017" y="16827"/>
                    <a:pt x="3810" y="16863"/>
                  </a:cubicBezTo>
                  <a:cubicBezTo>
                    <a:pt x="0" y="17498"/>
                    <a:pt x="1420" y="23597"/>
                    <a:pt x="3275" y="25384"/>
                  </a:cubicBezTo>
                  <a:cubicBezTo>
                    <a:pt x="7887" y="29846"/>
                    <a:pt x="15572" y="32335"/>
                    <a:pt x="14704" y="40038"/>
                  </a:cubicBezTo>
                  <a:cubicBezTo>
                    <a:pt x="13727" y="39986"/>
                    <a:pt x="12864" y="39511"/>
                    <a:pt x="12034" y="39511"/>
                  </a:cubicBezTo>
                  <a:cubicBezTo>
                    <a:pt x="11514" y="39511"/>
                    <a:pt x="11007" y="39697"/>
                    <a:pt x="10493" y="40288"/>
                  </a:cubicBezTo>
                  <a:cubicBezTo>
                    <a:pt x="9006" y="41976"/>
                    <a:pt x="10059" y="43279"/>
                    <a:pt x="11312" y="44248"/>
                  </a:cubicBezTo>
                  <a:cubicBezTo>
                    <a:pt x="13049" y="45602"/>
                    <a:pt x="15439" y="45134"/>
                    <a:pt x="16742" y="47039"/>
                  </a:cubicBezTo>
                  <a:cubicBezTo>
                    <a:pt x="17488" y="48149"/>
                    <a:pt x="17111" y="50743"/>
                    <a:pt x="18779" y="50743"/>
                  </a:cubicBezTo>
                  <a:cubicBezTo>
                    <a:pt x="18943" y="50743"/>
                    <a:pt x="19126" y="50718"/>
                    <a:pt x="19332" y="50664"/>
                  </a:cubicBezTo>
                  <a:cubicBezTo>
                    <a:pt x="21270" y="50180"/>
                    <a:pt x="21086" y="45919"/>
                    <a:pt x="21287" y="45334"/>
                  </a:cubicBezTo>
                  <a:cubicBezTo>
                    <a:pt x="21521" y="38100"/>
                    <a:pt x="27636" y="34491"/>
                    <a:pt x="29975" y="28108"/>
                  </a:cubicBezTo>
                  <a:cubicBezTo>
                    <a:pt x="30737" y="26017"/>
                    <a:pt x="31640" y="21394"/>
                    <a:pt x="28277" y="21394"/>
                  </a:cubicBezTo>
                  <a:cubicBezTo>
                    <a:pt x="28173" y="21394"/>
                    <a:pt x="28065" y="21399"/>
                    <a:pt x="27953" y="21408"/>
                  </a:cubicBezTo>
                  <a:cubicBezTo>
                    <a:pt x="24094" y="21709"/>
                    <a:pt x="25380" y="26571"/>
                    <a:pt x="23994" y="28826"/>
                  </a:cubicBezTo>
                  <a:cubicBezTo>
                    <a:pt x="23362" y="29851"/>
                    <a:pt x="22754" y="30268"/>
                    <a:pt x="22228" y="30268"/>
                  </a:cubicBezTo>
                  <a:cubicBezTo>
                    <a:pt x="21126" y="30268"/>
                    <a:pt x="20387" y="28433"/>
                    <a:pt x="20568" y="26521"/>
                  </a:cubicBezTo>
                  <a:cubicBezTo>
                    <a:pt x="20953" y="22160"/>
                    <a:pt x="24645" y="18818"/>
                    <a:pt x="25213" y="14323"/>
                  </a:cubicBezTo>
                  <a:cubicBezTo>
                    <a:pt x="25397" y="12785"/>
                    <a:pt x="25364" y="10389"/>
                    <a:pt x="23975" y="10389"/>
                  </a:cubicBezTo>
                  <a:cubicBezTo>
                    <a:pt x="23598" y="10389"/>
                    <a:pt x="23122" y="10565"/>
                    <a:pt x="22523" y="10982"/>
                  </a:cubicBezTo>
                  <a:cubicBezTo>
                    <a:pt x="20455" y="12417"/>
                    <a:pt x="20825" y="17660"/>
                    <a:pt x="17863" y="17660"/>
                  </a:cubicBezTo>
                  <a:cubicBezTo>
                    <a:pt x="17619" y="17660"/>
                    <a:pt x="17352" y="17625"/>
                    <a:pt x="17060" y="17548"/>
                  </a:cubicBezTo>
                  <a:cubicBezTo>
                    <a:pt x="15740" y="12820"/>
                    <a:pt x="19332" y="8191"/>
                    <a:pt x="18547" y="3363"/>
                  </a:cubicBezTo>
                  <a:cubicBezTo>
                    <a:pt x="18171" y="1057"/>
                    <a:pt x="16968" y="0"/>
                    <a:pt x="1565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8341454" y="2072400"/>
              <a:ext cx="767417" cy="485674"/>
            </a:xfrm>
            <a:custGeom>
              <a:avLst/>
              <a:gdLst/>
              <a:ahLst/>
              <a:cxnLst/>
              <a:rect l="l" t="t" r="r" b="b"/>
              <a:pathLst>
                <a:path w="24479" h="15492" extrusionOk="0">
                  <a:moveTo>
                    <a:pt x="14544" y="1"/>
                  </a:moveTo>
                  <a:cubicBezTo>
                    <a:pt x="13340" y="1"/>
                    <a:pt x="12687" y="1821"/>
                    <a:pt x="12431" y="2545"/>
                  </a:cubicBezTo>
                  <a:cubicBezTo>
                    <a:pt x="12164" y="3313"/>
                    <a:pt x="11763" y="4015"/>
                    <a:pt x="11529" y="4800"/>
                  </a:cubicBezTo>
                  <a:cubicBezTo>
                    <a:pt x="11462" y="5034"/>
                    <a:pt x="11446" y="5402"/>
                    <a:pt x="11295" y="5602"/>
                  </a:cubicBezTo>
                  <a:cubicBezTo>
                    <a:pt x="11295" y="5151"/>
                    <a:pt x="9958" y="2862"/>
                    <a:pt x="9541" y="2177"/>
                  </a:cubicBezTo>
                  <a:cubicBezTo>
                    <a:pt x="9240" y="1676"/>
                    <a:pt x="8455" y="957"/>
                    <a:pt x="7786" y="740"/>
                  </a:cubicBezTo>
                  <a:cubicBezTo>
                    <a:pt x="7478" y="648"/>
                    <a:pt x="7163" y="599"/>
                    <a:pt x="6849" y="599"/>
                  </a:cubicBezTo>
                  <a:cubicBezTo>
                    <a:pt x="6654" y="599"/>
                    <a:pt x="6458" y="618"/>
                    <a:pt x="6266" y="657"/>
                  </a:cubicBezTo>
                  <a:cubicBezTo>
                    <a:pt x="5564" y="740"/>
                    <a:pt x="5130" y="1509"/>
                    <a:pt x="4846" y="1960"/>
                  </a:cubicBezTo>
                  <a:cubicBezTo>
                    <a:pt x="4511" y="2528"/>
                    <a:pt x="4511" y="3180"/>
                    <a:pt x="4478" y="3798"/>
                  </a:cubicBezTo>
                  <a:cubicBezTo>
                    <a:pt x="4428" y="4366"/>
                    <a:pt x="4428" y="4934"/>
                    <a:pt x="4495" y="5519"/>
                  </a:cubicBezTo>
                  <a:cubicBezTo>
                    <a:pt x="4278" y="5118"/>
                    <a:pt x="3943" y="4784"/>
                    <a:pt x="3526" y="4567"/>
                  </a:cubicBezTo>
                  <a:cubicBezTo>
                    <a:pt x="3141" y="4316"/>
                    <a:pt x="2824" y="3948"/>
                    <a:pt x="2356" y="3798"/>
                  </a:cubicBezTo>
                  <a:cubicBezTo>
                    <a:pt x="2114" y="3725"/>
                    <a:pt x="1637" y="3635"/>
                    <a:pt x="1264" y="3635"/>
                  </a:cubicBezTo>
                  <a:cubicBezTo>
                    <a:pt x="1122" y="3635"/>
                    <a:pt x="995" y="3649"/>
                    <a:pt x="902" y="3681"/>
                  </a:cubicBezTo>
                  <a:cubicBezTo>
                    <a:pt x="0" y="3948"/>
                    <a:pt x="451" y="5770"/>
                    <a:pt x="668" y="6271"/>
                  </a:cubicBezTo>
                  <a:cubicBezTo>
                    <a:pt x="936" y="6839"/>
                    <a:pt x="1253" y="7374"/>
                    <a:pt x="1621" y="7875"/>
                  </a:cubicBezTo>
                  <a:cubicBezTo>
                    <a:pt x="2022" y="8443"/>
                    <a:pt x="2456" y="8978"/>
                    <a:pt x="2941" y="9479"/>
                  </a:cubicBezTo>
                  <a:cubicBezTo>
                    <a:pt x="3893" y="10448"/>
                    <a:pt x="4896" y="11384"/>
                    <a:pt x="5948" y="12269"/>
                  </a:cubicBezTo>
                  <a:cubicBezTo>
                    <a:pt x="6466" y="12704"/>
                    <a:pt x="6917" y="13222"/>
                    <a:pt x="7536" y="13589"/>
                  </a:cubicBezTo>
                  <a:cubicBezTo>
                    <a:pt x="7970" y="13856"/>
                    <a:pt x="8438" y="14074"/>
                    <a:pt x="8889" y="14341"/>
                  </a:cubicBezTo>
                  <a:cubicBezTo>
                    <a:pt x="9608" y="14792"/>
                    <a:pt x="10426" y="15126"/>
                    <a:pt x="11262" y="15293"/>
                  </a:cubicBezTo>
                  <a:cubicBezTo>
                    <a:pt x="11997" y="15444"/>
                    <a:pt x="13166" y="15427"/>
                    <a:pt x="13634" y="15477"/>
                  </a:cubicBezTo>
                  <a:cubicBezTo>
                    <a:pt x="13737" y="15487"/>
                    <a:pt x="13832" y="15491"/>
                    <a:pt x="13922" y="15491"/>
                  </a:cubicBezTo>
                  <a:cubicBezTo>
                    <a:pt x="14760" y="15491"/>
                    <a:pt x="15043" y="15089"/>
                    <a:pt x="15723" y="14742"/>
                  </a:cubicBezTo>
                  <a:cubicBezTo>
                    <a:pt x="16141" y="14541"/>
                    <a:pt x="16525" y="14291"/>
                    <a:pt x="16926" y="14074"/>
                  </a:cubicBezTo>
                  <a:cubicBezTo>
                    <a:pt x="17862" y="13539"/>
                    <a:pt x="18664" y="12720"/>
                    <a:pt x="19399" y="12002"/>
                  </a:cubicBezTo>
                  <a:cubicBezTo>
                    <a:pt x="21070" y="10348"/>
                    <a:pt x="22874" y="8610"/>
                    <a:pt x="23776" y="6572"/>
                  </a:cubicBezTo>
                  <a:cubicBezTo>
                    <a:pt x="24144" y="5786"/>
                    <a:pt x="24478" y="4700"/>
                    <a:pt x="24211" y="3831"/>
                  </a:cubicBezTo>
                  <a:cubicBezTo>
                    <a:pt x="24069" y="3359"/>
                    <a:pt x="23377" y="2975"/>
                    <a:pt x="22766" y="2975"/>
                  </a:cubicBezTo>
                  <a:cubicBezTo>
                    <a:pt x="22730" y="2975"/>
                    <a:pt x="22693" y="2976"/>
                    <a:pt x="22657" y="2979"/>
                  </a:cubicBezTo>
                  <a:cubicBezTo>
                    <a:pt x="21504" y="3079"/>
                    <a:pt x="20318" y="3881"/>
                    <a:pt x="19549" y="4533"/>
                  </a:cubicBezTo>
                  <a:cubicBezTo>
                    <a:pt x="18964" y="5051"/>
                    <a:pt x="18146" y="5636"/>
                    <a:pt x="17811" y="6287"/>
                  </a:cubicBezTo>
                  <a:cubicBezTo>
                    <a:pt x="17811" y="5285"/>
                    <a:pt x="17895" y="4366"/>
                    <a:pt x="17477" y="3414"/>
                  </a:cubicBezTo>
                  <a:cubicBezTo>
                    <a:pt x="17009" y="2311"/>
                    <a:pt x="16558" y="907"/>
                    <a:pt x="15238" y="189"/>
                  </a:cubicBezTo>
                  <a:cubicBezTo>
                    <a:pt x="14989" y="58"/>
                    <a:pt x="14758" y="1"/>
                    <a:pt x="145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" name="Google Shape;15;p2"/>
            <p:cNvGrpSpPr/>
            <p:nvPr/>
          </p:nvGrpSpPr>
          <p:grpSpPr>
            <a:xfrm>
              <a:off x="7363780" y="4450288"/>
              <a:ext cx="547402" cy="562450"/>
              <a:chOff x="6207250" y="3173000"/>
              <a:chExt cx="436525" cy="448525"/>
            </a:xfrm>
          </p:grpSpPr>
          <p:sp>
            <p:nvSpPr>
              <p:cNvPr id="16" name="Google Shape;16;p2"/>
              <p:cNvSpPr/>
              <p:nvPr/>
            </p:nvSpPr>
            <p:spPr>
              <a:xfrm>
                <a:off x="6449950" y="3173000"/>
                <a:ext cx="193825" cy="172500"/>
              </a:xfrm>
              <a:custGeom>
                <a:avLst/>
                <a:gdLst/>
                <a:ahLst/>
                <a:cxnLst/>
                <a:rect l="l" t="t" r="r" b="b"/>
                <a:pathLst>
                  <a:path w="7753" h="6900" extrusionOk="0">
                    <a:moveTo>
                      <a:pt x="3447" y="0"/>
                    </a:moveTo>
                    <a:cubicBezTo>
                      <a:pt x="1994" y="0"/>
                      <a:pt x="955" y="785"/>
                      <a:pt x="418" y="2042"/>
                    </a:cubicBezTo>
                    <a:cubicBezTo>
                      <a:pt x="0" y="3061"/>
                      <a:pt x="217" y="4331"/>
                      <a:pt x="635" y="5333"/>
                    </a:cubicBezTo>
                    <a:cubicBezTo>
                      <a:pt x="1082" y="6385"/>
                      <a:pt x="2440" y="6899"/>
                      <a:pt x="3642" y="6899"/>
                    </a:cubicBezTo>
                    <a:cubicBezTo>
                      <a:pt x="3967" y="6899"/>
                      <a:pt x="4281" y="6862"/>
                      <a:pt x="4562" y="6787"/>
                    </a:cubicBezTo>
                    <a:cubicBezTo>
                      <a:pt x="6232" y="6336"/>
                      <a:pt x="7753" y="4581"/>
                      <a:pt x="7252" y="2743"/>
                    </a:cubicBezTo>
                    <a:cubicBezTo>
                      <a:pt x="7035" y="1958"/>
                      <a:pt x="6232" y="605"/>
                      <a:pt x="4745" y="187"/>
                    </a:cubicBezTo>
                    <a:cubicBezTo>
                      <a:pt x="4282" y="60"/>
                      <a:pt x="3849" y="0"/>
                      <a:pt x="344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6245250" y="3237125"/>
                <a:ext cx="186325" cy="172425"/>
              </a:xfrm>
              <a:custGeom>
                <a:avLst/>
                <a:gdLst/>
                <a:ahLst/>
                <a:cxnLst/>
                <a:rect l="l" t="t" r="r" b="b"/>
                <a:pathLst>
                  <a:path w="7453" h="6897" extrusionOk="0">
                    <a:moveTo>
                      <a:pt x="2478" y="1"/>
                    </a:moveTo>
                    <a:cubicBezTo>
                      <a:pt x="2113" y="1"/>
                      <a:pt x="1776" y="94"/>
                      <a:pt x="1405" y="362"/>
                    </a:cubicBezTo>
                    <a:cubicBezTo>
                      <a:pt x="285" y="1181"/>
                      <a:pt x="1" y="2601"/>
                      <a:pt x="118" y="3921"/>
                    </a:cubicBezTo>
                    <a:cubicBezTo>
                      <a:pt x="274" y="5611"/>
                      <a:pt x="1667" y="6897"/>
                      <a:pt x="3214" y="6897"/>
                    </a:cubicBezTo>
                    <a:cubicBezTo>
                      <a:pt x="3823" y="6897"/>
                      <a:pt x="4457" y="6697"/>
                      <a:pt x="5047" y="6244"/>
                    </a:cubicBezTo>
                    <a:cubicBezTo>
                      <a:pt x="7453" y="4356"/>
                      <a:pt x="6467" y="880"/>
                      <a:pt x="3627" y="178"/>
                    </a:cubicBezTo>
                    <a:cubicBezTo>
                      <a:pt x="3184" y="82"/>
                      <a:pt x="2818" y="1"/>
                      <a:pt x="247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6389025" y="3373125"/>
                <a:ext cx="220925" cy="173100"/>
              </a:xfrm>
              <a:custGeom>
                <a:avLst/>
                <a:gdLst/>
                <a:ahLst/>
                <a:cxnLst/>
                <a:rect l="l" t="t" r="r" b="b"/>
                <a:pathLst>
                  <a:path w="8837" h="6924" extrusionOk="0">
                    <a:moveTo>
                      <a:pt x="4275" y="0"/>
                    </a:moveTo>
                    <a:cubicBezTo>
                      <a:pt x="1984" y="0"/>
                      <a:pt x="1" y="1806"/>
                      <a:pt x="649" y="4262"/>
                    </a:cubicBezTo>
                    <a:cubicBezTo>
                      <a:pt x="1050" y="5749"/>
                      <a:pt x="1819" y="6685"/>
                      <a:pt x="3440" y="6902"/>
                    </a:cubicBezTo>
                    <a:cubicBezTo>
                      <a:pt x="3557" y="6917"/>
                      <a:pt x="3677" y="6924"/>
                      <a:pt x="3800" y="6924"/>
                    </a:cubicBezTo>
                    <a:cubicBezTo>
                      <a:pt x="5084" y="6924"/>
                      <a:pt x="6648" y="6154"/>
                      <a:pt x="7350" y="5148"/>
                    </a:cubicBezTo>
                    <a:cubicBezTo>
                      <a:pt x="8837" y="3009"/>
                      <a:pt x="8235" y="1021"/>
                      <a:pt x="5745" y="252"/>
                    </a:cubicBezTo>
                    <a:cubicBezTo>
                      <a:pt x="5256" y="80"/>
                      <a:pt x="4759" y="0"/>
                      <a:pt x="427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6207250" y="3455525"/>
                <a:ext cx="188675" cy="166000"/>
              </a:xfrm>
              <a:custGeom>
                <a:avLst/>
                <a:gdLst/>
                <a:ahLst/>
                <a:cxnLst/>
                <a:rect l="l" t="t" r="r" b="b"/>
                <a:pathLst>
                  <a:path w="7547" h="6640" extrusionOk="0">
                    <a:moveTo>
                      <a:pt x="3538" y="0"/>
                    </a:moveTo>
                    <a:cubicBezTo>
                      <a:pt x="2510" y="0"/>
                      <a:pt x="1509" y="410"/>
                      <a:pt x="936" y="1752"/>
                    </a:cubicBezTo>
                    <a:cubicBezTo>
                      <a:pt x="1" y="3907"/>
                      <a:pt x="919" y="6263"/>
                      <a:pt x="3376" y="6597"/>
                    </a:cubicBezTo>
                    <a:cubicBezTo>
                      <a:pt x="3577" y="6625"/>
                      <a:pt x="3779" y="6639"/>
                      <a:pt x="3980" y="6639"/>
                    </a:cubicBezTo>
                    <a:cubicBezTo>
                      <a:pt x="5815" y="6639"/>
                      <a:pt x="7546" y="5484"/>
                      <a:pt x="7486" y="3406"/>
                    </a:cubicBezTo>
                    <a:cubicBezTo>
                      <a:pt x="7419" y="1935"/>
                      <a:pt x="6617" y="666"/>
                      <a:pt x="5180" y="281"/>
                    </a:cubicBezTo>
                    <a:cubicBezTo>
                      <a:pt x="4667" y="122"/>
                      <a:pt x="4099" y="0"/>
                      <a:pt x="353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" name="Google Shape;20;p2"/>
            <p:cNvSpPr/>
            <p:nvPr/>
          </p:nvSpPr>
          <p:spPr>
            <a:xfrm>
              <a:off x="8128031" y="2679715"/>
              <a:ext cx="987700" cy="694920"/>
            </a:xfrm>
            <a:custGeom>
              <a:avLst/>
              <a:gdLst/>
              <a:ahLst/>
              <a:cxnLst/>
              <a:rect l="l" t="t" r="r" b="b"/>
              <a:pathLst>
                <a:path w="26192" h="18428" extrusionOk="0">
                  <a:moveTo>
                    <a:pt x="12797" y="6506"/>
                  </a:moveTo>
                  <a:cubicBezTo>
                    <a:pt x="14548" y="6506"/>
                    <a:pt x="16600" y="7440"/>
                    <a:pt x="17327" y="9269"/>
                  </a:cubicBezTo>
                  <a:cubicBezTo>
                    <a:pt x="17463" y="10877"/>
                    <a:pt x="15021" y="11733"/>
                    <a:pt x="13063" y="11733"/>
                  </a:cubicBezTo>
                  <a:cubicBezTo>
                    <a:pt x="12132" y="11733"/>
                    <a:pt x="11310" y="11539"/>
                    <a:pt x="10928" y="11141"/>
                  </a:cubicBezTo>
                  <a:cubicBezTo>
                    <a:pt x="8821" y="8023"/>
                    <a:pt x="10565" y="6506"/>
                    <a:pt x="12797" y="6506"/>
                  </a:cubicBezTo>
                  <a:close/>
                  <a:moveTo>
                    <a:pt x="12243" y="0"/>
                  </a:moveTo>
                  <a:cubicBezTo>
                    <a:pt x="11633" y="0"/>
                    <a:pt x="11031" y="64"/>
                    <a:pt x="10443" y="197"/>
                  </a:cubicBezTo>
                  <a:cubicBezTo>
                    <a:pt x="3793" y="598"/>
                    <a:pt x="0" y="10038"/>
                    <a:pt x="3459" y="14750"/>
                  </a:cubicBezTo>
                  <a:cubicBezTo>
                    <a:pt x="5239" y="17211"/>
                    <a:pt x="9327" y="18428"/>
                    <a:pt x="13388" y="18428"/>
                  </a:cubicBezTo>
                  <a:cubicBezTo>
                    <a:pt x="18095" y="18428"/>
                    <a:pt x="22764" y="16793"/>
                    <a:pt x="23760" y="13563"/>
                  </a:cubicBezTo>
                  <a:cubicBezTo>
                    <a:pt x="26192" y="7370"/>
                    <a:pt x="18825" y="0"/>
                    <a:pt x="122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 rot="8811087">
              <a:off x="7572112" y="2620143"/>
              <a:ext cx="766823" cy="814073"/>
            </a:xfrm>
            <a:custGeom>
              <a:avLst/>
              <a:gdLst/>
              <a:ahLst/>
              <a:cxnLst/>
              <a:rect l="l" t="t" r="r" b="b"/>
              <a:pathLst>
                <a:path w="20335" h="21588" extrusionOk="0">
                  <a:moveTo>
                    <a:pt x="18357" y="0"/>
                  </a:moveTo>
                  <a:cubicBezTo>
                    <a:pt x="17881" y="0"/>
                    <a:pt x="17320" y="188"/>
                    <a:pt x="16826" y="318"/>
                  </a:cubicBezTo>
                  <a:cubicBezTo>
                    <a:pt x="15873" y="451"/>
                    <a:pt x="14821" y="384"/>
                    <a:pt x="13801" y="501"/>
                  </a:cubicBezTo>
                  <a:cubicBezTo>
                    <a:pt x="13751" y="1086"/>
                    <a:pt x="14085" y="2841"/>
                    <a:pt x="14069" y="3409"/>
                  </a:cubicBezTo>
                  <a:cubicBezTo>
                    <a:pt x="13918" y="8956"/>
                    <a:pt x="13200" y="9591"/>
                    <a:pt x="12348" y="11078"/>
                  </a:cubicBezTo>
                  <a:cubicBezTo>
                    <a:pt x="10081" y="15158"/>
                    <a:pt x="4342" y="16608"/>
                    <a:pt x="1325" y="16608"/>
                  </a:cubicBezTo>
                  <a:cubicBezTo>
                    <a:pt x="784" y="16608"/>
                    <a:pt x="330" y="16561"/>
                    <a:pt x="0" y="16475"/>
                  </a:cubicBezTo>
                  <a:lnTo>
                    <a:pt x="0" y="16475"/>
                  </a:lnTo>
                  <a:cubicBezTo>
                    <a:pt x="17" y="18196"/>
                    <a:pt x="251" y="19917"/>
                    <a:pt x="685" y="21587"/>
                  </a:cubicBezTo>
                  <a:cubicBezTo>
                    <a:pt x="685" y="21587"/>
                    <a:pt x="5247" y="21537"/>
                    <a:pt x="7486" y="20936"/>
                  </a:cubicBezTo>
                  <a:cubicBezTo>
                    <a:pt x="11011" y="20000"/>
                    <a:pt x="14503" y="18563"/>
                    <a:pt x="16859" y="15923"/>
                  </a:cubicBezTo>
                  <a:cubicBezTo>
                    <a:pt x="20335" y="11813"/>
                    <a:pt x="20184" y="3559"/>
                    <a:pt x="18898" y="117"/>
                  </a:cubicBezTo>
                  <a:cubicBezTo>
                    <a:pt x="18740" y="33"/>
                    <a:pt x="18556" y="0"/>
                    <a:pt x="183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61300" y="63120"/>
            <a:ext cx="1916594" cy="2617201"/>
            <a:chOff x="61300" y="63120"/>
            <a:chExt cx="1916594" cy="2617201"/>
          </a:xfrm>
        </p:grpSpPr>
        <p:sp>
          <p:nvSpPr>
            <p:cNvPr id="23" name="Google Shape;23;p2"/>
            <p:cNvSpPr/>
            <p:nvPr/>
          </p:nvSpPr>
          <p:spPr>
            <a:xfrm>
              <a:off x="601609" y="171953"/>
              <a:ext cx="1314573" cy="637744"/>
            </a:xfrm>
            <a:custGeom>
              <a:avLst/>
              <a:gdLst/>
              <a:ahLst/>
              <a:cxnLst/>
              <a:rect l="l" t="t" r="r" b="b"/>
              <a:pathLst>
                <a:path w="41706" h="20233" extrusionOk="0">
                  <a:moveTo>
                    <a:pt x="8514" y="0"/>
                  </a:moveTo>
                  <a:cubicBezTo>
                    <a:pt x="8013" y="0"/>
                    <a:pt x="7516" y="72"/>
                    <a:pt x="7035" y="214"/>
                  </a:cubicBezTo>
                  <a:cubicBezTo>
                    <a:pt x="5982" y="531"/>
                    <a:pt x="4947" y="849"/>
                    <a:pt x="3860" y="1150"/>
                  </a:cubicBezTo>
                  <a:cubicBezTo>
                    <a:pt x="2825" y="1417"/>
                    <a:pt x="2023" y="1851"/>
                    <a:pt x="1404" y="2570"/>
                  </a:cubicBezTo>
                  <a:cubicBezTo>
                    <a:pt x="435" y="3672"/>
                    <a:pt x="1" y="4876"/>
                    <a:pt x="1" y="6162"/>
                  </a:cubicBezTo>
                  <a:cubicBezTo>
                    <a:pt x="34" y="7766"/>
                    <a:pt x="235" y="9370"/>
                    <a:pt x="586" y="10957"/>
                  </a:cubicBezTo>
                  <a:cubicBezTo>
                    <a:pt x="719" y="11642"/>
                    <a:pt x="819" y="12328"/>
                    <a:pt x="903" y="13013"/>
                  </a:cubicBezTo>
                  <a:cubicBezTo>
                    <a:pt x="970" y="13597"/>
                    <a:pt x="970" y="14165"/>
                    <a:pt x="1037" y="14750"/>
                  </a:cubicBezTo>
                  <a:cubicBezTo>
                    <a:pt x="1087" y="15218"/>
                    <a:pt x="1187" y="15719"/>
                    <a:pt x="1271" y="16204"/>
                  </a:cubicBezTo>
                  <a:cubicBezTo>
                    <a:pt x="1421" y="17006"/>
                    <a:pt x="1505" y="17808"/>
                    <a:pt x="1688" y="18593"/>
                  </a:cubicBezTo>
                  <a:cubicBezTo>
                    <a:pt x="1855" y="19245"/>
                    <a:pt x="2340" y="19696"/>
                    <a:pt x="3242" y="19796"/>
                  </a:cubicBezTo>
                  <a:cubicBezTo>
                    <a:pt x="3844" y="19863"/>
                    <a:pt x="4462" y="19880"/>
                    <a:pt x="5080" y="19896"/>
                  </a:cubicBezTo>
                  <a:cubicBezTo>
                    <a:pt x="6250" y="19947"/>
                    <a:pt x="7403" y="19963"/>
                    <a:pt x="8539" y="20013"/>
                  </a:cubicBezTo>
                  <a:cubicBezTo>
                    <a:pt x="9090" y="20030"/>
                    <a:pt x="9608" y="20130"/>
                    <a:pt x="10126" y="20130"/>
                  </a:cubicBezTo>
                  <a:cubicBezTo>
                    <a:pt x="11045" y="20114"/>
                    <a:pt x="11964" y="20030"/>
                    <a:pt x="12883" y="19980"/>
                  </a:cubicBezTo>
                  <a:cubicBezTo>
                    <a:pt x="13016" y="19973"/>
                    <a:pt x="13147" y="19970"/>
                    <a:pt x="13276" y="19970"/>
                  </a:cubicBezTo>
                  <a:cubicBezTo>
                    <a:pt x="14382" y="19970"/>
                    <a:pt x="15368" y="20201"/>
                    <a:pt x="16475" y="20231"/>
                  </a:cubicBezTo>
                  <a:cubicBezTo>
                    <a:pt x="16546" y="20232"/>
                    <a:pt x="16617" y="20233"/>
                    <a:pt x="16687" y="20233"/>
                  </a:cubicBezTo>
                  <a:cubicBezTo>
                    <a:pt x="18169" y="20233"/>
                    <a:pt x="19638" y="19913"/>
                    <a:pt x="21137" y="19913"/>
                  </a:cubicBezTo>
                  <a:cubicBezTo>
                    <a:pt x="23376" y="19913"/>
                    <a:pt x="25448" y="19646"/>
                    <a:pt x="27653" y="19495"/>
                  </a:cubicBezTo>
                  <a:cubicBezTo>
                    <a:pt x="28106" y="19466"/>
                    <a:pt x="28562" y="19457"/>
                    <a:pt x="29019" y="19457"/>
                  </a:cubicBezTo>
                  <a:cubicBezTo>
                    <a:pt x="29736" y="19457"/>
                    <a:pt x="30457" y="19479"/>
                    <a:pt x="31175" y="19479"/>
                  </a:cubicBezTo>
                  <a:cubicBezTo>
                    <a:pt x="32057" y="19479"/>
                    <a:pt x="32936" y="19445"/>
                    <a:pt x="33802" y="19295"/>
                  </a:cubicBezTo>
                  <a:cubicBezTo>
                    <a:pt x="35774" y="18944"/>
                    <a:pt x="37979" y="18226"/>
                    <a:pt x="39583" y="16939"/>
                  </a:cubicBezTo>
                  <a:cubicBezTo>
                    <a:pt x="41705" y="15235"/>
                    <a:pt x="40987" y="12411"/>
                    <a:pt x="39316" y="10506"/>
                  </a:cubicBezTo>
                  <a:cubicBezTo>
                    <a:pt x="38765" y="9888"/>
                    <a:pt x="38247" y="9253"/>
                    <a:pt x="37695" y="8635"/>
                  </a:cubicBezTo>
                  <a:cubicBezTo>
                    <a:pt x="36960" y="7799"/>
                    <a:pt x="35974" y="7181"/>
                    <a:pt x="34872" y="6680"/>
                  </a:cubicBezTo>
                  <a:cubicBezTo>
                    <a:pt x="34270" y="6363"/>
                    <a:pt x="33669" y="6079"/>
                    <a:pt x="33034" y="5845"/>
                  </a:cubicBezTo>
                  <a:cubicBezTo>
                    <a:pt x="31580" y="5343"/>
                    <a:pt x="30026" y="5076"/>
                    <a:pt x="28472" y="4759"/>
                  </a:cubicBezTo>
                  <a:cubicBezTo>
                    <a:pt x="27661" y="4590"/>
                    <a:pt x="26836" y="4508"/>
                    <a:pt x="26011" y="4508"/>
                  </a:cubicBezTo>
                  <a:cubicBezTo>
                    <a:pt x="25527" y="4508"/>
                    <a:pt x="25044" y="4536"/>
                    <a:pt x="24562" y="4591"/>
                  </a:cubicBezTo>
                  <a:cubicBezTo>
                    <a:pt x="23643" y="4692"/>
                    <a:pt x="22775" y="4959"/>
                    <a:pt x="21973" y="5377"/>
                  </a:cubicBezTo>
                  <a:cubicBezTo>
                    <a:pt x="21338" y="5694"/>
                    <a:pt x="20786" y="6095"/>
                    <a:pt x="20135" y="6480"/>
                  </a:cubicBezTo>
                  <a:cubicBezTo>
                    <a:pt x="20051" y="6396"/>
                    <a:pt x="19951" y="6312"/>
                    <a:pt x="19851" y="6229"/>
                  </a:cubicBezTo>
                  <a:cubicBezTo>
                    <a:pt x="19650" y="6028"/>
                    <a:pt x="19466" y="5828"/>
                    <a:pt x="19249" y="5627"/>
                  </a:cubicBezTo>
                  <a:cubicBezTo>
                    <a:pt x="18564" y="5009"/>
                    <a:pt x="17829" y="4391"/>
                    <a:pt x="17160" y="3756"/>
                  </a:cubicBezTo>
                  <a:cubicBezTo>
                    <a:pt x="16208" y="2804"/>
                    <a:pt x="15105" y="2035"/>
                    <a:pt x="13902" y="1484"/>
                  </a:cubicBezTo>
                  <a:cubicBezTo>
                    <a:pt x="12549" y="865"/>
                    <a:pt x="11129" y="398"/>
                    <a:pt x="9675" y="130"/>
                  </a:cubicBezTo>
                  <a:cubicBezTo>
                    <a:pt x="9290" y="43"/>
                    <a:pt x="8901" y="0"/>
                    <a:pt x="8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61300" y="1109305"/>
              <a:ext cx="964354" cy="863207"/>
            </a:xfrm>
            <a:custGeom>
              <a:avLst/>
              <a:gdLst/>
              <a:ahLst/>
              <a:cxnLst/>
              <a:rect l="l" t="t" r="r" b="b"/>
              <a:pathLst>
                <a:path w="30595" h="27386" extrusionOk="0">
                  <a:moveTo>
                    <a:pt x="14985" y="1"/>
                  </a:moveTo>
                  <a:cubicBezTo>
                    <a:pt x="13814" y="1"/>
                    <a:pt x="12604" y="229"/>
                    <a:pt x="11379" y="756"/>
                  </a:cubicBezTo>
                  <a:cubicBezTo>
                    <a:pt x="6701" y="2778"/>
                    <a:pt x="5531" y="3596"/>
                    <a:pt x="3209" y="7690"/>
                  </a:cubicBezTo>
                  <a:cubicBezTo>
                    <a:pt x="1" y="13354"/>
                    <a:pt x="1672" y="18383"/>
                    <a:pt x="5882" y="22778"/>
                  </a:cubicBezTo>
                  <a:cubicBezTo>
                    <a:pt x="8883" y="25897"/>
                    <a:pt x="11717" y="27385"/>
                    <a:pt x="14973" y="27385"/>
                  </a:cubicBezTo>
                  <a:cubicBezTo>
                    <a:pt x="16757" y="27385"/>
                    <a:pt x="18668" y="26939"/>
                    <a:pt x="20803" y="26069"/>
                  </a:cubicBezTo>
                  <a:cubicBezTo>
                    <a:pt x="28255" y="23045"/>
                    <a:pt x="30594" y="14039"/>
                    <a:pt x="26133" y="7055"/>
                  </a:cubicBezTo>
                  <a:cubicBezTo>
                    <a:pt x="24292" y="4158"/>
                    <a:pt x="19984" y="1"/>
                    <a:pt x="1498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" name="Google Shape;25;p2"/>
            <p:cNvGrpSpPr/>
            <p:nvPr/>
          </p:nvGrpSpPr>
          <p:grpSpPr>
            <a:xfrm>
              <a:off x="172390" y="2113307"/>
              <a:ext cx="671534" cy="567013"/>
              <a:chOff x="1127000" y="2529250"/>
              <a:chExt cx="532625" cy="449725"/>
            </a:xfrm>
          </p:grpSpPr>
          <p:sp>
            <p:nvSpPr>
              <p:cNvPr id="26" name="Google Shape;26;p2"/>
              <p:cNvSpPr/>
              <p:nvPr/>
            </p:nvSpPr>
            <p:spPr>
              <a:xfrm>
                <a:off x="1327500" y="2645925"/>
                <a:ext cx="84425" cy="100225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4009" extrusionOk="0">
                    <a:moveTo>
                      <a:pt x="1889" y="0"/>
                    </a:moveTo>
                    <a:cubicBezTo>
                      <a:pt x="1421" y="0"/>
                      <a:pt x="987" y="217"/>
                      <a:pt x="703" y="568"/>
                    </a:cubicBezTo>
                    <a:cubicBezTo>
                      <a:pt x="51" y="1320"/>
                      <a:pt x="1" y="2456"/>
                      <a:pt x="569" y="3409"/>
                    </a:cubicBezTo>
                    <a:cubicBezTo>
                      <a:pt x="789" y="3760"/>
                      <a:pt x="1098" y="4009"/>
                      <a:pt x="1497" y="4009"/>
                    </a:cubicBezTo>
                    <a:cubicBezTo>
                      <a:pt x="1554" y="4009"/>
                      <a:pt x="1612" y="4004"/>
                      <a:pt x="1672" y="3993"/>
                    </a:cubicBezTo>
                    <a:cubicBezTo>
                      <a:pt x="2206" y="3893"/>
                      <a:pt x="2825" y="3843"/>
                      <a:pt x="3075" y="3242"/>
                    </a:cubicBezTo>
                    <a:cubicBezTo>
                      <a:pt x="3209" y="2841"/>
                      <a:pt x="3309" y="2423"/>
                      <a:pt x="3376" y="1988"/>
                    </a:cubicBezTo>
                    <a:cubicBezTo>
                      <a:pt x="3226" y="1537"/>
                      <a:pt x="3092" y="1086"/>
                      <a:pt x="2908" y="635"/>
                    </a:cubicBezTo>
                    <a:cubicBezTo>
                      <a:pt x="2724" y="167"/>
                      <a:pt x="2374" y="0"/>
                      <a:pt x="188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1386400" y="2776250"/>
                <a:ext cx="77300" cy="92725"/>
              </a:xfrm>
              <a:custGeom>
                <a:avLst/>
                <a:gdLst/>
                <a:ahLst/>
                <a:cxnLst/>
                <a:rect l="l" t="t" r="r" b="b"/>
                <a:pathLst>
                  <a:path w="3092" h="3709" extrusionOk="0">
                    <a:moveTo>
                      <a:pt x="1533" y="0"/>
                    </a:moveTo>
                    <a:cubicBezTo>
                      <a:pt x="1356" y="0"/>
                      <a:pt x="1165" y="39"/>
                      <a:pt x="953" y="117"/>
                    </a:cubicBezTo>
                    <a:cubicBezTo>
                      <a:pt x="352" y="334"/>
                      <a:pt x="18" y="769"/>
                      <a:pt x="18" y="1354"/>
                    </a:cubicBezTo>
                    <a:cubicBezTo>
                      <a:pt x="1" y="2005"/>
                      <a:pt x="318" y="2557"/>
                      <a:pt x="636" y="3108"/>
                    </a:cubicBezTo>
                    <a:cubicBezTo>
                      <a:pt x="810" y="3472"/>
                      <a:pt x="1175" y="3709"/>
                      <a:pt x="1575" y="3709"/>
                    </a:cubicBezTo>
                    <a:cubicBezTo>
                      <a:pt x="1635" y="3709"/>
                      <a:pt x="1695" y="3704"/>
                      <a:pt x="1755" y="3693"/>
                    </a:cubicBezTo>
                    <a:cubicBezTo>
                      <a:pt x="2357" y="3609"/>
                      <a:pt x="2841" y="3375"/>
                      <a:pt x="3008" y="2757"/>
                    </a:cubicBezTo>
                    <a:cubicBezTo>
                      <a:pt x="3059" y="2506"/>
                      <a:pt x="3092" y="2256"/>
                      <a:pt x="3092" y="2005"/>
                    </a:cubicBezTo>
                    <a:cubicBezTo>
                      <a:pt x="3075" y="1437"/>
                      <a:pt x="2841" y="886"/>
                      <a:pt x="2474" y="468"/>
                    </a:cubicBezTo>
                    <a:cubicBezTo>
                      <a:pt x="2184" y="156"/>
                      <a:pt x="1887" y="0"/>
                      <a:pt x="15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1219325" y="2646550"/>
                <a:ext cx="78975" cy="87100"/>
              </a:xfrm>
              <a:custGeom>
                <a:avLst/>
                <a:gdLst/>
                <a:ahLst/>
                <a:cxnLst/>
                <a:rect l="l" t="t" r="r" b="b"/>
                <a:pathLst>
                  <a:path w="3159" h="3484" extrusionOk="0">
                    <a:moveTo>
                      <a:pt x="1894" y="0"/>
                    </a:moveTo>
                    <a:cubicBezTo>
                      <a:pt x="1170" y="0"/>
                      <a:pt x="279" y="589"/>
                      <a:pt x="134" y="1228"/>
                    </a:cubicBezTo>
                    <a:cubicBezTo>
                      <a:pt x="0" y="1813"/>
                      <a:pt x="117" y="2415"/>
                      <a:pt x="452" y="2916"/>
                    </a:cubicBezTo>
                    <a:cubicBezTo>
                      <a:pt x="703" y="3288"/>
                      <a:pt x="1114" y="3484"/>
                      <a:pt x="1527" y="3484"/>
                    </a:cubicBezTo>
                    <a:cubicBezTo>
                      <a:pt x="1857" y="3484"/>
                      <a:pt x="2188" y="3359"/>
                      <a:pt x="2440" y="3100"/>
                    </a:cubicBezTo>
                    <a:cubicBezTo>
                      <a:pt x="2908" y="2699"/>
                      <a:pt x="3158" y="2097"/>
                      <a:pt x="3075" y="1479"/>
                    </a:cubicBezTo>
                    <a:cubicBezTo>
                      <a:pt x="3058" y="1312"/>
                      <a:pt x="3025" y="1145"/>
                      <a:pt x="2991" y="994"/>
                    </a:cubicBezTo>
                    <a:cubicBezTo>
                      <a:pt x="2874" y="560"/>
                      <a:pt x="2691" y="176"/>
                      <a:pt x="2206" y="42"/>
                    </a:cubicBezTo>
                    <a:cubicBezTo>
                      <a:pt x="2108" y="14"/>
                      <a:pt x="2003" y="0"/>
                      <a:pt x="18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1277800" y="2754450"/>
                <a:ext cx="71050" cy="94975"/>
              </a:xfrm>
              <a:custGeom>
                <a:avLst/>
                <a:gdLst/>
                <a:ahLst/>
                <a:cxnLst/>
                <a:rect l="l" t="t" r="r" b="b"/>
                <a:pathLst>
                  <a:path w="2842" h="3799" extrusionOk="0">
                    <a:moveTo>
                      <a:pt x="1255" y="0"/>
                    </a:moveTo>
                    <a:cubicBezTo>
                      <a:pt x="720" y="0"/>
                      <a:pt x="202" y="325"/>
                      <a:pt x="134" y="855"/>
                    </a:cubicBezTo>
                    <a:cubicBezTo>
                      <a:pt x="1" y="1858"/>
                      <a:pt x="368" y="2861"/>
                      <a:pt x="1120" y="3529"/>
                    </a:cubicBezTo>
                    <a:cubicBezTo>
                      <a:pt x="1311" y="3714"/>
                      <a:pt x="1546" y="3799"/>
                      <a:pt x="1780" y="3799"/>
                    </a:cubicBezTo>
                    <a:cubicBezTo>
                      <a:pt x="2200" y="3799"/>
                      <a:pt x="2612" y="3523"/>
                      <a:pt x="2741" y="3061"/>
                    </a:cubicBezTo>
                    <a:cubicBezTo>
                      <a:pt x="2791" y="2727"/>
                      <a:pt x="2824" y="2393"/>
                      <a:pt x="2841" y="2042"/>
                    </a:cubicBezTo>
                    <a:cubicBezTo>
                      <a:pt x="2808" y="1323"/>
                      <a:pt x="2624" y="688"/>
                      <a:pt x="1989" y="237"/>
                    </a:cubicBezTo>
                    <a:cubicBezTo>
                      <a:pt x="1772" y="75"/>
                      <a:pt x="1512" y="0"/>
                      <a:pt x="12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1482075" y="2895525"/>
                <a:ext cx="78125" cy="83450"/>
              </a:xfrm>
              <a:custGeom>
                <a:avLst/>
                <a:gdLst/>
                <a:ahLst/>
                <a:cxnLst/>
                <a:rect l="l" t="t" r="r" b="b"/>
                <a:pathLst>
                  <a:path w="3125" h="3338" extrusionOk="0">
                    <a:moveTo>
                      <a:pt x="1934" y="0"/>
                    </a:moveTo>
                    <a:cubicBezTo>
                      <a:pt x="1847" y="0"/>
                      <a:pt x="1758" y="13"/>
                      <a:pt x="1671" y="41"/>
                    </a:cubicBezTo>
                    <a:cubicBezTo>
                      <a:pt x="1036" y="175"/>
                      <a:pt x="518" y="593"/>
                      <a:pt x="267" y="1177"/>
                    </a:cubicBezTo>
                    <a:cubicBezTo>
                      <a:pt x="0" y="1829"/>
                      <a:pt x="351" y="2865"/>
                      <a:pt x="936" y="3182"/>
                    </a:cubicBezTo>
                    <a:cubicBezTo>
                      <a:pt x="1143" y="3286"/>
                      <a:pt x="1374" y="3337"/>
                      <a:pt x="1604" y="3337"/>
                    </a:cubicBezTo>
                    <a:cubicBezTo>
                      <a:pt x="1893" y="3337"/>
                      <a:pt x="2181" y="3257"/>
                      <a:pt x="2423" y="3099"/>
                    </a:cubicBezTo>
                    <a:cubicBezTo>
                      <a:pt x="3008" y="2765"/>
                      <a:pt x="3041" y="2180"/>
                      <a:pt x="3125" y="1512"/>
                    </a:cubicBezTo>
                    <a:cubicBezTo>
                      <a:pt x="3008" y="1161"/>
                      <a:pt x="2874" y="827"/>
                      <a:pt x="2707" y="509"/>
                    </a:cubicBezTo>
                    <a:cubicBezTo>
                      <a:pt x="2575" y="192"/>
                      <a:pt x="2265" y="0"/>
                      <a:pt x="193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1127000" y="2653850"/>
                <a:ext cx="73550" cy="83625"/>
              </a:xfrm>
              <a:custGeom>
                <a:avLst/>
                <a:gdLst/>
                <a:ahLst/>
                <a:cxnLst/>
                <a:rect l="l" t="t" r="r" b="b"/>
                <a:pathLst>
                  <a:path w="2942" h="3345" extrusionOk="0">
                    <a:moveTo>
                      <a:pt x="1375" y="0"/>
                    </a:moveTo>
                    <a:cubicBezTo>
                      <a:pt x="1200" y="0"/>
                      <a:pt x="1017" y="34"/>
                      <a:pt x="836" y="101"/>
                    </a:cubicBezTo>
                    <a:cubicBezTo>
                      <a:pt x="285" y="285"/>
                      <a:pt x="1" y="636"/>
                      <a:pt x="34" y="1170"/>
                    </a:cubicBezTo>
                    <a:cubicBezTo>
                      <a:pt x="68" y="1939"/>
                      <a:pt x="435" y="2657"/>
                      <a:pt x="1037" y="3125"/>
                    </a:cubicBezTo>
                    <a:cubicBezTo>
                      <a:pt x="1232" y="3276"/>
                      <a:pt x="1482" y="3345"/>
                      <a:pt x="1738" y="3345"/>
                    </a:cubicBezTo>
                    <a:cubicBezTo>
                      <a:pt x="1766" y="3345"/>
                      <a:pt x="1794" y="3344"/>
                      <a:pt x="1822" y="3342"/>
                    </a:cubicBezTo>
                    <a:cubicBezTo>
                      <a:pt x="2490" y="3275"/>
                      <a:pt x="2942" y="2808"/>
                      <a:pt x="2825" y="1855"/>
                    </a:cubicBezTo>
                    <a:lnTo>
                      <a:pt x="2925" y="1822"/>
                    </a:lnTo>
                    <a:cubicBezTo>
                      <a:pt x="2758" y="1371"/>
                      <a:pt x="2557" y="920"/>
                      <a:pt x="2340" y="502"/>
                    </a:cubicBezTo>
                    <a:cubicBezTo>
                      <a:pt x="2121" y="167"/>
                      <a:pt x="1766" y="0"/>
                      <a:pt x="137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1167525" y="2774725"/>
                <a:ext cx="83150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055" extrusionOk="0">
                    <a:moveTo>
                      <a:pt x="1910" y="1"/>
                    </a:moveTo>
                    <a:cubicBezTo>
                      <a:pt x="1864" y="1"/>
                      <a:pt x="1818" y="4"/>
                      <a:pt x="1772" y="11"/>
                    </a:cubicBezTo>
                    <a:cubicBezTo>
                      <a:pt x="1053" y="44"/>
                      <a:pt x="402" y="479"/>
                      <a:pt x="201" y="1014"/>
                    </a:cubicBezTo>
                    <a:cubicBezTo>
                      <a:pt x="1" y="1548"/>
                      <a:pt x="268" y="2384"/>
                      <a:pt x="786" y="2801"/>
                    </a:cubicBezTo>
                    <a:cubicBezTo>
                      <a:pt x="949" y="2964"/>
                      <a:pt x="1169" y="3054"/>
                      <a:pt x="1394" y="3054"/>
                    </a:cubicBezTo>
                    <a:cubicBezTo>
                      <a:pt x="1493" y="3054"/>
                      <a:pt x="1592" y="3037"/>
                      <a:pt x="1688" y="3002"/>
                    </a:cubicBezTo>
                    <a:cubicBezTo>
                      <a:pt x="2724" y="2534"/>
                      <a:pt x="3326" y="1816"/>
                      <a:pt x="2824" y="629"/>
                    </a:cubicBezTo>
                    <a:cubicBezTo>
                      <a:pt x="2674" y="255"/>
                      <a:pt x="2309" y="1"/>
                      <a:pt x="19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1164175" y="2529250"/>
                <a:ext cx="70200" cy="79375"/>
              </a:xfrm>
              <a:custGeom>
                <a:avLst/>
                <a:gdLst/>
                <a:ahLst/>
                <a:cxnLst/>
                <a:rect l="l" t="t" r="r" b="b"/>
                <a:pathLst>
                  <a:path w="2808" h="3175" extrusionOk="0">
                    <a:moveTo>
                      <a:pt x="1326" y="1"/>
                    </a:moveTo>
                    <a:cubicBezTo>
                      <a:pt x="1248" y="1"/>
                      <a:pt x="1168" y="8"/>
                      <a:pt x="1087" y="22"/>
                    </a:cubicBezTo>
                    <a:cubicBezTo>
                      <a:pt x="552" y="139"/>
                      <a:pt x="151" y="574"/>
                      <a:pt x="84" y="1125"/>
                    </a:cubicBezTo>
                    <a:cubicBezTo>
                      <a:pt x="1" y="1660"/>
                      <a:pt x="151" y="2194"/>
                      <a:pt x="502" y="2629"/>
                    </a:cubicBezTo>
                    <a:cubicBezTo>
                      <a:pt x="736" y="2979"/>
                      <a:pt x="1125" y="3175"/>
                      <a:pt x="1532" y="3175"/>
                    </a:cubicBezTo>
                    <a:cubicBezTo>
                      <a:pt x="1707" y="3175"/>
                      <a:pt x="1885" y="3138"/>
                      <a:pt x="2056" y="3063"/>
                    </a:cubicBezTo>
                    <a:cubicBezTo>
                      <a:pt x="2574" y="2863"/>
                      <a:pt x="2775" y="2478"/>
                      <a:pt x="2808" y="1777"/>
                    </a:cubicBezTo>
                    <a:cubicBezTo>
                      <a:pt x="2708" y="1426"/>
                      <a:pt x="2607" y="1092"/>
                      <a:pt x="2457" y="774"/>
                    </a:cubicBezTo>
                    <a:cubicBezTo>
                      <a:pt x="2199" y="258"/>
                      <a:pt x="1794" y="1"/>
                      <a:pt x="132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1240200" y="2882750"/>
                <a:ext cx="76475" cy="75300"/>
              </a:xfrm>
              <a:custGeom>
                <a:avLst/>
                <a:gdLst/>
                <a:ahLst/>
                <a:cxnLst/>
                <a:rect l="l" t="t" r="r" b="b"/>
                <a:pathLst>
                  <a:path w="3059" h="3012" extrusionOk="0">
                    <a:moveTo>
                      <a:pt x="1271" y="1"/>
                    </a:moveTo>
                    <a:cubicBezTo>
                      <a:pt x="385" y="84"/>
                      <a:pt x="18" y="352"/>
                      <a:pt x="34" y="886"/>
                    </a:cubicBezTo>
                    <a:cubicBezTo>
                      <a:pt x="1" y="1588"/>
                      <a:pt x="318" y="2273"/>
                      <a:pt x="870" y="2708"/>
                    </a:cubicBezTo>
                    <a:cubicBezTo>
                      <a:pt x="1095" y="2913"/>
                      <a:pt x="1374" y="3011"/>
                      <a:pt x="1650" y="3011"/>
                    </a:cubicBezTo>
                    <a:cubicBezTo>
                      <a:pt x="2068" y="3011"/>
                      <a:pt x="2479" y="2786"/>
                      <a:pt x="2691" y="2373"/>
                    </a:cubicBezTo>
                    <a:cubicBezTo>
                      <a:pt x="3059" y="1789"/>
                      <a:pt x="2908" y="1237"/>
                      <a:pt x="2574" y="719"/>
                    </a:cubicBezTo>
                    <a:cubicBezTo>
                      <a:pt x="2290" y="268"/>
                      <a:pt x="1789" y="1"/>
                      <a:pt x="12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1515075" y="2598100"/>
                <a:ext cx="71850" cy="77500"/>
              </a:xfrm>
              <a:custGeom>
                <a:avLst/>
                <a:gdLst/>
                <a:ahLst/>
                <a:cxnLst/>
                <a:rect l="l" t="t" r="r" b="b"/>
                <a:pathLst>
                  <a:path w="2874" h="3100" extrusionOk="0">
                    <a:moveTo>
                      <a:pt x="1540" y="1"/>
                    </a:moveTo>
                    <a:cubicBezTo>
                      <a:pt x="1209" y="1"/>
                      <a:pt x="872" y="153"/>
                      <a:pt x="618" y="460"/>
                    </a:cubicBezTo>
                    <a:cubicBezTo>
                      <a:pt x="0" y="1178"/>
                      <a:pt x="334" y="2648"/>
                      <a:pt x="1220" y="3033"/>
                    </a:cubicBezTo>
                    <a:cubicBezTo>
                      <a:pt x="1331" y="3077"/>
                      <a:pt x="1443" y="3099"/>
                      <a:pt x="1554" y="3099"/>
                    </a:cubicBezTo>
                    <a:cubicBezTo>
                      <a:pt x="1610" y="3099"/>
                      <a:pt x="1665" y="3094"/>
                      <a:pt x="1721" y="3083"/>
                    </a:cubicBezTo>
                    <a:cubicBezTo>
                      <a:pt x="2306" y="2966"/>
                      <a:pt x="2874" y="2231"/>
                      <a:pt x="2824" y="1479"/>
                    </a:cubicBezTo>
                    <a:cubicBezTo>
                      <a:pt x="2740" y="1178"/>
                      <a:pt x="2640" y="894"/>
                      <a:pt x="2523" y="627"/>
                    </a:cubicBezTo>
                    <a:cubicBezTo>
                      <a:pt x="2306" y="211"/>
                      <a:pt x="1928" y="1"/>
                      <a:pt x="15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1600275" y="2814625"/>
                <a:ext cx="59350" cy="78625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3145" extrusionOk="0">
                    <a:moveTo>
                      <a:pt x="1217" y="1"/>
                    </a:moveTo>
                    <a:cubicBezTo>
                      <a:pt x="954" y="1"/>
                      <a:pt x="676" y="106"/>
                      <a:pt x="435" y="320"/>
                    </a:cubicBezTo>
                    <a:cubicBezTo>
                      <a:pt x="1" y="687"/>
                      <a:pt x="34" y="1172"/>
                      <a:pt x="67" y="1657"/>
                    </a:cubicBezTo>
                    <a:cubicBezTo>
                      <a:pt x="84" y="1824"/>
                      <a:pt x="84" y="1991"/>
                      <a:pt x="101" y="2158"/>
                    </a:cubicBezTo>
                    <a:cubicBezTo>
                      <a:pt x="183" y="2795"/>
                      <a:pt x="504" y="3144"/>
                      <a:pt x="1033" y="3144"/>
                    </a:cubicBezTo>
                    <a:cubicBezTo>
                      <a:pt x="1045" y="3144"/>
                      <a:pt x="1057" y="3144"/>
                      <a:pt x="1070" y="3144"/>
                    </a:cubicBezTo>
                    <a:cubicBezTo>
                      <a:pt x="1788" y="3127"/>
                      <a:pt x="2373" y="2676"/>
                      <a:pt x="2357" y="2058"/>
                    </a:cubicBezTo>
                    <a:cubicBezTo>
                      <a:pt x="2340" y="1573"/>
                      <a:pt x="2256" y="1088"/>
                      <a:pt x="2089" y="637"/>
                    </a:cubicBezTo>
                    <a:cubicBezTo>
                      <a:pt x="1932" y="215"/>
                      <a:pt x="1590" y="1"/>
                      <a:pt x="12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1585250" y="2714575"/>
                <a:ext cx="69775" cy="72025"/>
              </a:xfrm>
              <a:custGeom>
                <a:avLst/>
                <a:gdLst/>
                <a:ahLst/>
                <a:cxnLst/>
                <a:rect l="l" t="t" r="r" b="b"/>
                <a:pathLst>
                  <a:path w="2791" h="2881" extrusionOk="0">
                    <a:moveTo>
                      <a:pt x="1423" y="1"/>
                    </a:moveTo>
                    <a:cubicBezTo>
                      <a:pt x="1372" y="1"/>
                      <a:pt x="1321" y="4"/>
                      <a:pt x="1270" y="11"/>
                    </a:cubicBezTo>
                    <a:cubicBezTo>
                      <a:pt x="602" y="44"/>
                      <a:pt x="167" y="395"/>
                      <a:pt x="117" y="980"/>
                    </a:cubicBezTo>
                    <a:cubicBezTo>
                      <a:pt x="0" y="1916"/>
                      <a:pt x="334" y="2668"/>
                      <a:pt x="919" y="2851"/>
                    </a:cubicBezTo>
                    <a:cubicBezTo>
                      <a:pt x="953" y="2851"/>
                      <a:pt x="986" y="2868"/>
                      <a:pt x="1036" y="2868"/>
                    </a:cubicBezTo>
                    <a:cubicBezTo>
                      <a:pt x="1098" y="2876"/>
                      <a:pt x="1160" y="2880"/>
                      <a:pt x="1222" y="2880"/>
                    </a:cubicBezTo>
                    <a:cubicBezTo>
                      <a:pt x="1678" y="2880"/>
                      <a:pt x="2125" y="2666"/>
                      <a:pt x="2389" y="2283"/>
                    </a:cubicBezTo>
                    <a:cubicBezTo>
                      <a:pt x="2757" y="1816"/>
                      <a:pt x="2790" y="1181"/>
                      <a:pt x="2490" y="679"/>
                    </a:cubicBezTo>
                    <a:cubicBezTo>
                      <a:pt x="2295" y="259"/>
                      <a:pt x="1871" y="1"/>
                      <a:pt x="14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1437800" y="2577725"/>
                <a:ext cx="61000" cy="77800"/>
              </a:xfrm>
              <a:custGeom>
                <a:avLst/>
                <a:gdLst/>
                <a:ahLst/>
                <a:cxnLst/>
                <a:rect l="l" t="t" r="r" b="b"/>
                <a:pathLst>
                  <a:path w="2440" h="3112" extrusionOk="0">
                    <a:moveTo>
                      <a:pt x="1108" y="1"/>
                    </a:moveTo>
                    <a:cubicBezTo>
                      <a:pt x="1000" y="1"/>
                      <a:pt x="892" y="18"/>
                      <a:pt x="785" y="55"/>
                    </a:cubicBezTo>
                    <a:cubicBezTo>
                      <a:pt x="317" y="222"/>
                      <a:pt x="0" y="656"/>
                      <a:pt x="17" y="1158"/>
                    </a:cubicBezTo>
                    <a:cubicBezTo>
                      <a:pt x="17" y="1776"/>
                      <a:pt x="301" y="2294"/>
                      <a:pt x="618" y="2795"/>
                    </a:cubicBezTo>
                    <a:cubicBezTo>
                      <a:pt x="778" y="2997"/>
                      <a:pt x="1019" y="3111"/>
                      <a:pt x="1264" y="3111"/>
                    </a:cubicBezTo>
                    <a:cubicBezTo>
                      <a:pt x="1403" y="3111"/>
                      <a:pt x="1544" y="3074"/>
                      <a:pt x="1671" y="2995"/>
                    </a:cubicBezTo>
                    <a:cubicBezTo>
                      <a:pt x="2272" y="2695"/>
                      <a:pt x="2389" y="2177"/>
                      <a:pt x="2439" y="1559"/>
                    </a:cubicBezTo>
                    <a:cubicBezTo>
                      <a:pt x="2323" y="1224"/>
                      <a:pt x="2189" y="890"/>
                      <a:pt x="2038" y="573"/>
                    </a:cubicBezTo>
                    <a:cubicBezTo>
                      <a:pt x="1856" y="221"/>
                      <a:pt x="1490" y="1"/>
                      <a:pt x="11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1284075" y="2570775"/>
                <a:ext cx="67275" cy="71450"/>
              </a:xfrm>
              <a:custGeom>
                <a:avLst/>
                <a:gdLst/>
                <a:ahLst/>
                <a:cxnLst/>
                <a:rect l="l" t="t" r="r" b="b"/>
                <a:pathLst>
                  <a:path w="2691" h="2858" extrusionOk="0">
                    <a:moveTo>
                      <a:pt x="1386" y="0"/>
                    </a:moveTo>
                    <a:cubicBezTo>
                      <a:pt x="1168" y="0"/>
                      <a:pt x="947" y="64"/>
                      <a:pt x="752" y="199"/>
                    </a:cubicBezTo>
                    <a:cubicBezTo>
                      <a:pt x="284" y="517"/>
                      <a:pt x="0" y="1051"/>
                      <a:pt x="50" y="1619"/>
                    </a:cubicBezTo>
                    <a:cubicBezTo>
                      <a:pt x="34" y="2137"/>
                      <a:pt x="351" y="2605"/>
                      <a:pt x="836" y="2789"/>
                    </a:cubicBezTo>
                    <a:cubicBezTo>
                      <a:pt x="959" y="2835"/>
                      <a:pt x="1086" y="2858"/>
                      <a:pt x="1212" y="2858"/>
                    </a:cubicBezTo>
                    <a:cubicBezTo>
                      <a:pt x="1499" y="2858"/>
                      <a:pt x="1780" y="2742"/>
                      <a:pt x="1989" y="2522"/>
                    </a:cubicBezTo>
                    <a:cubicBezTo>
                      <a:pt x="2507" y="2087"/>
                      <a:pt x="2690" y="1385"/>
                      <a:pt x="2440" y="750"/>
                    </a:cubicBezTo>
                    <a:cubicBezTo>
                      <a:pt x="2282" y="276"/>
                      <a:pt x="1841" y="0"/>
                      <a:pt x="13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1492925" y="2782500"/>
                <a:ext cx="68125" cy="69025"/>
              </a:xfrm>
              <a:custGeom>
                <a:avLst/>
                <a:gdLst/>
                <a:ahLst/>
                <a:cxnLst/>
                <a:rect l="l" t="t" r="r" b="b"/>
                <a:pathLst>
                  <a:path w="2725" h="2761" extrusionOk="0">
                    <a:moveTo>
                      <a:pt x="1627" y="1"/>
                    </a:moveTo>
                    <a:cubicBezTo>
                      <a:pt x="1142" y="1"/>
                      <a:pt x="686" y="229"/>
                      <a:pt x="368" y="619"/>
                    </a:cubicBezTo>
                    <a:cubicBezTo>
                      <a:pt x="1" y="1053"/>
                      <a:pt x="168" y="1521"/>
                      <a:pt x="402" y="1972"/>
                    </a:cubicBezTo>
                    <a:cubicBezTo>
                      <a:pt x="435" y="2023"/>
                      <a:pt x="452" y="2056"/>
                      <a:pt x="485" y="2106"/>
                    </a:cubicBezTo>
                    <a:cubicBezTo>
                      <a:pt x="725" y="2544"/>
                      <a:pt x="1029" y="2760"/>
                      <a:pt x="1390" y="2760"/>
                    </a:cubicBezTo>
                    <a:cubicBezTo>
                      <a:pt x="1609" y="2760"/>
                      <a:pt x="1848" y="2681"/>
                      <a:pt x="2106" y="2524"/>
                    </a:cubicBezTo>
                    <a:cubicBezTo>
                      <a:pt x="2574" y="2240"/>
                      <a:pt x="2724" y="1805"/>
                      <a:pt x="2691" y="1271"/>
                    </a:cubicBezTo>
                    <a:cubicBezTo>
                      <a:pt x="2657" y="1053"/>
                      <a:pt x="2624" y="853"/>
                      <a:pt x="2574" y="636"/>
                    </a:cubicBezTo>
                    <a:cubicBezTo>
                      <a:pt x="2507" y="302"/>
                      <a:pt x="2206" y="34"/>
                      <a:pt x="1855" y="18"/>
                    </a:cubicBezTo>
                    <a:cubicBezTo>
                      <a:pt x="1779" y="6"/>
                      <a:pt x="1703" y="1"/>
                      <a:pt x="16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1351750" y="2902975"/>
                <a:ext cx="59750" cy="69875"/>
              </a:xfrm>
              <a:custGeom>
                <a:avLst/>
                <a:gdLst/>
                <a:ahLst/>
                <a:cxnLst/>
                <a:rect l="l" t="t" r="r" b="b"/>
                <a:pathLst>
                  <a:path w="2390" h="2795" extrusionOk="0">
                    <a:moveTo>
                      <a:pt x="1310" y="0"/>
                    </a:moveTo>
                    <a:cubicBezTo>
                      <a:pt x="1249" y="0"/>
                      <a:pt x="1186" y="4"/>
                      <a:pt x="1120" y="11"/>
                    </a:cubicBezTo>
                    <a:cubicBezTo>
                      <a:pt x="418" y="77"/>
                      <a:pt x="0" y="428"/>
                      <a:pt x="0" y="1047"/>
                    </a:cubicBezTo>
                    <a:cubicBezTo>
                      <a:pt x="0" y="1414"/>
                      <a:pt x="67" y="1798"/>
                      <a:pt x="184" y="2166"/>
                    </a:cubicBezTo>
                    <a:cubicBezTo>
                      <a:pt x="318" y="2554"/>
                      <a:pt x="745" y="2795"/>
                      <a:pt x="1168" y="2795"/>
                    </a:cubicBezTo>
                    <a:cubicBezTo>
                      <a:pt x="1219" y="2795"/>
                      <a:pt x="1270" y="2791"/>
                      <a:pt x="1320" y="2784"/>
                    </a:cubicBezTo>
                    <a:cubicBezTo>
                      <a:pt x="2039" y="2684"/>
                      <a:pt x="2389" y="2183"/>
                      <a:pt x="2356" y="1331"/>
                    </a:cubicBezTo>
                    <a:cubicBezTo>
                      <a:pt x="2339" y="1147"/>
                      <a:pt x="2306" y="963"/>
                      <a:pt x="2272" y="796"/>
                    </a:cubicBezTo>
                    <a:cubicBezTo>
                      <a:pt x="2123" y="257"/>
                      <a:pt x="1826" y="0"/>
                      <a:pt x="13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1452825" y="2679500"/>
                <a:ext cx="63925" cy="72300"/>
              </a:xfrm>
              <a:custGeom>
                <a:avLst/>
                <a:gdLst/>
                <a:ahLst/>
                <a:cxnLst/>
                <a:rect l="l" t="t" r="r" b="b"/>
                <a:pathLst>
                  <a:path w="2557" h="2892" extrusionOk="0">
                    <a:moveTo>
                      <a:pt x="1364" y="0"/>
                    </a:moveTo>
                    <a:cubicBezTo>
                      <a:pt x="1268" y="0"/>
                      <a:pt x="1170" y="15"/>
                      <a:pt x="1070" y="44"/>
                    </a:cubicBezTo>
                    <a:cubicBezTo>
                      <a:pt x="318" y="261"/>
                      <a:pt x="1" y="796"/>
                      <a:pt x="201" y="1548"/>
                    </a:cubicBezTo>
                    <a:cubicBezTo>
                      <a:pt x="301" y="1848"/>
                      <a:pt x="418" y="2149"/>
                      <a:pt x="602" y="2417"/>
                    </a:cubicBezTo>
                    <a:cubicBezTo>
                      <a:pt x="809" y="2720"/>
                      <a:pt x="1139" y="2892"/>
                      <a:pt x="1484" y="2892"/>
                    </a:cubicBezTo>
                    <a:cubicBezTo>
                      <a:pt x="1613" y="2892"/>
                      <a:pt x="1744" y="2868"/>
                      <a:pt x="1872" y="2818"/>
                    </a:cubicBezTo>
                    <a:cubicBezTo>
                      <a:pt x="2356" y="2650"/>
                      <a:pt x="2557" y="2249"/>
                      <a:pt x="2540" y="1548"/>
                    </a:cubicBezTo>
                    <a:cubicBezTo>
                      <a:pt x="2507" y="1331"/>
                      <a:pt x="2457" y="1097"/>
                      <a:pt x="2390" y="879"/>
                    </a:cubicBezTo>
                    <a:cubicBezTo>
                      <a:pt x="2197" y="315"/>
                      <a:pt x="1812" y="0"/>
                      <a:pt x="13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3" name="Google Shape;43;p2"/>
            <p:cNvSpPr/>
            <p:nvPr/>
          </p:nvSpPr>
          <p:spPr>
            <a:xfrm rot="4254912">
              <a:off x="1084439" y="829302"/>
              <a:ext cx="766837" cy="814088"/>
            </a:xfrm>
            <a:custGeom>
              <a:avLst/>
              <a:gdLst/>
              <a:ahLst/>
              <a:cxnLst/>
              <a:rect l="l" t="t" r="r" b="b"/>
              <a:pathLst>
                <a:path w="20335" h="21588" extrusionOk="0">
                  <a:moveTo>
                    <a:pt x="18357" y="0"/>
                  </a:moveTo>
                  <a:cubicBezTo>
                    <a:pt x="17881" y="0"/>
                    <a:pt x="17320" y="188"/>
                    <a:pt x="16826" y="318"/>
                  </a:cubicBezTo>
                  <a:cubicBezTo>
                    <a:pt x="15873" y="451"/>
                    <a:pt x="14821" y="384"/>
                    <a:pt x="13801" y="501"/>
                  </a:cubicBezTo>
                  <a:cubicBezTo>
                    <a:pt x="13751" y="1086"/>
                    <a:pt x="14085" y="2841"/>
                    <a:pt x="14069" y="3409"/>
                  </a:cubicBezTo>
                  <a:cubicBezTo>
                    <a:pt x="13918" y="8956"/>
                    <a:pt x="13200" y="9591"/>
                    <a:pt x="12348" y="11078"/>
                  </a:cubicBezTo>
                  <a:cubicBezTo>
                    <a:pt x="10081" y="15158"/>
                    <a:pt x="4342" y="16608"/>
                    <a:pt x="1325" y="16608"/>
                  </a:cubicBezTo>
                  <a:cubicBezTo>
                    <a:pt x="784" y="16608"/>
                    <a:pt x="330" y="16561"/>
                    <a:pt x="0" y="16475"/>
                  </a:cubicBezTo>
                  <a:lnTo>
                    <a:pt x="0" y="16475"/>
                  </a:lnTo>
                  <a:cubicBezTo>
                    <a:pt x="17" y="18196"/>
                    <a:pt x="251" y="19917"/>
                    <a:pt x="685" y="21587"/>
                  </a:cubicBezTo>
                  <a:cubicBezTo>
                    <a:pt x="685" y="21587"/>
                    <a:pt x="5247" y="21537"/>
                    <a:pt x="7486" y="20936"/>
                  </a:cubicBezTo>
                  <a:cubicBezTo>
                    <a:pt x="11011" y="20000"/>
                    <a:pt x="14503" y="18563"/>
                    <a:pt x="16859" y="15923"/>
                  </a:cubicBezTo>
                  <a:cubicBezTo>
                    <a:pt x="20335" y="11813"/>
                    <a:pt x="20184" y="3559"/>
                    <a:pt x="18898" y="117"/>
                  </a:cubicBezTo>
                  <a:cubicBezTo>
                    <a:pt x="18740" y="33"/>
                    <a:pt x="18556" y="0"/>
                    <a:pt x="183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172410" y="63120"/>
              <a:ext cx="322355" cy="838873"/>
            </a:xfrm>
            <a:custGeom>
              <a:avLst/>
              <a:gdLst/>
              <a:ahLst/>
              <a:cxnLst/>
              <a:rect l="l" t="t" r="r" b="b"/>
              <a:pathLst>
                <a:path w="10227" h="26614" extrusionOk="0">
                  <a:moveTo>
                    <a:pt x="4402" y="1"/>
                  </a:moveTo>
                  <a:cubicBezTo>
                    <a:pt x="4189" y="1"/>
                    <a:pt x="3977" y="54"/>
                    <a:pt x="3777" y="161"/>
                  </a:cubicBezTo>
                  <a:cubicBezTo>
                    <a:pt x="3242" y="428"/>
                    <a:pt x="3159" y="997"/>
                    <a:pt x="3109" y="1531"/>
                  </a:cubicBezTo>
                  <a:cubicBezTo>
                    <a:pt x="2975" y="3035"/>
                    <a:pt x="2858" y="4539"/>
                    <a:pt x="2691" y="6042"/>
                  </a:cubicBezTo>
                  <a:cubicBezTo>
                    <a:pt x="2557" y="7346"/>
                    <a:pt x="2373" y="8649"/>
                    <a:pt x="2156" y="9936"/>
                  </a:cubicBezTo>
                  <a:cubicBezTo>
                    <a:pt x="2023" y="10771"/>
                    <a:pt x="1822" y="11606"/>
                    <a:pt x="1655" y="12442"/>
                  </a:cubicBezTo>
                  <a:cubicBezTo>
                    <a:pt x="1354" y="13912"/>
                    <a:pt x="1020" y="15366"/>
                    <a:pt x="719" y="16836"/>
                  </a:cubicBezTo>
                  <a:cubicBezTo>
                    <a:pt x="552" y="17655"/>
                    <a:pt x="419" y="18474"/>
                    <a:pt x="335" y="19309"/>
                  </a:cubicBezTo>
                  <a:cubicBezTo>
                    <a:pt x="201" y="20913"/>
                    <a:pt x="151" y="22534"/>
                    <a:pt x="51" y="24138"/>
                  </a:cubicBezTo>
                  <a:cubicBezTo>
                    <a:pt x="1" y="24906"/>
                    <a:pt x="302" y="25541"/>
                    <a:pt x="987" y="25809"/>
                  </a:cubicBezTo>
                  <a:cubicBezTo>
                    <a:pt x="1321" y="25942"/>
                    <a:pt x="1705" y="25909"/>
                    <a:pt x="2073" y="25976"/>
                  </a:cubicBezTo>
                  <a:cubicBezTo>
                    <a:pt x="3359" y="26176"/>
                    <a:pt x="4646" y="26410"/>
                    <a:pt x="5949" y="26594"/>
                  </a:cubicBezTo>
                  <a:cubicBezTo>
                    <a:pt x="6041" y="26607"/>
                    <a:pt x="6130" y="26613"/>
                    <a:pt x="6215" y="26613"/>
                  </a:cubicBezTo>
                  <a:cubicBezTo>
                    <a:pt x="6898" y="26613"/>
                    <a:pt x="7339" y="26197"/>
                    <a:pt x="7503" y="25424"/>
                  </a:cubicBezTo>
                  <a:cubicBezTo>
                    <a:pt x="7737" y="24338"/>
                    <a:pt x="7586" y="23219"/>
                    <a:pt x="7921" y="22116"/>
                  </a:cubicBezTo>
                  <a:cubicBezTo>
                    <a:pt x="8188" y="21281"/>
                    <a:pt x="8171" y="20362"/>
                    <a:pt x="8288" y="19476"/>
                  </a:cubicBezTo>
                  <a:cubicBezTo>
                    <a:pt x="8455" y="18039"/>
                    <a:pt x="8639" y="16602"/>
                    <a:pt x="8773" y="15165"/>
                  </a:cubicBezTo>
                  <a:cubicBezTo>
                    <a:pt x="8973" y="13378"/>
                    <a:pt x="9090" y="11590"/>
                    <a:pt x="9307" y="9802"/>
                  </a:cubicBezTo>
                  <a:cubicBezTo>
                    <a:pt x="9541" y="7814"/>
                    <a:pt x="9842" y="5842"/>
                    <a:pt x="10109" y="3870"/>
                  </a:cubicBezTo>
                  <a:lnTo>
                    <a:pt x="10109" y="3870"/>
                  </a:lnTo>
                  <a:lnTo>
                    <a:pt x="10093" y="3887"/>
                  </a:lnTo>
                  <a:cubicBezTo>
                    <a:pt x="10126" y="3369"/>
                    <a:pt x="10193" y="2868"/>
                    <a:pt x="10210" y="2350"/>
                  </a:cubicBezTo>
                  <a:cubicBezTo>
                    <a:pt x="10226" y="1347"/>
                    <a:pt x="9792" y="829"/>
                    <a:pt x="8806" y="679"/>
                  </a:cubicBezTo>
                  <a:cubicBezTo>
                    <a:pt x="7386" y="445"/>
                    <a:pt x="5982" y="228"/>
                    <a:pt x="4562" y="11"/>
                  </a:cubicBezTo>
                  <a:cubicBezTo>
                    <a:pt x="4509" y="4"/>
                    <a:pt x="4455" y="1"/>
                    <a:pt x="44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CUSTOM">
    <p:spTree>
      <p:nvGrpSpPr>
        <p:cNvPr id="1" name="Shape 1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" name="Google Shape;1470;p3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6"/>
          <p:cNvSpPr txBox="1">
            <a:spLocks noGrp="1"/>
          </p:cNvSpPr>
          <p:nvPr>
            <p:ph type="ctrTitle"/>
          </p:nvPr>
        </p:nvSpPr>
        <p:spPr>
          <a:xfrm>
            <a:off x="714850" y="336786"/>
            <a:ext cx="77142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196" name="Google Shape;196;p6"/>
          <p:cNvGrpSpPr/>
          <p:nvPr/>
        </p:nvGrpSpPr>
        <p:grpSpPr>
          <a:xfrm>
            <a:off x="-283475" y="-97545"/>
            <a:ext cx="1229988" cy="1398281"/>
            <a:chOff x="-283475" y="-97545"/>
            <a:chExt cx="1229988" cy="1398281"/>
          </a:xfrm>
        </p:grpSpPr>
        <p:sp>
          <p:nvSpPr>
            <p:cNvPr id="197" name="Google Shape;197;p6"/>
            <p:cNvSpPr/>
            <p:nvPr/>
          </p:nvSpPr>
          <p:spPr>
            <a:xfrm rot="4601869">
              <a:off x="340054" y="-263625"/>
              <a:ext cx="322362" cy="838892"/>
            </a:xfrm>
            <a:custGeom>
              <a:avLst/>
              <a:gdLst/>
              <a:ahLst/>
              <a:cxnLst/>
              <a:rect l="l" t="t" r="r" b="b"/>
              <a:pathLst>
                <a:path w="10227" h="26614" extrusionOk="0">
                  <a:moveTo>
                    <a:pt x="4402" y="1"/>
                  </a:moveTo>
                  <a:cubicBezTo>
                    <a:pt x="4189" y="1"/>
                    <a:pt x="3977" y="54"/>
                    <a:pt x="3777" y="161"/>
                  </a:cubicBezTo>
                  <a:cubicBezTo>
                    <a:pt x="3242" y="428"/>
                    <a:pt x="3159" y="997"/>
                    <a:pt x="3109" y="1531"/>
                  </a:cubicBezTo>
                  <a:cubicBezTo>
                    <a:pt x="2975" y="3035"/>
                    <a:pt x="2858" y="4539"/>
                    <a:pt x="2691" y="6042"/>
                  </a:cubicBezTo>
                  <a:cubicBezTo>
                    <a:pt x="2557" y="7346"/>
                    <a:pt x="2373" y="8649"/>
                    <a:pt x="2156" y="9936"/>
                  </a:cubicBezTo>
                  <a:cubicBezTo>
                    <a:pt x="2023" y="10771"/>
                    <a:pt x="1822" y="11606"/>
                    <a:pt x="1655" y="12442"/>
                  </a:cubicBezTo>
                  <a:cubicBezTo>
                    <a:pt x="1354" y="13912"/>
                    <a:pt x="1020" y="15366"/>
                    <a:pt x="719" y="16836"/>
                  </a:cubicBezTo>
                  <a:cubicBezTo>
                    <a:pt x="552" y="17655"/>
                    <a:pt x="419" y="18474"/>
                    <a:pt x="335" y="19309"/>
                  </a:cubicBezTo>
                  <a:cubicBezTo>
                    <a:pt x="201" y="20913"/>
                    <a:pt x="151" y="22534"/>
                    <a:pt x="51" y="24138"/>
                  </a:cubicBezTo>
                  <a:cubicBezTo>
                    <a:pt x="1" y="24906"/>
                    <a:pt x="302" y="25541"/>
                    <a:pt x="987" y="25809"/>
                  </a:cubicBezTo>
                  <a:cubicBezTo>
                    <a:pt x="1321" y="25942"/>
                    <a:pt x="1705" y="25909"/>
                    <a:pt x="2073" y="25976"/>
                  </a:cubicBezTo>
                  <a:cubicBezTo>
                    <a:pt x="3359" y="26176"/>
                    <a:pt x="4646" y="26410"/>
                    <a:pt x="5949" y="26594"/>
                  </a:cubicBezTo>
                  <a:cubicBezTo>
                    <a:pt x="6041" y="26607"/>
                    <a:pt x="6130" y="26613"/>
                    <a:pt x="6215" y="26613"/>
                  </a:cubicBezTo>
                  <a:cubicBezTo>
                    <a:pt x="6898" y="26613"/>
                    <a:pt x="7339" y="26197"/>
                    <a:pt x="7503" y="25424"/>
                  </a:cubicBezTo>
                  <a:cubicBezTo>
                    <a:pt x="7737" y="24338"/>
                    <a:pt x="7586" y="23219"/>
                    <a:pt x="7921" y="22116"/>
                  </a:cubicBezTo>
                  <a:cubicBezTo>
                    <a:pt x="8188" y="21281"/>
                    <a:pt x="8171" y="20362"/>
                    <a:pt x="8288" y="19476"/>
                  </a:cubicBezTo>
                  <a:cubicBezTo>
                    <a:pt x="8455" y="18039"/>
                    <a:pt x="8639" y="16602"/>
                    <a:pt x="8773" y="15165"/>
                  </a:cubicBezTo>
                  <a:cubicBezTo>
                    <a:pt x="8973" y="13378"/>
                    <a:pt x="9090" y="11590"/>
                    <a:pt x="9307" y="9802"/>
                  </a:cubicBezTo>
                  <a:cubicBezTo>
                    <a:pt x="9541" y="7814"/>
                    <a:pt x="9842" y="5842"/>
                    <a:pt x="10109" y="3870"/>
                  </a:cubicBezTo>
                  <a:lnTo>
                    <a:pt x="10109" y="3870"/>
                  </a:lnTo>
                  <a:lnTo>
                    <a:pt x="10093" y="3887"/>
                  </a:lnTo>
                  <a:cubicBezTo>
                    <a:pt x="10126" y="3369"/>
                    <a:pt x="10193" y="2868"/>
                    <a:pt x="10210" y="2350"/>
                  </a:cubicBezTo>
                  <a:cubicBezTo>
                    <a:pt x="10226" y="1347"/>
                    <a:pt x="9792" y="829"/>
                    <a:pt x="8806" y="679"/>
                  </a:cubicBezTo>
                  <a:cubicBezTo>
                    <a:pt x="7386" y="445"/>
                    <a:pt x="5982" y="228"/>
                    <a:pt x="4562" y="11"/>
                  </a:cubicBezTo>
                  <a:cubicBezTo>
                    <a:pt x="4509" y="4"/>
                    <a:pt x="4455" y="1"/>
                    <a:pt x="44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6"/>
            <p:cNvSpPr/>
            <p:nvPr/>
          </p:nvSpPr>
          <p:spPr>
            <a:xfrm>
              <a:off x="-283475" y="437530"/>
              <a:ext cx="964354" cy="863207"/>
            </a:xfrm>
            <a:custGeom>
              <a:avLst/>
              <a:gdLst/>
              <a:ahLst/>
              <a:cxnLst/>
              <a:rect l="l" t="t" r="r" b="b"/>
              <a:pathLst>
                <a:path w="30595" h="27386" extrusionOk="0">
                  <a:moveTo>
                    <a:pt x="14985" y="1"/>
                  </a:moveTo>
                  <a:cubicBezTo>
                    <a:pt x="13814" y="1"/>
                    <a:pt x="12604" y="229"/>
                    <a:pt x="11379" y="756"/>
                  </a:cubicBezTo>
                  <a:cubicBezTo>
                    <a:pt x="6701" y="2778"/>
                    <a:pt x="5531" y="3596"/>
                    <a:pt x="3209" y="7690"/>
                  </a:cubicBezTo>
                  <a:cubicBezTo>
                    <a:pt x="1" y="13354"/>
                    <a:pt x="1672" y="18383"/>
                    <a:pt x="5882" y="22778"/>
                  </a:cubicBezTo>
                  <a:cubicBezTo>
                    <a:pt x="8883" y="25897"/>
                    <a:pt x="11717" y="27385"/>
                    <a:pt x="14973" y="27385"/>
                  </a:cubicBezTo>
                  <a:cubicBezTo>
                    <a:pt x="16757" y="27385"/>
                    <a:pt x="18668" y="26939"/>
                    <a:pt x="20803" y="26069"/>
                  </a:cubicBezTo>
                  <a:cubicBezTo>
                    <a:pt x="28255" y="23045"/>
                    <a:pt x="30594" y="14039"/>
                    <a:pt x="26133" y="7055"/>
                  </a:cubicBezTo>
                  <a:cubicBezTo>
                    <a:pt x="24292" y="4158"/>
                    <a:pt x="19984" y="1"/>
                    <a:pt x="1498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9" name="Google Shape;199;p6"/>
          <p:cNvSpPr/>
          <p:nvPr/>
        </p:nvSpPr>
        <p:spPr>
          <a:xfrm>
            <a:off x="8285186" y="3859951"/>
            <a:ext cx="991945" cy="1590824"/>
          </a:xfrm>
          <a:custGeom>
            <a:avLst/>
            <a:gdLst/>
            <a:ahLst/>
            <a:cxnLst/>
            <a:rect l="l" t="t" r="r" b="b"/>
            <a:pathLst>
              <a:path w="31641" h="50744" extrusionOk="0">
                <a:moveTo>
                  <a:pt x="15654" y="0"/>
                </a:moveTo>
                <a:cubicBezTo>
                  <a:pt x="14340" y="0"/>
                  <a:pt x="12916" y="1057"/>
                  <a:pt x="12097" y="2978"/>
                </a:cubicBezTo>
                <a:cubicBezTo>
                  <a:pt x="10042" y="7857"/>
                  <a:pt x="12398" y="12870"/>
                  <a:pt x="13267" y="17648"/>
                </a:cubicBezTo>
                <a:cubicBezTo>
                  <a:pt x="13555" y="19325"/>
                  <a:pt x="13874" y="24696"/>
                  <a:pt x="12108" y="24696"/>
                </a:cubicBezTo>
                <a:cubicBezTo>
                  <a:pt x="11620" y="24696"/>
                  <a:pt x="10974" y="24287"/>
                  <a:pt x="10125" y="23279"/>
                </a:cubicBezTo>
                <a:cubicBezTo>
                  <a:pt x="8691" y="21577"/>
                  <a:pt x="7613" y="16810"/>
                  <a:pt x="4409" y="16810"/>
                </a:cubicBezTo>
                <a:cubicBezTo>
                  <a:pt x="4217" y="16810"/>
                  <a:pt x="4017" y="16827"/>
                  <a:pt x="3810" y="16863"/>
                </a:cubicBezTo>
                <a:cubicBezTo>
                  <a:pt x="0" y="17498"/>
                  <a:pt x="1420" y="23597"/>
                  <a:pt x="3275" y="25384"/>
                </a:cubicBezTo>
                <a:cubicBezTo>
                  <a:pt x="7887" y="29846"/>
                  <a:pt x="15572" y="32335"/>
                  <a:pt x="14704" y="40038"/>
                </a:cubicBezTo>
                <a:cubicBezTo>
                  <a:pt x="13727" y="39986"/>
                  <a:pt x="12864" y="39511"/>
                  <a:pt x="12034" y="39511"/>
                </a:cubicBezTo>
                <a:cubicBezTo>
                  <a:pt x="11514" y="39511"/>
                  <a:pt x="11007" y="39697"/>
                  <a:pt x="10493" y="40288"/>
                </a:cubicBezTo>
                <a:cubicBezTo>
                  <a:pt x="9006" y="41976"/>
                  <a:pt x="10059" y="43279"/>
                  <a:pt x="11312" y="44248"/>
                </a:cubicBezTo>
                <a:cubicBezTo>
                  <a:pt x="13049" y="45602"/>
                  <a:pt x="15439" y="45134"/>
                  <a:pt x="16742" y="47039"/>
                </a:cubicBezTo>
                <a:cubicBezTo>
                  <a:pt x="17488" y="48149"/>
                  <a:pt x="17111" y="50743"/>
                  <a:pt x="18779" y="50743"/>
                </a:cubicBezTo>
                <a:cubicBezTo>
                  <a:pt x="18943" y="50743"/>
                  <a:pt x="19126" y="50718"/>
                  <a:pt x="19332" y="50664"/>
                </a:cubicBezTo>
                <a:cubicBezTo>
                  <a:pt x="21270" y="50180"/>
                  <a:pt x="21086" y="45919"/>
                  <a:pt x="21287" y="45334"/>
                </a:cubicBezTo>
                <a:cubicBezTo>
                  <a:pt x="21521" y="38100"/>
                  <a:pt x="27636" y="34491"/>
                  <a:pt x="29975" y="28108"/>
                </a:cubicBezTo>
                <a:cubicBezTo>
                  <a:pt x="30737" y="26017"/>
                  <a:pt x="31640" y="21394"/>
                  <a:pt x="28277" y="21394"/>
                </a:cubicBezTo>
                <a:cubicBezTo>
                  <a:pt x="28173" y="21394"/>
                  <a:pt x="28065" y="21399"/>
                  <a:pt x="27953" y="21408"/>
                </a:cubicBezTo>
                <a:cubicBezTo>
                  <a:pt x="24094" y="21709"/>
                  <a:pt x="25380" y="26571"/>
                  <a:pt x="23994" y="28826"/>
                </a:cubicBezTo>
                <a:cubicBezTo>
                  <a:pt x="23362" y="29851"/>
                  <a:pt x="22754" y="30268"/>
                  <a:pt x="22228" y="30268"/>
                </a:cubicBezTo>
                <a:cubicBezTo>
                  <a:pt x="21126" y="30268"/>
                  <a:pt x="20387" y="28433"/>
                  <a:pt x="20568" y="26521"/>
                </a:cubicBezTo>
                <a:cubicBezTo>
                  <a:pt x="20953" y="22160"/>
                  <a:pt x="24645" y="18818"/>
                  <a:pt x="25213" y="14323"/>
                </a:cubicBezTo>
                <a:cubicBezTo>
                  <a:pt x="25397" y="12785"/>
                  <a:pt x="25364" y="10389"/>
                  <a:pt x="23975" y="10389"/>
                </a:cubicBezTo>
                <a:cubicBezTo>
                  <a:pt x="23598" y="10389"/>
                  <a:pt x="23122" y="10565"/>
                  <a:pt x="22523" y="10982"/>
                </a:cubicBezTo>
                <a:cubicBezTo>
                  <a:pt x="20455" y="12417"/>
                  <a:pt x="20825" y="17660"/>
                  <a:pt x="17863" y="17660"/>
                </a:cubicBezTo>
                <a:cubicBezTo>
                  <a:pt x="17619" y="17660"/>
                  <a:pt x="17352" y="17625"/>
                  <a:pt x="17060" y="17548"/>
                </a:cubicBezTo>
                <a:cubicBezTo>
                  <a:pt x="15740" y="12820"/>
                  <a:pt x="19332" y="8191"/>
                  <a:pt x="18547" y="3363"/>
                </a:cubicBezTo>
                <a:cubicBezTo>
                  <a:pt x="18171" y="1057"/>
                  <a:pt x="16968" y="0"/>
                  <a:pt x="1565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0" name="Google Shape;200;p6"/>
          <p:cNvGrpSpPr/>
          <p:nvPr/>
        </p:nvGrpSpPr>
        <p:grpSpPr>
          <a:xfrm>
            <a:off x="8404381" y="34740"/>
            <a:ext cx="1037097" cy="1510133"/>
            <a:chOff x="8404381" y="34740"/>
            <a:chExt cx="1037097" cy="1510133"/>
          </a:xfrm>
        </p:grpSpPr>
        <p:sp>
          <p:nvSpPr>
            <p:cNvPr id="201" name="Google Shape;201;p6"/>
            <p:cNvSpPr/>
            <p:nvPr/>
          </p:nvSpPr>
          <p:spPr>
            <a:xfrm>
              <a:off x="8404381" y="34740"/>
              <a:ext cx="987700" cy="694920"/>
            </a:xfrm>
            <a:custGeom>
              <a:avLst/>
              <a:gdLst/>
              <a:ahLst/>
              <a:cxnLst/>
              <a:rect l="l" t="t" r="r" b="b"/>
              <a:pathLst>
                <a:path w="26192" h="18428" extrusionOk="0">
                  <a:moveTo>
                    <a:pt x="12797" y="6506"/>
                  </a:moveTo>
                  <a:cubicBezTo>
                    <a:pt x="14548" y="6506"/>
                    <a:pt x="16600" y="7440"/>
                    <a:pt x="17327" y="9269"/>
                  </a:cubicBezTo>
                  <a:cubicBezTo>
                    <a:pt x="17463" y="10877"/>
                    <a:pt x="15021" y="11733"/>
                    <a:pt x="13063" y="11733"/>
                  </a:cubicBezTo>
                  <a:cubicBezTo>
                    <a:pt x="12132" y="11733"/>
                    <a:pt x="11310" y="11539"/>
                    <a:pt x="10928" y="11141"/>
                  </a:cubicBezTo>
                  <a:cubicBezTo>
                    <a:pt x="8821" y="8023"/>
                    <a:pt x="10565" y="6506"/>
                    <a:pt x="12797" y="6506"/>
                  </a:cubicBezTo>
                  <a:close/>
                  <a:moveTo>
                    <a:pt x="12243" y="0"/>
                  </a:moveTo>
                  <a:cubicBezTo>
                    <a:pt x="11633" y="0"/>
                    <a:pt x="11031" y="64"/>
                    <a:pt x="10443" y="197"/>
                  </a:cubicBezTo>
                  <a:cubicBezTo>
                    <a:pt x="3793" y="598"/>
                    <a:pt x="0" y="10038"/>
                    <a:pt x="3459" y="14750"/>
                  </a:cubicBezTo>
                  <a:cubicBezTo>
                    <a:pt x="5239" y="17211"/>
                    <a:pt x="9327" y="18428"/>
                    <a:pt x="13388" y="18428"/>
                  </a:cubicBezTo>
                  <a:cubicBezTo>
                    <a:pt x="18095" y="18428"/>
                    <a:pt x="22764" y="16793"/>
                    <a:pt x="23760" y="13563"/>
                  </a:cubicBezTo>
                  <a:cubicBezTo>
                    <a:pt x="26192" y="7370"/>
                    <a:pt x="18825" y="0"/>
                    <a:pt x="122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2" name="Google Shape;202;p6"/>
            <p:cNvGrpSpPr/>
            <p:nvPr/>
          </p:nvGrpSpPr>
          <p:grpSpPr>
            <a:xfrm>
              <a:off x="8742315" y="869113"/>
              <a:ext cx="699163" cy="675760"/>
              <a:chOff x="4426675" y="1888625"/>
              <a:chExt cx="572850" cy="553675"/>
            </a:xfrm>
          </p:grpSpPr>
          <p:sp>
            <p:nvSpPr>
              <p:cNvPr id="203" name="Google Shape;203;p6"/>
              <p:cNvSpPr/>
              <p:nvPr/>
            </p:nvSpPr>
            <p:spPr>
              <a:xfrm>
                <a:off x="4759875" y="2345300"/>
                <a:ext cx="80025" cy="97000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3880" extrusionOk="0">
                    <a:moveTo>
                      <a:pt x="1285" y="1"/>
                    </a:moveTo>
                    <a:cubicBezTo>
                      <a:pt x="1165" y="1"/>
                      <a:pt x="1038" y="25"/>
                      <a:pt x="903" y="79"/>
                    </a:cubicBezTo>
                    <a:cubicBezTo>
                      <a:pt x="0" y="496"/>
                      <a:pt x="1253" y="2668"/>
                      <a:pt x="1872" y="3637"/>
                    </a:cubicBezTo>
                    <a:cubicBezTo>
                      <a:pt x="2038" y="3809"/>
                      <a:pt x="2233" y="3880"/>
                      <a:pt x="2419" y="3880"/>
                    </a:cubicBezTo>
                    <a:cubicBezTo>
                      <a:pt x="2832" y="3880"/>
                      <a:pt x="3200" y="3528"/>
                      <a:pt x="3108" y="3136"/>
                    </a:cubicBezTo>
                    <a:lnTo>
                      <a:pt x="3125" y="3136"/>
                    </a:lnTo>
                    <a:cubicBezTo>
                      <a:pt x="3003" y="2588"/>
                      <a:pt x="2520" y="1"/>
                      <a:pt x="12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204;p6"/>
              <p:cNvSpPr/>
              <p:nvPr/>
            </p:nvSpPr>
            <p:spPr>
              <a:xfrm>
                <a:off x="4602400" y="1952675"/>
                <a:ext cx="76275" cy="94550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3782" extrusionOk="0">
                    <a:moveTo>
                      <a:pt x="634" y="1"/>
                    </a:moveTo>
                    <a:cubicBezTo>
                      <a:pt x="379" y="1"/>
                      <a:pt x="156" y="182"/>
                      <a:pt x="0" y="629"/>
                    </a:cubicBezTo>
                    <a:cubicBezTo>
                      <a:pt x="251" y="1615"/>
                      <a:pt x="969" y="2450"/>
                      <a:pt x="1604" y="3319"/>
                    </a:cubicBezTo>
                    <a:cubicBezTo>
                      <a:pt x="1788" y="3623"/>
                      <a:pt x="2106" y="3782"/>
                      <a:pt x="2395" y="3782"/>
                    </a:cubicBezTo>
                    <a:cubicBezTo>
                      <a:pt x="2710" y="3782"/>
                      <a:pt x="2990" y="3594"/>
                      <a:pt x="3024" y="3202"/>
                    </a:cubicBezTo>
                    <a:cubicBezTo>
                      <a:pt x="3051" y="2646"/>
                      <a:pt x="1608" y="1"/>
                      <a:pt x="6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6"/>
              <p:cNvSpPr/>
              <p:nvPr/>
            </p:nvSpPr>
            <p:spPr>
              <a:xfrm>
                <a:off x="4426675" y="2287550"/>
                <a:ext cx="87175" cy="86750"/>
              </a:xfrm>
              <a:custGeom>
                <a:avLst/>
                <a:gdLst/>
                <a:ahLst/>
                <a:cxnLst/>
                <a:rect l="l" t="t" r="r" b="b"/>
                <a:pathLst>
                  <a:path w="3487" h="3470" extrusionOk="0">
                    <a:moveTo>
                      <a:pt x="1322" y="0"/>
                    </a:moveTo>
                    <a:cubicBezTo>
                      <a:pt x="1130" y="0"/>
                      <a:pt x="937" y="75"/>
                      <a:pt x="747" y="250"/>
                    </a:cubicBezTo>
                    <a:cubicBezTo>
                      <a:pt x="1" y="596"/>
                      <a:pt x="1772" y="3470"/>
                      <a:pt x="2851" y="3470"/>
                    </a:cubicBezTo>
                    <a:cubicBezTo>
                      <a:pt x="3125" y="3470"/>
                      <a:pt x="3355" y="3284"/>
                      <a:pt x="3487" y="2823"/>
                    </a:cubicBezTo>
                    <a:cubicBezTo>
                      <a:pt x="3388" y="2286"/>
                      <a:pt x="2379" y="0"/>
                      <a:pt x="13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6"/>
              <p:cNvSpPr/>
              <p:nvPr/>
            </p:nvSpPr>
            <p:spPr>
              <a:xfrm>
                <a:off x="4660050" y="2084900"/>
                <a:ext cx="72275" cy="87850"/>
              </a:xfrm>
              <a:custGeom>
                <a:avLst/>
                <a:gdLst/>
                <a:ahLst/>
                <a:cxnLst/>
                <a:rect l="l" t="t" r="r" b="b"/>
                <a:pathLst>
                  <a:path w="2891" h="3514" extrusionOk="0">
                    <a:moveTo>
                      <a:pt x="900" y="1"/>
                    </a:moveTo>
                    <a:cubicBezTo>
                      <a:pt x="623" y="1"/>
                      <a:pt x="362" y="132"/>
                      <a:pt x="234" y="436"/>
                    </a:cubicBezTo>
                    <a:cubicBezTo>
                      <a:pt x="0" y="1072"/>
                      <a:pt x="1279" y="3513"/>
                      <a:pt x="2214" y="3513"/>
                    </a:cubicBezTo>
                    <a:cubicBezTo>
                      <a:pt x="2483" y="3513"/>
                      <a:pt x="2723" y="3312"/>
                      <a:pt x="2891" y="2809"/>
                    </a:cubicBezTo>
                    <a:cubicBezTo>
                      <a:pt x="2774" y="1906"/>
                      <a:pt x="2322" y="1155"/>
                      <a:pt x="1704" y="419"/>
                    </a:cubicBezTo>
                    <a:cubicBezTo>
                      <a:pt x="1521" y="158"/>
                      <a:pt x="1201" y="1"/>
                      <a:pt x="9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6"/>
              <p:cNvSpPr/>
              <p:nvPr/>
            </p:nvSpPr>
            <p:spPr>
              <a:xfrm>
                <a:off x="4818725" y="1905275"/>
                <a:ext cx="97875" cy="8512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3405" extrusionOk="0">
                    <a:moveTo>
                      <a:pt x="1791" y="1"/>
                    </a:moveTo>
                    <a:cubicBezTo>
                      <a:pt x="0" y="1"/>
                      <a:pt x="2000" y="2732"/>
                      <a:pt x="2759" y="3277"/>
                    </a:cubicBezTo>
                    <a:cubicBezTo>
                      <a:pt x="2890" y="3366"/>
                      <a:pt x="3039" y="3405"/>
                      <a:pt x="3185" y="3405"/>
                    </a:cubicBezTo>
                    <a:cubicBezTo>
                      <a:pt x="3561" y="3405"/>
                      <a:pt x="3915" y="3146"/>
                      <a:pt x="3879" y="2809"/>
                    </a:cubicBezTo>
                    <a:cubicBezTo>
                      <a:pt x="3728" y="2224"/>
                      <a:pt x="2893" y="420"/>
                      <a:pt x="1857" y="2"/>
                    </a:cubicBezTo>
                    <a:cubicBezTo>
                      <a:pt x="1834" y="1"/>
                      <a:pt x="1812" y="1"/>
                      <a:pt x="179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6"/>
              <p:cNvSpPr/>
              <p:nvPr/>
            </p:nvSpPr>
            <p:spPr>
              <a:xfrm>
                <a:off x="4827000" y="2252475"/>
                <a:ext cx="83700" cy="89800"/>
              </a:xfrm>
              <a:custGeom>
                <a:avLst/>
                <a:gdLst/>
                <a:ahLst/>
                <a:cxnLst/>
                <a:rect l="l" t="t" r="r" b="b"/>
                <a:pathLst>
                  <a:path w="3348" h="3592" extrusionOk="0">
                    <a:moveTo>
                      <a:pt x="787" y="0"/>
                    </a:moveTo>
                    <a:cubicBezTo>
                      <a:pt x="196" y="0"/>
                      <a:pt x="0" y="770"/>
                      <a:pt x="390" y="1436"/>
                    </a:cubicBezTo>
                    <a:cubicBezTo>
                      <a:pt x="640" y="1920"/>
                      <a:pt x="1041" y="3591"/>
                      <a:pt x="2061" y="3591"/>
                    </a:cubicBezTo>
                    <a:cubicBezTo>
                      <a:pt x="3347" y="3558"/>
                      <a:pt x="1994" y="884"/>
                      <a:pt x="1492" y="283"/>
                    </a:cubicBezTo>
                    <a:cubicBezTo>
                      <a:pt x="1219" y="84"/>
                      <a:pt x="981" y="0"/>
                      <a:pt x="7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6"/>
              <p:cNvSpPr/>
              <p:nvPr/>
            </p:nvSpPr>
            <p:spPr>
              <a:xfrm>
                <a:off x="4717725" y="1918550"/>
                <a:ext cx="88950" cy="85025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401" extrusionOk="0">
                    <a:moveTo>
                      <a:pt x="1258" y="0"/>
                    </a:moveTo>
                    <a:cubicBezTo>
                      <a:pt x="1" y="0"/>
                      <a:pt x="1466" y="2076"/>
                      <a:pt x="1837" y="2729"/>
                    </a:cubicBezTo>
                    <a:cubicBezTo>
                      <a:pt x="2037" y="2980"/>
                      <a:pt x="2154" y="3314"/>
                      <a:pt x="2555" y="3347"/>
                    </a:cubicBezTo>
                    <a:cubicBezTo>
                      <a:pt x="2590" y="3388"/>
                      <a:pt x="2630" y="3401"/>
                      <a:pt x="2671" y="3401"/>
                    </a:cubicBezTo>
                    <a:cubicBezTo>
                      <a:pt x="2732" y="3401"/>
                      <a:pt x="2796" y="3374"/>
                      <a:pt x="2858" y="3374"/>
                    </a:cubicBezTo>
                    <a:cubicBezTo>
                      <a:pt x="2874" y="3374"/>
                      <a:pt x="2890" y="3376"/>
                      <a:pt x="2906" y="3381"/>
                    </a:cubicBezTo>
                    <a:cubicBezTo>
                      <a:pt x="3290" y="3264"/>
                      <a:pt x="3558" y="3063"/>
                      <a:pt x="3558" y="2712"/>
                    </a:cubicBezTo>
                    <a:cubicBezTo>
                      <a:pt x="3157" y="1793"/>
                      <a:pt x="2739" y="808"/>
                      <a:pt x="1870" y="106"/>
                    </a:cubicBezTo>
                    <a:cubicBezTo>
                      <a:pt x="1618" y="33"/>
                      <a:pt x="1416" y="0"/>
                      <a:pt x="12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6"/>
              <p:cNvSpPr/>
              <p:nvPr/>
            </p:nvSpPr>
            <p:spPr>
              <a:xfrm>
                <a:off x="4664625" y="2281950"/>
                <a:ext cx="7225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2890" h="3152" extrusionOk="0">
                    <a:moveTo>
                      <a:pt x="737" y="0"/>
                    </a:moveTo>
                    <a:cubicBezTo>
                      <a:pt x="511" y="0"/>
                      <a:pt x="293" y="110"/>
                      <a:pt x="101" y="374"/>
                    </a:cubicBezTo>
                    <a:cubicBezTo>
                      <a:pt x="1" y="1226"/>
                      <a:pt x="686" y="2128"/>
                      <a:pt x="1321" y="2880"/>
                    </a:cubicBezTo>
                    <a:cubicBezTo>
                      <a:pt x="1584" y="3028"/>
                      <a:pt x="1919" y="3152"/>
                      <a:pt x="2207" y="3152"/>
                    </a:cubicBezTo>
                    <a:cubicBezTo>
                      <a:pt x="2503" y="3152"/>
                      <a:pt x="2748" y="3020"/>
                      <a:pt x="2808" y="2646"/>
                    </a:cubicBezTo>
                    <a:cubicBezTo>
                      <a:pt x="2889" y="2115"/>
                      <a:pt x="1730" y="0"/>
                      <a:pt x="7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6"/>
              <p:cNvSpPr/>
              <p:nvPr/>
            </p:nvSpPr>
            <p:spPr>
              <a:xfrm>
                <a:off x="4644000" y="1899050"/>
                <a:ext cx="86650" cy="8512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3405" extrusionOk="0">
                    <a:moveTo>
                      <a:pt x="1013" y="1"/>
                    </a:moveTo>
                    <a:cubicBezTo>
                      <a:pt x="829" y="1"/>
                      <a:pt x="623" y="86"/>
                      <a:pt x="391" y="301"/>
                    </a:cubicBezTo>
                    <a:cubicBezTo>
                      <a:pt x="1" y="631"/>
                      <a:pt x="1338" y="3405"/>
                      <a:pt x="2535" y="3405"/>
                    </a:cubicBezTo>
                    <a:cubicBezTo>
                      <a:pt x="2670" y="3405"/>
                      <a:pt x="2802" y="3370"/>
                      <a:pt x="2931" y="3292"/>
                    </a:cubicBezTo>
                    <a:cubicBezTo>
                      <a:pt x="3466" y="2774"/>
                      <a:pt x="2647" y="1805"/>
                      <a:pt x="2196" y="1086"/>
                    </a:cubicBezTo>
                    <a:cubicBezTo>
                      <a:pt x="1898" y="714"/>
                      <a:pt x="1545" y="1"/>
                      <a:pt x="10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6"/>
              <p:cNvSpPr/>
              <p:nvPr/>
            </p:nvSpPr>
            <p:spPr>
              <a:xfrm>
                <a:off x="4695775" y="1999725"/>
                <a:ext cx="100975" cy="82600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3304" extrusionOk="0">
                    <a:moveTo>
                      <a:pt x="1261" y="0"/>
                    </a:moveTo>
                    <a:lnTo>
                      <a:pt x="1211" y="100"/>
                    </a:lnTo>
                    <a:cubicBezTo>
                      <a:pt x="1208" y="100"/>
                      <a:pt x="1204" y="100"/>
                      <a:pt x="1201" y="100"/>
                    </a:cubicBezTo>
                    <a:cubicBezTo>
                      <a:pt x="0" y="100"/>
                      <a:pt x="1664" y="3208"/>
                      <a:pt x="2497" y="3292"/>
                    </a:cubicBezTo>
                    <a:cubicBezTo>
                      <a:pt x="2552" y="3300"/>
                      <a:pt x="2603" y="3303"/>
                      <a:pt x="2650" y="3303"/>
                    </a:cubicBezTo>
                    <a:cubicBezTo>
                      <a:pt x="4038" y="3303"/>
                      <a:pt x="2565" y="42"/>
                      <a:pt x="1485" y="42"/>
                    </a:cubicBezTo>
                    <a:cubicBezTo>
                      <a:pt x="1432" y="42"/>
                      <a:pt x="1379" y="50"/>
                      <a:pt x="1328" y="67"/>
                    </a:cubicBezTo>
                    <a:lnTo>
                      <a:pt x="126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6"/>
              <p:cNvSpPr/>
              <p:nvPr/>
            </p:nvSpPr>
            <p:spPr>
              <a:xfrm>
                <a:off x="4590825" y="2330175"/>
                <a:ext cx="75350" cy="73850"/>
              </a:xfrm>
              <a:custGeom>
                <a:avLst/>
                <a:gdLst/>
                <a:ahLst/>
                <a:cxnLst/>
                <a:rect l="l" t="t" r="r" b="b"/>
                <a:pathLst>
                  <a:path w="3014" h="2954" extrusionOk="0">
                    <a:moveTo>
                      <a:pt x="735" y="0"/>
                    </a:moveTo>
                    <a:cubicBezTo>
                      <a:pt x="345" y="0"/>
                      <a:pt x="1" y="209"/>
                      <a:pt x="12" y="600"/>
                    </a:cubicBezTo>
                    <a:cubicBezTo>
                      <a:pt x="146" y="1385"/>
                      <a:pt x="797" y="2054"/>
                      <a:pt x="1232" y="2705"/>
                    </a:cubicBezTo>
                    <a:cubicBezTo>
                      <a:pt x="1493" y="2874"/>
                      <a:pt x="1780" y="2954"/>
                      <a:pt x="2034" y="2954"/>
                    </a:cubicBezTo>
                    <a:cubicBezTo>
                      <a:pt x="2607" y="2954"/>
                      <a:pt x="3014" y="2548"/>
                      <a:pt x="2585" y="1853"/>
                    </a:cubicBezTo>
                    <a:cubicBezTo>
                      <a:pt x="2184" y="1218"/>
                      <a:pt x="1900" y="600"/>
                      <a:pt x="1265" y="132"/>
                    </a:cubicBezTo>
                    <a:cubicBezTo>
                      <a:pt x="1098" y="43"/>
                      <a:pt x="912" y="0"/>
                      <a:pt x="7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6"/>
              <p:cNvSpPr/>
              <p:nvPr/>
            </p:nvSpPr>
            <p:spPr>
              <a:xfrm>
                <a:off x="4526600" y="2005375"/>
                <a:ext cx="78750" cy="79975"/>
              </a:xfrm>
              <a:custGeom>
                <a:avLst/>
                <a:gdLst/>
                <a:ahLst/>
                <a:cxnLst/>
                <a:rect l="l" t="t" r="r" b="b"/>
                <a:pathLst>
                  <a:path w="3150" h="3199" extrusionOk="0">
                    <a:moveTo>
                      <a:pt x="1470" y="1"/>
                    </a:moveTo>
                    <a:cubicBezTo>
                      <a:pt x="1" y="1"/>
                      <a:pt x="1458" y="3199"/>
                      <a:pt x="2510" y="3199"/>
                    </a:cubicBezTo>
                    <a:cubicBezTo>
                      <a:pt x="2761" y="3199"/>
                      <a:pt x="2989" y="3016"/>
                      <a:pt x="3149" y="2564"/>
                    </a:cubicBezTo>
                    <a:cubicBezTo>
                      <a:pt x="2932" y="1879"/>
                      <a:pt x="2748" y="610"/>
                      <a:pt x="1913" y="75"/>
                    </a:cubicBezTo>
                    <a:cubicBezTo>
                      <a:pt x="1742" y="24"/>
                      <a:pt x="1596" y="1"/>
                      <a:pt x="14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6"/>
              <p:cNvSpPr/>
              <p:nvPr/>
            </p:nvSpPr>
            <p:spPr>
              <a:xfrm>
                <a:off x="4818525" y="2028300"/>
                <a:ext cx="90350" cy="80525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3221" extrusionOk="0">
                    <a:moveTo>
                      <a:pt x="956" y="1"/>
                    </a:moveTo>
                    <a:cubicBezTo>
                      <a:pt x="1" y="1"/>
                      <a:pt x="495" y="1179"/>
                      <a:pt x="812" y="1798"/>
                    </a:cubicBezTo>
                    <a:cubicBezTo>
                      <a:pt x="1197" y="2299"/>
                      <a:pt x="1280" y="3118"/>
                      <a:pt x="2065" y="3218"/>
                    </a:cubicBezTo>
                    <a:cubicBezTo>
                      <a:pt x="2093" y="3220"/>
                      <a:pt x="2120" y="3221"/>
                      <a:pt x="2145" y="3221"/>
                    </a:cubicBezTo>
                    <a:cubicBezTo>
                      <a:pt x="3614" y="3221"/>
                      <a:pt x="2036" y="454"/>
                      <a:pt x="1313" y="43"/>
                    </a:cubicBezTo>
                    <a:cubicBezTo>
                      <a:pt x="1176" y="14"/>
                      <a:pt x="1058" y="1"/>
                      <a:pt x="9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6"/>
              <p:cNvSpPr/>
              <p:nvPr/>
            </p:nvSpPr>
            <p:spPr>
              <a:xfrm>
                <a:off x="4498700" y="1888625"/>
                <a:ext cx="73225" cy="81925"/>
              </a:xfrm>
              <a:custGeom>
                <a:avLst/>
                <a:gdLst/>
                <a:ahLst/>
                <a:cxnLst/>
                <a:rect l="l" t="t" r="r" b="b"/>
                <a:pathLst>
                  <a:path w="2929" h="3277" extrusionOk="0">
                    <a:moveTo>
                      <a:pt x="822" y="0"/>
                    </a:moveTo>
                    <a:cubicBezTo>
                      <a:pt x="272" y="0"/>
                      <a:pt x="0" y="587"/>
                      <a:pt x="689" y="1721"/>
                    </a:cubicBezTo>
                    <a:cubicBezTo>
                      <a:pt x="1050" y="2211"/>
                      <a:pt x="1212" y="3276"/>
                      <a:pt x="1961" y="3276"/>
                    </a:cubicBezTo>
                    <a:cubicBezTo>
                      <a:pt x="2078" y="3276"/>
                      <a:pt x="2211" y="3250"/>
                      <a:pt x="2360" y="3191"/>
                    </a:cubicBezTo>
                    <a:cubicBezTo>
                      <a:pt x="2928" y="2740"/>
                      <a:pt x="2177" y="1269"/>
                      <a:pt x="1776" y="451"/>
                    </a:cubicBezTo>
                    <a:cubicBezTo>
                      <a:pt x="1446" y="149"/>
                      <a:pt x="1099" y="0"/>
                      <a:pt x="8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6"/>
              <p:cNvSpPr/>
              <p:nvPr/>
            </p:nvSpPr>
            <p:spPr>
              <a:xfrm>
                <a:off x="4726450" y="2204075"/>
                <a:ext cx="67700" cy="74725"/>
              </a:xfrm>
              <a:custGeom>
                <a:avLst/>
                <a:gdLst/>
                <a:ahLst/>
                <a:cxnLst/>
                <a:rect l="l" t="t" r="r" b="b"/>
                <a:pathLst>
                  <a:path w="2708" h="2989" extrusionOk="0">
                    <a:moveTo>
                      <a:pt x="818" y="0"/>
                    </a:moveTo>
                    <a:cubicBezTo>
                      <a:pt x="243" y="0"/>
                      <a:pt x="0" y="582"/>
                      <a:pt x="218" y="1183"/>
                    </a:cubicBezTo>
                    <a:cubicBezTo>
                      <a:pt x="431" y="1724"/>
                      <a:pt x="821" y="2989"/>
                      <a:pt x="1783" y="2989"/>
                    </a:cubicBezTo>
                    <a:cubicBezTo>
                      <a:pt x="1801" y="2989"/>
                      <a:pt x="1820" y="2988"/>
                      <a:pt x="1839" y="2987"/>
                    </a:cubicBezTo>
                    <a:lnTo>
                      <a:pt x="2106" y="2887"/>
                    </a:lnTo>
                    <a:cubicBezTo>
                      <a:pt x="2707" y="2352"/>
                      <a:pt x="2156" y="815"/>
                      <a:pt x="1438" y="180"/>
                    </a:cubicBezTo>
                    <a:cubicBezTo>
                      <a:pt x="1202" y="55"/>
                      <a:pt x="995" y="0"/>
                      <a:pt x="8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6"/>
              <p:cNvSpPr/>
              <p:nvPr/>
            </p:nvSpPr>
            <p:spPr>
              <a:xfrm>
                <a:off x="4465800" y="2071125"/>
                <a:ext cx="66675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67" h="2951" extrusionOk="0">
                    <a:moveTo>
                      <a:pt x="992" y="0"/>
                    </a:moveTo>
                    <a:cubicBezTo>
                      <a:pt x="787" y="0"/>
                      <a:pt x="567" y="75"/>
                      <a:pt x="335" y="252"/>
                    </a:cubicBezTo>
                    <a:cubicBezTo>
                      <a:pt x="0" y="703"/>
                      <a:pt x="869" y="2240"/>
                      <a:pt x="1488" y="2842"/>
                    </a:cubicBezTo>
                    <a:cubicBezTo>
                      <a:pt x="1631" y="2917"/>
                      <a:pt x="1768" y="2950"/>
                      <a:pt x="1893" y="2950"/>
                    </a:cubicBezTo>
                    <a:cubicBezTo>
                      <a:pt x="2353" y="2950"/>
                      <a:pt x="2667" y="2510"/>
                      <a:pt x="2640" y="2090"/>
                    </a:cubicBezTo>
                    <a:cubicBezTo>
                      <a:pt x="2518" y="1450"/>
                      <a:pt x="1896" y="0"/>
                      <a:pt x="9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6"/>
              <p:cNvSpPr/>
              <p:nvPr/>
            </p:nvSpPr>
            <p:spPr>
              <a:xfrm>
                <a:off x="4922350" y="2170750"/>
                <a:ext cx="54200" cy="80200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3208" extrusionOk="0">
                    <a:moveTo>
                      <a:pt x="663" y="0"/>
                    </a:moveTo>
                    <a:cubicBezTo>
                      <a:pt x="627" y="0"/>
                      <a:pt x="590" y="3"/>
                      <a:pt x="552" y="10"/>
                    </a:cubicBezTo>
                    <a:cubicBezTo>
                      <a:pt x="185" y="93"/>
                      <a:pt x="1" y="294"/>
                      <a:pt x="1" y="561"/>
                    </a:cubicBezTo>
                    <a:cubicBezTo>
                      <a:pt x="18" y="1363"/>
                      <a:pt x="335" y="2081"/>
                      <a:pt x="703" y="2783"/>
                    </a:cubicBezTo>
                    <a:cubicBezTo>
                      <a:pt x="814" y="3052"/>
                      <a:pt x="1135" y="3207"/>
                      <a:pt x="1437" y="3207"/>
                    </a:cubicBezTo>
                    <a:cubicBezTo>
                      <a:pt x="1680" y="3207"/>
                      <a:pt x="1909" y="3107"/>
                      <a:pt x="2006" y="2883"/>
                    </a:cubicBezTo>
                    <a:cubicBezTo>
                      <a:pt x="2167" y="2480"/>
                      <a:pt x="1705" y="0"/>
                      <a:pt x="6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6"/>
              <p:cNvSpPr/>
              <p:nvPr/>
            </p:nvSpPr>
            <p:spPr>
              <a:xfrm>
                <a:off x="4444925" y="2178200"/>
                <a:ext cx="61825" cy="74925"/>
              </a:xfrm>
              <a:custGeom>
                <a:avLst/>
                <a:gdLst/>
                <a:ahLst/>
                <a:cxnLst/>
                <a:rect l="l" t="t" r="r" b="b"/>
                <a:pathLst>
                  <a:path w="2473" h="2997" extrusionOk="0">
                    <a:moveTo>
                      <a:pt x="683" y="1"/>
                    </a:moveTo>
                    <a:cubicBezTo>
                      <a:pt x="640" y="1"/>
                      <a:pt x="596" y="5"/>
                      <a:pt x="551" y="12"/>
                    </a:cubicBezTo>
                    <a:cubicBezTo>
                      <a:pt x="234" y="46"/>
                      <a:pt x="0" y="313"/>
                      <a:pt x="0" y="631"/>
                    </a:cubicBezTo>
                    <a:cubicBezTo>
                      <a:pt x="65" y="1134"/>
                      <a:pt x="1068" y="2997"/>
                      <a:pt x="1860" y="2997"/>
                    </a:cubicBezTo>
                    <a:cubicBezTo>
                      <a:pt x="2092" y="2997"/>
                      <a:pt x="2306" y="2837"/>
                      <a:pt x="2473" y="2435"/>
                    </a:cubicBezTo>
                    <a:lnTo>
                      <a:pt x="2456" y="2418"/>
                    </a:lnTo>
                    <a:cubicBezTo>
                      <a:pt x="2408" y="1954"/>
                      <a:pt x="1685" y="1"/>
                      <a:pt x="6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6"/>
              <p:cNvSpPr/>
              <p:nvPr/>
            </p:nvSpPr>
            <p:spPr>
              <a:xfrm>
                <a:off x="4925175" y="2060000"/>
                <a:ext cx="74350" cy="7230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2892" extrusionOk="0">
                    <a:moveTo>
                      <a:pt x="1133" y="0"/>
                    </a:moveTo>
                    <a:cubicBezTo>
                      <a:pt x="1007" y="0"/>
                      <a:pt x="876" y="30"/>
                      <a:pt x="740" y="95"/>
                    </a:cubicBezTo>
                    <a:cubicBezTo>
                      <a:pt x="1" y="472"/>
                      <a:pt x="869" y="2892"/>
                      <a:pt x="1954" y="2892"/>
                    </a:cubicBezTo>
                    <a:cubicBezTo>
                      <a:pt x="2071" y="2892"/>
                      <a:pt x="2190" y="2864"/>
                      <a:pt x="2311" y="2802"/>
                    </a:cubicBezTo>
                    <a:cubicBezTo>
                      <a:pt x="2974" y="2516"/>
                      <a:pt x="2291" y="0"/>
                      <a:pt x="11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6"/>
              <p:cNvSpPr/>
              <p:nvPr/>
            </p:nvSpPr>
            <p:spPr>
              <a:xfrm>
                <a:off x="4530125" y="2220900"/>
                <a:ext cx="86900" cy="73325"/>
              </a:xfrm>
              <a:custGeom>
                <a:avLst/>
                <a:gdLst/>
                <a:ahLst/>
                <a:cxnLst/>
                <a:rect l="l" t="t" r="r" b="b"/>
                <a:pathLst>
                  <a:path w="3476" h="2933" extrusionOk="0">
                    <a:moveTo>
                      <a:pt x="1301" y="1"/>
                    </a:moveTo>
                    <a:cubicBezTo>
                      <a:pt x="1259" y="1"/>
                      <a:pt x="1216" y="3"/>
                      <a:pt x="1170" y="9"/>
                    </a:cubicBezTo>
                    <a:cubicBezTo>
                      <a:pt x="1" y="192"/>
                      <a:pt x="1337" y="2933"/>
                      <a:pt x="2306" y="2933"/>
                    </a:cubicBezTo>
                    <a:cubicBezTo>
                      <a:pt x="3476" y="2749"/>
                      <a:pt x="2808" y="1596"/>
                      <a:pt x="2473" y="1011"/>
                    </a:cubicBezTo>
                    <a:cubicBezTo>
                      <a:pt x="2191" y="572"/>
                      <a:pt x="1939" y="1"/>
                      <a:pt x="13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223;p6"/>
              <p:cNvSpPr/>
              <p:nvPr/>
            </p:nvSpPr>
            <p:spPr>
              <a:xfrm>
                <a:off x="4579325" y="2136975"/>
                <a:ext cx="67375" cy="74550"/>
              </a:xfrm>
              <a:custGeom>
                <a:avLst/>
                <a:gdLst/>
                <a:ahLst/>
                <a:cxnLst/>
                <a:rect l="l" t="t" r="r" b="b"/>
                <a:pathLst>
                  <a:path w="2695" h="2982" extrusionOk="0">
                    <a:moveTo>
                      <a:pt x="935" y="0"/>
                    </a:moveTo>
                    <a:cubicBezTo>
                      <a:pt x="416" y="0"/>
                      <a:pt x="0" y="457"/>
                      <a:pt x="305" y="993"/>
                    </a:cubicBezTo>
                    <a:cubicBezTo>
                      <a:pt x="718" y="1456"/>
                      <a:pt x="1230" y="2982"/>
                      <a:pt x="2066" y="2982"/>
                    </a:cubicBezTo>
                    <a:cubicBezTo>
                      <a:pt x="2075" y="2982"/>
                      <a:pt x="2084" y="2982"/>
                      <a:pt x="2093" y="2981"/>
                    </a:cubicBezTo>
                    <a:cubicBezTo>
                      <a:pt x="2427" y="2981"/>
                      <a:pt x="2694" y="2681"/>
                      <a:pt x="2661" y="2363"/>
                    </a:cubicBezTo>
                    <a:cubicBezTo>
                      <a:pt x="2310" y="1611"/>
                      <a:pt x="2076" y="843"/>
                      <a:pt x="1525" y="208"/>
                    </a:cubicBezTo>
                    <a:cubicBezTo>
                      <a:pt x="1335" y="63"/>
                      <a:pt x="1128" y="0"/>
                      <a:pt x="9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6"/>
              <p:cNvSpPr/>
              <p:nvPr/>
            </p:nvSpPr>
            <p:spPr>
              <a:xfrm>
                <a:off x="4800225" y="2137400"/>
                <a:ext cx="84975" cy="72025"/>
              </a:xfrm>
              <a:custGeom>
                <a:avLst/>
                <a:gdLst/>
                <a:ahLst/>
                <a:cxnLst/>
                <a:rect l="l" t="t" r="r" b="b"/>
                <a:pathLst>
                  <a:path w="3399" h="2881" extrusionOk="0">
                    <a:moveTo>
                      <a:pt x="975" y="1"/>
                    </a:moveTo>
                    <a:cubicBezTo>
                      <a:pt x="358" y="1"/>
                      <a:pt x="0" y="649"/>
                      <a:pt x="1043" y="1895"/>
                    </a:cubicBezTo>
                    <a:cubicBezTo>
                      <a:pt x="1344" y="2279"/>
                      <a:pt x="1611" y="2831"/>
                      <a:pt x="2179" y="2881"/>
                    </a:cubicBezTo>
                    <a:cubicBezTo>
                      <a:pt x="3399" y="2730"/>
                      <a:pt x="2497" y="1644"/>
                      <a:pt x="2296" y="1060"/>
                    </a:cubicBezTo>
                    <a:cubicBezTo>
                      <a:pt x="2014" y="347"/>
                      <a:pt x="1425" y="1"/>
                      <a:pt x="97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6"/>
              <p:cNvSpPr/>
              <p:nvPr/>
            </p:nvSpPr>
            <p:spPr>
              <a:xfrm>
                <a:off x="4430700" y="1943500"/>
                <a:ext cx="59775" cy="65825"/>
              </a:xfrm>
              <a:custGeom>
                <a:avLst/>
                <a:gdLst/>
                <a:ahLst/>
                <a:cxnLst/>
                <a:rect l="l" t="t" r="r" b="b"/>
                <a:pathLst>
                  <a:path w="2391" h="2633" extrusionOk="0">
                    <a:moveTo>
                      <a:pt x="657" y="0"/>
                    </a:moveTo>
                    <a:cubicBezTo>
                      <a:pt x="319" y="0"/>
                      <a:pt x="31" y="267"/>
                      <a:pt x="1" y="628"/>
                    </a:cubicBezTo>
                    <a:cubicBezTo>
                      <a:pt x="68" y="1313"/>
                      <a:pt x="519" y="1965"/>
                      <a:pt x="1020" y="2450"/>
                    </a:cubicBezTo>
                    <a:cubicBezTo>
                      <a:pt x="1166" y="2577"/>
                      <a:pt x="1341" y="2632"/>
                      <a:pt x="1511" y="2632"/>
                    </a:cubicBezTo>
                    <a:cubicBezTo>
                      <a:pt x="1967" y="2632"/>
                      <a:pt x="2391" y="2234"/>
                      <a:pt x="2123" y="1748"/>
                    </a:cubicBezTo>
                    <a:cubicBezTo>
                      <a:pt x="1889" y="1330"/>
                      <a:pt x="1588" y="127"/>
                      <a:pt x="770" y="10"/>
                    </a:cubicBezTo>
                    <a:cubicBezTo>
                      <a:pt x="732" y="4"/>
                      <a:pt x="694" y="0"/>
                      <a:pt x="6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26" name="Google Shape;226;p6"/>
          <p:cNvSpPr/>
          <p:nvPr/>
        </p:nvSpPr>
        <p:spPr>
          <a:xfrm>
            <a:off x="55946" y="4475978"/>
            <a:ext cx="1314573" cy="637744"/>
          </a:xfrm>
          <a:custGeom>
            <a:avLst/>
            <a:gdLst/>
            <a:ahLst/>
            <a:cxnLst/>
            <a:rect l="l" t="t" r="r" b="b"/>
            <a:pathLst>
              <a:path w="41706" h="20233" extrusionOk="0">
                <a:moveTo>
                  <a:pt x="8514" y="0"/>
                </a:moveTo>
                <a:cubicBezTo>
                  <a:pt x="8013" y="0"/>
                  <a:pt x="7516" y="72"/>
                  <a:pt x="7035" y="214"/>
                </a:cubicBezTo>
                <a:cubicBezTo>
                  <a:pt x="5982" y="531"/>
                  <a:pt x="4947" y="849"/>
                  <a:pt x="3860" y="1150"/>
                </a:cubicBezTo>
                <a:cubicBezTo>
                  <a:pt x="2825" y="1417"/>
                  <a:pt x="2023" y="1851"/>
                  <a:pt x="1404" y="2570"/>
                </a:cubicBezTo>
                <a:cubicBezTo>
                  <a:pt x="435" y="3672"/>
                  <a:pt x="1" y="4876"/>
                  <a:pt x="1" y="6162"/>
                </a:cubicBezTo>
                <a:cubicBezTo>
                  <a:pt x="34" y="7766"/>
                  <a:pt x="235" y="9370"/>
                  <a:pt x="586" y="10957"/>
                </a:cubicBezTo>
                <a:cubicBezTo>
                  <a:pt x="719" y="11642"/>
                  <a:pt x="819" y="12328"/>
                  <a:pt x="903" y="13013"/>
                </a:cubicBezTo>
                <a:cubicBezTo>
                  <a:pt x="970" y="13597"/>
                  <a:pt x="970" y="14165"/>
                  <a:pt x="1037" y="14750"/>
                </a:cubicBezTo>
                <a:cubicBezTo>
                  <a:pt x="1087" y="15218"/>
                  <a:pt x="1187" y="15719"/>
                  <a:pt x="1271" y="16204"/>
                </a:cubicBezTo>
                <a:cubicBezTo>
                  <a:pt x="1421" y="17006"/>
                  <a:pt x="1505" y="17808"/>
                  <a:pt x="1688" y="18593"/>
                </a:cubicBezTo>
                <a:cubicBezTo>
                  <a:pt x="1855" y="19245"/>
                  <a:pt x="2340" y="19696"/>
                  <a:pt x="3242" y="19796"/>
                </a:cubicBezTo>
                <a:cubicBezTo>
                  <a:pt x="3844" y="19863"/>
                  <a:pt x="4462" y="19880"/>
                  <a:pt x="5080" y="19896"/>
                </a:cubicBezTo>
                <a:cubicBezTo>
                  <a:pt x="6250" y="19947"/>
                  <a:pt x="7403" y="19963"/>
                  <a:pt x="8539" y="20013"/>
                </a:cubicBezTo>
                <a:cubicBezTo>
                  <a:pt x="9090" y="20030"/>
                  <a:pt x="9608" y="20130"/>
                  <a:pt x="10126" y="20130"/>
                </a:cubicBezTo>
                <a:cubicBezTo>
                  <a:pt x="11045" y="20114"/>
                  <a:pt x="11964" y="20030"/>
                  <a:pt x="12883" y="19980"/>
                </a:cubicBezTo>
                <a:cubicBezTo>
                  <a:pt x="13016" y="19973"/>
                  <a:pt x="13147" y="19970"/>
                  <a:pt x="13276" y="19970"/>
                </a:cubicBezTo>
                <a:cubicBezTo>
                  <a:pt x="14382" y="19970"/>
                  <a:pt x="15368" y="20201"/>
                  <a:pt x="16475" y="20231"/>
                </a:cubicBezTo>
                <a:cubicBezTo>
                  <a:pt x="16546" y="20232"/>
                  <a:pt x="16617" y="20233"/>
                  <a:pt x="16687" y="20233"/>
                </a:cubicBezTo>
                <a:cubicBezTo>
                  <a:pt x="18169" y="20233"/>
                  <a:pt x="19638" y="19913"/>
                  <a:pt x="21137" y="19913"/>
                </a:cubicBezTo>
                <a:cubicBezTo>
                  <a:pt x="23376" y="19913"/>
                  <a:pt x="25448" y="19646"/>
                  <a:pt x="27653" y="19495"/>
                </a:cubicBezTo>
                <a:cubicBezTo>
                  <a:pt x="28106" y="19466"/>
                  <a:pt x="28562" y="19457"/>
                  <a:pt x="29019" y="19457"/>
                </a:cubicBezTo>
                <a:cubicBezTo>
                  <a:pt x="29736" y="19457"/>
                  <a:pt x="30457" y="19479"/>
                  <a:pt x="31175" y="19479"/>
                </a:cubicBezTo>
                <a:cubicBezTo>
                  <a:pt x="32057" y="19479"/>
                  <a:pt x="32936" y="19445"/>
                  <a:pt x="33802" y="19295"/>
                </a:cubicBezTo>
                <a:cubicBezTo>
                  <a:pt x="35774" y="18944"/>
                  <a:pt x="37979" y="18226"/>
                  <a:pt x="39583" y="16939"/>
                </a:cubicBezTo>
                <a:cubicBezTo>
                  <a:pt x="41705" y="15235"/>
                  <a:pt x="40987" y="12411"/>
                  <a:pt x="39316" y="10506"/>
                </a:cubicBezTo>
                <a:cubicBezTo>
                  <a:pt x="38765" y="9888"/>
                  <a:pt x="38247" y="9253"/>
                  <a:pt x="37695" y="8635"/>
                </a:cubicBezTo>
                <a:cubicBezTo>
                  <a:pt x="36960" y="7799"/>
                  <a:pt x="35974" y="7181"/>
                  <a:pt x="34872" y="6680"/>
                </a:cubicBezTo>
                <a:cubicBezTo>
                  <a:pt x="34270" y="6363"/>
                  <a:pt x="33669" y="6079"/>
                  <a:pt x="33034" y="5845"/>
                </a:cubicBezTo>
                <a:cubicBezTo>
                  <a:pt x="31580" y="5343"/>
                  <a:pt x="30026" y="5076"/>
                  <a:pt x="28472" y="4759"/>
                </a:cubicBezTo>
                <a:cubicBezTo>
                  <a:pt x="27661" y="4590"/>
                  <a:pt x="26836" y="4508"/>
                  <a:pt x="26011" y="4508"/>
                </a:cubicBezTo>
                <a:cubicBezTo>
                  <a:pt x="25527" y="4508"/>
                  <a:pt x="25044" y="4536"/>
                  <a:pt x="24562" y="4591"/>
                </a:cubicBezTo>
                <a:cubicBezTo>
                  <a:pt x="23643" y="4692"/>
                  <a:pt x="22775" y="4959"/>
                  <a:pt x="21973" y="5377"/>
                </a:cubicBezTo>
                <a:cubicBezTo>
                  <a:pt x="21338" y="5694"/>
                  <a:pt x="20786" y="6095"/>
                  <a:pt x="20135" y="6480"/>
                </a:cubicBezTo>
                <a:cubicBezTo>
                  <a:pt x="20051" y="6396"/>
                  <a:pt x="19951" y="6312"/>
                  <a:pt x="19851" y="6229"/>
                </a:cubicBezTo>
                <a:cubicBezTo>
                  <a:pt x="19650" y="6028"/>
                  <a:pt x="19466" y="5828"/>
                  <a:pt x="19249" y="5627"/>
                </a:cubicBezTo>
                <a:cubicBezTo>
                  <a:pt x="18564" y="5009"/>
                  <a:pt x="17829" y="4391"/>
                  <a:pt x="17160" y="3756"/>
                </a:cubicBezTo>
                <a:cubicBezTo>
                  <a:pt x="16208" y="2804"/>
                  <a:pt x="15105" y="2035"/>
                  <a:pt x="13902" y="1484"/>
                </a:cubicBezTo>
                <a:cubicBezTo>
                  <a:pt x="12549" y="865"/>
                  <a:pt x="11129" y="398"/>
                  <a:pt x="9675" y="130"/>
                </a:cubicBezTo>
                <a:cubicBezTo>
                  <a:pt x="9290" y="43"/>
                  <a:pt x="8901" y="0"/>
                  <a:pt x="85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0"/>
          <p:cNvSpPr txBox="1">
            <a:spLocks noGrp="1"/>
          </p:cNvSpPr>
          <p:nvPr>
            <p:ph type="title"/>
          </p:nvPr>
        </p:nvSpPr>
        <p:spPr>
          <a:xfrm>
            <a:off x="713225" y="1596000"/>
            <a:ext cx="4660500" cy="19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grpSp>
        <p:nvGrpSpPr>
          <p:cNvPr id="346" name="Google Shape;346;p10"/>
          <p:cNvGrpSpPr/>
          <p:nvPr/>
        </p:nvGrpSpPr>
        <p:grpSpPr>
          <a:xfrm>
            <a:off x="8336938" y="3798592"/>
            <a:ext cx="751947" cy="1245224"/>
            <a:chOff x="8336938" y="3798592"/>
            <a:chExt cx="751947" cy="1245224"/>
          </a:xfrm>
        </p:grpSpPr>
        <p:sp>
          <p:nvSpPr>
            <p:cNvPr id="347" name="Google Shape;347;p10"/>
            <p:cNvSpPr/>
            <p:nvPr/>
          </p:nvSpPr>
          <p:spPr>
            <a:xfrm>
              <a:off x="8336938" y="4446992"/>
              <a:ext cx="707127" cy="596825"/>
            </a:xfrm>
            <a:custGeom>
              <a:avLst/>
              <a:gdLst/>
              <a:ahLst/>
              <a:cxnLst/>
              <a:rect l="l" t="t" r="r" b="b"/>
              <a:pathLst>
                <a:path w="23175" h="19560" extrusionOk="0">
                  <a:moveTo>
                    <a:pt x="10899" y="1"/>
                  </a:moveTo>
                  <a:cubicBezTo>
                    <a:pt x="9111" y="1"/>
                    <a:pt x="7268" y="537"/>
                    <a:pt x="5464" y="1751"/>
                  </a:cubicBezTo>
                  <a:cubicBezTo>
                    <a:pt x="2840" y="4073"/>
                    <a:pt x="585" y="8668"/>
                    <a:pt x="217" y="13012"/>
                  </a:cubicBezTo>
                  <a:cubicBezTo>
                    <a:pt x="0" y="14366"/>
                    <a:pt x="1537" y="14416"/>
                    <a:pt x="2540" y="14700"/>
                  </a:cubicBezTo>
                  <a:cubicBezTo>
                    <a:pt x="3280" y="14779"/>
                    <a:pt x="4236" y="15355"/>
                    <a:pt x="5025" y="15355"/>
                  </a:cubicBezTo>
                  <a:cubicBezTo>
                    <a:pt x="5394" y="15355"/>
                    <a:pt x="5726" y="15229"/>
                    <a:pt x="5982" y="14867"/>
                  </a:cubicBezTo>
                  <a:cubicBezTo>
                    <a:pt x="6533" y="13848"/>
                    <a:pt x="6282" y="12745"/>
                    <a:pt x="6767" y="11742"/>
                  </a:cubicBezTo>
                  <a:cubicBezTo>
                    <a:pt x="7235" y="10640"/>
                    <a:pt x="8872" y="6379"/>
                    <a:pt x="11061" y="5995"/>
                  </a:cubicBezTo>
                  <a:cubicBezTo>
                    <a:pt x="11589" y="5858"/>
                    <a:pt x="12049" y="5791"/>
                    <a:pt x="12453" y="5791"/>
                  </a:cubicBezTo>
                  <a:cubicBezTo>
                    <a:pt x="14171" y="5791"/>
                    <a:pt x="14871" y="6995"/>
                    <a:pt x="15439" y="9119"/>
                  </a:cubicBezTo>
                  <a:cubicBezTo>
                    <a:pt x="15840" y="11542"/>
                    <a:pt x="15756" y="13915"/>
                    <a:pt x="15773" y="16387"/>
                  </a:cubicBezTo>
                  <a:cubicBezTo>
                    <a:pt x="15322" y="18910"/>
                    <a:pt x="17511" y="18710"/>
                    <a:pt x="19415" y="19245"/>
                  </a:cubicBezTo>
                  <a:cubicBezTo>
                    <a:pt x="20170" y="19429"/>
                    <a:pt x="20745" y="19559"/>
                    <a:pt x="21192" y="19559"/>
                  </a:cubicBezTo>
                  <a:cubicBezTo>
                    <a:pt x="22119" y="19559"/>
                    <a:pt x="22492" y="18999"/>
                    <a:pt x="22774" y="17206"/>
                  </a:cubicBezTo>
                  <a:cubicBezTo>
                    <a:pt x="23175" y="14182"/>
                    <a:pt x="22306" y="7565"/>
                    <a:pt x="19115" y="4023"/>
                  </a:cubicBezTo>
                  <a:cubicBezTo>
                    <a:pt x="16857" y="1576"/>
                    <a:pt x="13960" y="1"/>
                    <a:pt x="108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48" name="Google Shape;348;p10"/>
            <p:cNvGrpSpPr/>
            <p:nvPr/>
          </p:nvGrpSpPr>
          <p:grpSpPr>
            <a:xfrm>
              <a:off x="8556107" y="3798592"/>
              <a:ext cx="532779" cy="547425"/>
              <a:chOff x="6207250" y="3173000"/>
              <a:chExt cx="436525" cy="448525"/>
            </a:xfrm>
          </p:grpSpPr>
          <p:sp>
            <p:nvSpPr>
              <p:cNvPr id="349" name="Google Shape;349;p10"/>
              <p:cNvSpPr/>
              <p:nvPr/>
            </p:nvSpPr>
            <p:spPr>
              <a:xfrm>
                <a:off x="6449950" y="3173000"/>
                <a:ext cx="193825" cy="172500"/>
              </a:xfrm>
              <a:custGeom>
                <a:avLst/>
                <a:gdLst/>
                <a:ahLst/>
                <a:cxnLst/>
                <a:rect l="l" t="t" r="r" b="b"/>
                <a:pathLst>
                  <a:path w="7753" h="6900" extrusionOk="0">
                    <a:moveTo>
                      <a:pt x="3447" y="0"/>
                    </a:moveTo>
                    <a:cubicBezTo>
                      <a:pt x="1994" y="0"/>
                      <a:pt x="955" y="785"/>
                      <a:pt x="418" y="2042"/>
                    </a:cubicBezTo>
                    <a:cubicBezTo>
                      <a:pt x="0" y="3061"/>
                      <a:pt x="217" y="4331"/>
                      <a:pt x="635" y="5333"/>
                    </a:cubicBezTo>
                    <a:cubicBezTo>
                      <a:pt x="1082" y="6385"/>
                      <a:pt x="2440" y="6899"/>
                      <a:pt x="3642" y="6899"/>
                    </a:cubicBezTo>
                    <a:cubicBezTo>
                      <a:pt x="3967" y="6899"/>
                      <a:pt x="4281" y="6862"/>
                      <a:pt x="4562" y="6787"/>
                    </a:cubicBezTo>
                    <a:cubicBezTo>
                      <a:pt x="6232" y="6336"/>
                      <a:pt x="7753" y="4581"/>
                      <a:pt x="7252" y="2743"/>
                    </a:cubicBezTo>
                    <a:cubicBezTo>
                      <a:pt x="7035" y="1958"/>
                      <a:pt x="6232" y="605"/>
                      <a:pt x="4745" y="187"/>
                    </a:cubicBezTo>
                    <a:cubicBezTo>
                      <a:pt x="4282" y="60"/>
                      <a:pt x="3849" y="0"/>
                      <a:pt x="344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10"/>
              <p:cNvSpPr/>
              <p:nvPr/>
            </p:nvSpPr>
            <p:spPr>
              <a:xfrm>
                <a:off x="6245250" y="3237125"/>
                <a:ext cx="186325" cy="172425"/>
              </a:xfrm>
              <a:custGeom>
                <a:avLst/>
                <a:gdLst/>
                <a:ahLst/>
                <a:cxnLst/>
                <a:rect l="l" t="t" r="r" b="b"/>
                <a:pathLst>
                  <a:path w="7453" h="6897" extrusionOk="0">
                    <a:moveTo>
                      <a:pt x="2478" y="1"/>
                    </a:moveTo>
                    <a:cubicBezTo>
                      <a:pt x="2113" y="1"/>
                      <a:pt x="1776" y="94"/>
                      <a:pt x="1405" y="362"/>
                    </a:cubicBezTo>
                    <a:cubicBezTo>
                      <a:pt x="285" y="1181"/>
                      <a:pt x="1" y="2601"/>
                      <a:pt x="118" y="3921"/>
                    </a:cubicBezTo>
                    <a:cubicBezTo>
                      <a:pt x="274" y="5611"/>
                      <a:pt x="1667" y="6897"/>
                      <a:pt x="3214" y="6897"/>
                    </a:cubicBezTo>
                    <a:cubicBezTo>
                      <a:pt x="3823" y="6897"/>
                      <a:pt x="4457" y="6697"/>
                      <a:pt x="5047" y="6244"/>
                    </a:cubicBezTo>
                    <a:cubicBezTo>
                      <a:pt x="7453" y="4356"/>
                      <a:pt x="6467" y="880"/>
                      <a:pt x="3627" y="178"/>
                    </a:cubicBezTo>
                    <a:cubicBezTo>
                      <a:pt x="3184" y="82"/>
                      <a:pt x="2818" y="1"/>
                      <a:pt x="247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10"/>
              <p:cNvSpPr/>
              <p:nvPr/>
            </p:nvSpPr>
            <p:spPr>
              <a:xfrm>
                <a:off x="6389025" y="3373125"/>
                <a:ext cx="220925" cy="173100"/>
              </a:xfrm>
              <a:custGeom>
                <a:avLst/>
                <a:gdLst/>
                <a:ahLst/>
                <a:cxnLst/>
                <a:rect l="l" t="t" r="r" b="b"/>
                <a:pathLst>
                  <a:path w="8837" h="6924" extrusionOk="0">
                    <a:moveTo>
                      <a:pt x="4275" y="0"/>
                    </a:moveTo>
                    <a:cubicBezTo>
                      <a:pt x="1984" y="0"/>
                      <a:pt x="1" y="1806"/>
                      <a:pt x="649" y="4262"/>
                    </a:cubicBezTo>
                    <a:cubicBezTo>
                      <a:pt x="1050" y="5749"/>
                      <a:pt x="1819" y="6685"/>
                      <a:pt x="3440" y="6902"/>
                    </a:cubicBezTo>
                    <a:cubicBezTo>
                      <a:pt x="3557" y="6917"/>
                      <a:pt x="3677" y="6924"/>
                      <a:pt x="3800" y="6924"/>
                    </a:cubicBezTo>
                    <a:cubicBezTo>
                      <a:pt x="5084" y="6924"/>
                      <a:pt x="6648" y="6154"/>
                      <a:pt x="7350" y="5148"/>
                    </a:cubicBezTo>
                    <a:cubicBezTo>
                      <a:pt x="8837" y="3009"/>
                      <a:pt x="8235" y="1021"/>
                      <a:pt x="5745" y="252"/>
                    </a:cubicBezTo>
                    <a:cubicBezTo>
                      <a:pt x="5256" y="80"/>
                      <a:pt x="4759" y="0"/>
                      <a:pt x="427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10"/>
              <p:cNvSpPr/>
              <p:nvPr/>
            </p:nvSpPr>
            <p:spPr>
              <a:xfrm>
                <a:off x="6207250" y="3455525"/>
                <a:ext cx="188675" cy="166000"/>
              </a:xfrm>
              <a:custGeom>
                <a:avLst/>
                <a:gdLst/>
                <a:ahLst/>
                <a:cxnLst/>
                <a:rect l="l" t="t" r="r" b="b"/>
                <a:pathLst>
                  <a:path w="7547" h="6640" extrusionOk="0">
                    <a:moveTo>
                      <a:pt x="3538" y="0"/>
                    </a:moveTo>
                    <a:cubicBezTo>
                      <a:pt x="2510" y="0"/>
                      <a:pt x="1509" y="410"/>
                      <a:pt x="936" y="1752"/>
                    </a:cubicBezTo>
                    <a:cubicBezTo>
                      <a:pt x="1" y="3907"/>
                      <a:pt x="919" y="6263"/>
                      <a:pt x="3376" y="6597"/>
                    </a:cubicBezTo>
                    <a:cubicBezTo>
                      <a:pt x="3577" y="6625"/>
                      <a:pt x="3779" y="6639"/>
                      <a:pt x="3980" y="6639"/>
                    </a:cubicBezTo>
                    <a:cubicBezTo>
                      <a:pt x="5815" y="6639"/>
                      <a:pt x="7546" y="5484"/>
                      <a:pt x="7486" y="3406"/>
                    </a:cubicBezTo>
                    <a:cubicBezTo>
                      <a:pt x="7419" y="1935"/>
                      <a:pt x="6617" y="666"/>
                      <a:pt x="5180" y="281"/>
                    </a:cubicBezTo>
                    <a:cubicBezTo>
                      <a:pt x="4667" y="122"/>
                      <a:pt x="4099" y="0"/>
                      <a:pt x="353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53" name="Google Shape;353;p10"/>
          <p:cNvGrpSpPr/>
          <p:nvPr/>
        </p:nvGrpSpPr>
        <p:grpSpPr>
          <a:xfrm>
            <a:off x="3426307" y="3450180"/>
            <a:ext cx="1902197" cy="1778469"/>
            <a:chOff x="3426307" y="3450180"/>
            <a:chExt cx="1902197" cy="1778469"/>
          </a:xfrm>
        </p:grpSpPr>
        <p:sp>
          <p:nvSpPr>
            <p:cNvPr id="354" name="Google Shape;354;p10"/>
            <p:cNvSpPr/>
            <p:nvPr/>
          </p:nvSpPr>
          <p:spPr>
            <a:xfrm>
              <a:off x="3426307" y="3680322"/>
              <a:ext cx="965446" cy="1548326"/>
            </a:xfrm>
            <a:custGeom>
              <a:avLst/>
              <a:gdLst/>
              <a:ahLst/>
              <a:cxnLst/>
              <a:rect l="l" t="t" r="r" b="b"/>
              <a:pathLst>
                <a:path w="31641" h="50744" extrusionOk="0">
                  <a:moveTo>
                    <a:pt x="15654" y="0"/>
                  </a:moveTo>
                  <a:cubicBezTo>
                    <a:pt x="14340" y="0"/>
                    <a:pt x="12916" y="1057"/>
                    <a:pt x="12097" y="2978"/>
                  </a:cubicBezTo>
                  <a:cubicBezTo>
                    <a:pt x="10042" y="7857"/>
                    <a:pt x="12398" y="12870"/>
                    <a:pt x="13267" y="17648"/>
                  </a:cubicBezTo>
                  <a:cubicBezTo>
                    <a:pt x="13555" y="19325"/>
                    <a:pt x="13874" y="24696"/>
                    <a:pt x="12108" y="24696"/>
                  </a:cubicBezTo>
                  <a:cubicBezTo>
                    <a:pt x="11620" y="24696"/>
                    <a:pt x="10974" y="24287"/>
                    <a:pt x="10125" y="23279"/>
                  </a:cubicBezTo>
                  <a:cubicBezTo>
                    <a:pt x="8691" y="21577"/>
                    <a:pt x="7613" y="16810"/>
                    <a:pt x="4409" y="16810"/>
                  </a:cubicBezTo>
                  <a:cubicBezTo>
                    <a:pt x="4217" y="16810"/>
                    <a:pt x="4017" y="16827"/>
                    <a:pt x="3810" y="16863"/>
                  </a:cubicBezTo>
                  <a:cubicBezTo>
                    <a:pt x="0" y="17498"/>
                    <a:pt x="1420" y="23597"/>
                    <a:pt x="3275" y="25384"/>
                  </a:cubicBezTo>
                  <a:cubicBezTo>
                    <a:pt x="7887" y="29846"/>
                    <a:pt x="15572" y="32335"/>
                    <a:pt x="14704" y="40038"/>
                  </a:cubicBezTo>
                  <a:cubicBezTo>
                    <a:pt x="13727" y="39986"/>
                    <a:pt x="12864" y="39511"/>
                    <a:pt x="12034" y="39511"/>
                  </a:cubicBezTo>
                  <a:cubicBezTo>
                    <a:pt x="11514" y="39511"/>
                    <a:pt x="11007" y="39697"/>
                    <a:pt x="10493" y="40288"/>
                  </a:cubicBezTo>
                  <a:cubicBezTo>
                    <a:pt x="9006" y="41976"/>
                    <a:pt x="10059" y="43279"/>
                    <a:pt x="11312" y="44248"/>
                  </a:cubicBezTo>
                  <a:cubicBezTo>
                    <a:pt x="13049" y="45602"/>
                    <a:pt x="15439" y="45134"/>
                    <a:pt x="16742" y="47039"/>
                  </a:cubicBezTo>
                  <a:cubicBezTo>
                    <a:pt x="17488" y="48149"/>
                    <a:pt x="17111" y="50743"/>
                    <a:pt x="18779" y="50743"/>
                  </a:cubicBezTo>
                  <a:cubicBezTo>
                    <a:pt x="18943" y="50743"/>
                    <a:pt x="19126" y="50718"/>
                    <a:pt x="19332" y="50664"/>
                  </a:cubicBezTo>
                  <a:cubicBezTo>
                    <a:pt x="21270" y="50180"/>
                    <a:pt x="21086" y="45919"/>
                    <a:pt x="21287" y="45334"/>
                  </a:cubicBezTo>
                  <a:cubicBezTo>
                    <a:pt x="21521" y="38100"/>
                    <a:pt x="27636" y="34491"/>
                    <a:pt x="29975" y="28108"/>
                  </a:cubicBezTo>
                  <a:cubicBezTo>
                    <a:pt x="30737" y="26017"/>
                    <a:pt x="31640" y="21394"/>
                    <a:pt x="28277" y="21394"/>
                  </a:cubicBezTo>
                  <a:cubicBezTo>
                    <a:pt x="28173" y="21394"/>
                    <a:pt x="28065" y="21399"/>
                    <a:pt x="27953" y="21408"/>
                  </a:cubicBezTo>
                  <a:cubicBezTo>
                    <a:pt x="24094" y="21709"/>
                    <a:pt x="25380" y="26571"/>
                    <a:pt x="23994" y="28826"/>
                  </a:cubicBezTo>
                  <a:cubicBezTo>
                    <a:pt x="23362" y="29851"/>
                    <a:pt x="22754" y="30268"/>
                    <a:pt x="22228" y="30268"/>
                  </a:cubicBezTo>
                  <a:cubicBezTo>
                    <a:pt x="21126" y="30268"/>
                    <a:pt x="20387" y="28433"/>
                    <a:pt x="20568" y="26521"/>
                  </a:cubicBezTo>
                  <a:cubicBezTo>
                    <a:pt x="20953" y="22160"/>
                    <a:pt x="24645" y="18818"/>
                    <a:pt x="25213" y="14323"/>
                  </a:cubicBezTo>
                  <a:cubicBezTo>
                    <a:pt x="25397" y="12785"/>
                    <a:pt x="25364" y="10389"/>
                    <a:pt x="23975" y="10389"/>
                  </a:cubicBezTo>
                  <a:cubicBezTo>
                    <a:pt x="23598" y="10389"/>
                    <a:pt x="23122" y="10565"/>
                    <a:pt x="22523" y="10982"/>
                  </a:cubicBezTo>
                  <a:cubicBezTo>
                    <a:pt x="20455" y="12417"/>
                    <a:pt x="20825" y="17660"/>
                    <a:pt x="17863" y="17660"/>
                  </a:cubicBezTo>
                  <a:cubicBezTo>
                    <a:pt x="17619" y="17660"/>
                    <a:pt x="17352" y="17625"/>
                    <a:pt x="17060" y="17548"/>
                  </a:cubicBezTo>
                  <a:cubicBezTo>
                    <a:pt x="15740" y="12820"/>
                    <a:pt x="19332" y="8191"/>
                    <a:pt x="18547" y="3363"/>
                  </a:cubicBezTo>
                  <a:cubicBezTo>
                    <a:pt x="18171" y="1057"/>
                    <a:pt x="16968" y="0"/>
                    <a:pt x="156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10"/>
            <p:cNvSpPr/>
            <p:nvPr/>
          </p:nvSpPr>
          <p:spPr>
            <a:xfrm rot="-4022398">
              <a:off x="4555720" y="3607155"/>
              <a:ext cx="726406" cy="581899"/>
            </a:xfrm>
            <a:custGeom>
              <a:avLst/>
              <a:gdLst/>
              <a:ahLst/>
              <a:cxnLst/>
              <a:rect l="l" t="t" r="r" b="b"/>
              <a:pathLst>
                <a:path w="23807" h="19071" extrusionOk="0">
                  <a:moveTo>
                    <a:pt x="10705" y="1"/>
                  </a:moveTo>
                  <a:cubicBezTo>
                    <a:pt x="5225" y="1"/>
                    <a:pt x="0" y="3370"/>
                    <a:pt x="742" y="6718"/>
                  </a:cubicBezTo>
                  <a:lnTo>
                    <a:pt x="759" y="6718"/>
                  </a:lnTo>
                  <a:cubicBezTo>
                    <a:pt x="1795" y="11814"/>
                    <a:pt x="3750" y="9826"/>
                    <a:pt x="6356" y="12466"/>
                  </a:cubicBezTo>
                  <a:cubicBezTo>
                    <a:pt x="8161" y="14554"/>
                    <a:pt x="9113" y="17311"/>
                    <a:pt x="11720" y="18481"/>
                  </a:cubicBezTo>
                  <a:cubicBezTo>
                    <a:pt x="12631" y="18887"/>
                    <a:pt x="13545" y="19070"/>
                    <a:pt x="14432" y="19070"/>
                  </a:cubicBezTo>
                  <a:cubicBezTo>
                    <a:pt x="19566" y="19070"/>
                    <a:pt x="23807" y="12926"/>
                    <a:pt x="21428" y="8238"/>
                  </a:cubicBezTo>
                  <a:cubicBezTo>
                    <a:pt x="19651" y="2165"/>
                    <a:pt x="15096" y="1"/>
                    <a:pt x="107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6" name="Google Shape;356;p10"/>
          <p:cNvGrpSpPr/>
          <p:nvPr/>
        </p:nvGrpSpPr>
        <p:grpSpPr>
          <a:xfrm>
            <a:off x="98084" y="58223"/>
            <a:ext cx="1161630" cy="994470"/>
            <a:chOff x="98084" y="58223"/>
            <a:chExt cx="1161630" cy="994470"/>
          </a:xfrm>
        </p:grpSpPr>
        <p:grpSp>
          <p:nvGrpSpPr>
            <p:cNvPr id="357" name="Google Shape;357;p10"/>
            <p:cNvGrpSpPr/>
            <p:nvPr/>
          </p:nvGrpSpPr>
          <p:grpSpPr>
            <a:xfrm>
              <a:off x="669297" y="467280"/>
              <a:ext cx="590417" cy="585413"/>
              <a:chOff x="2270700" y="2368975"/>
              <a:chExt cx="483750" cy="479650"/>
            </a:xfrm>
          </p:grpSpPr>
          <p:sp>
            <p:nvSpPr>
              <p:cNvPr id="358" name="Google Shape;358;p10"/>
              <p:cNvSpPr/>
              <p:nvPr/>
            </p:nvSpPr>
            <p:spPr>
              <a:xfrm>
                <a:off x="2270700" y="2368975"/>
                <a:ext cx="483750" cy="479650"/>
              </a:xfrm>
              <a:custGeom>
                <a:avLst/>
                <a:gdLst/>
                <a:ahLst/>
                <a:cxnLst/>
                <a:rect l="l" t="t" r="r" b="b"/>
                <a:pathLst>
                  <a:path w="19350" h="19186" extrusionOk="0">
                    <a:moveTo>
                      <a:pt x="7878" y="0"/>
                    </a:moveTo>
                    <a:cubicBezTo>
                      <a:pt x="5307" y="0"/>
                      <a:pt x="5950" y="2170"/>
                      <a:pt x="5999" y="4027"/>
                    </a:cubicBezTo>
                    <a:cubicBezTo>
                      <a:pt x="5075" y="3436"/>
                      <a:pt x="3808" y="2969"/>
                      <a:pt x="2676" y="2969"/>
                    </a:cubicBezTo>
                    <a:cubicBezTo>
                      <a:pt x="1250" y="2969"/>
                      <a:pt x="38" y="3711"/>
                      <a:pt x="1" y="5882"/>
                    </a:cubicBezTo>
                    <a:cubicBezTo>
                      <a:pt x="151" y="7586"/>
                      <a:pt x="1588" y="8622"/>
                      <a:pt x="2658" y="9691"/>
                    </a:cubicBezTo>
                    <a:cubicBezTo>
                      <a:pt x="1772" y="10159"/>
                      <a:pt x="84" y="11713"/>
                      <a:pt x="619" y="13033"/>
                    </a:cubicBezTo>
                    <a:cubicBezTo>
                      <a:pt x="636" y="13518"/>
                      <a:pt x="619" y="13919"/>
                      <a:pt x="953" y="14286"/>
                    </a:cubicBezTo>
                    <a:cubicBezTo>
                      <a:pt x="2149" y="15252"/>
                      <a:pt x="3702" y="15625"/>
                      <a:pt x="5253" y="15625"/>
                    </a:cubicBezTo>
                    <a:cubicBezTo>
                      <a:pt x="5849" y="15625"/>
                      <a:pt x="6444" y="15570"/>
                      <a:pt x="7019" y="15472"/>
                    </a:cubicBezTo>
                    <a:cubicBezTo>
                      <a:pt x="7047" y="15453"/>
                      <a:pt x="7075" y="15444"/>
                      <a:pt x="7101" y="15444"/>
                    </a:cubicBezTo>
                    <a:cubicBezTo>
                      <a:pt x="7465" y="15444"/>
                      <a:pt x="7685" y="17150"/>
                      <a:pt x="8572" y="17929"/>
                    </a:cubicBezTo>
                    <a:cubicBezTo>
                      <a:pt x="9296" y="18678"/>
                      <a:pt x="10205" y="19186"/>
                      <a:pt x="11107" y="19186"/>
                    </a:cubicBezTo>
                    <a:cubicBezTo>
                      <a:pt x="11913" y="19186"/>
                      <a:pt x="12713" y="18780"/>
                      <a:pt x="13368" y="17778"/>
                    </a:cubicBezTo>
                    <a:cubicBezTo>
                      <a:pt x="13836" y="16960"/>
                      <a:pt x="13552" y="15974"/>
                      <a:pt x="13518" y="15122"/>
                    </a:cubicBezTo>
                    <a:lnTo>
                      <a:pt x="13518" y="15122"/>
                    </a:lnTo>
                    <a:cubicBezTo>
                      <a:pt x="13874" y="15321"/>
                      <a:pt x="14335" y="15405"/>
                      <a:pt x="14829" y="15405"/>
                    </a:cubicBezTo>
                    <a:cubicBezTo>
                      <a:pt x="15496" y="15405"/>
                      <a:pt x="16222" y="15252"/>
                      <a:pt x="16826" y="15021"/>
                    </a:cubicBezTo>
                    <a:cubicBezTo>
                      <a:pt x="19349" y="13384"/>
                      <a:pt x="17963" y="10911"/>
                      <a:pt x="15690" y="10009"/>
                    </a:cubicBezTo>
                    <a:cubicBezTo>
                      <a:pt x="16593" y="9307"/>
                      <a:pt x="18481" y="8873"/>
                      <a:pt x="18831" y="7553"/>
                    </a:cubicBezTo>
                    <a:cubicBezTo>
                      <a:pt x="18798" y="6249"/>
                      <a:pt x="18430" y="5414"/>
                      <a:pt x="16943" y="5180"/>
                    </a:cubicBezTo>
                    <a:cubicBezTo>
                      <a:pt x="16625" y="5003"/>
                      <a:pt x="16303" y="4952"/>
                      <a:pt x="15979" y="4952"/>
                    </a:cubicBezTo>
                    <a:cubicBezTo>
                      <a:pt x="15537" y="4952"/>
                      <a:pt x="15090" y="5046"/>
                      <a:pt x="14638" y="5046"/>
                    </a:cubicBezTo>
                    <a:cubicBezTo>
                      <a:pt x="14529" y="5037"/>
                      <a:pt x="14423" y="5032"/>
                      <a:pt x="14318" y="5032"/>
                    </a:cubicBezTo>
                    <a:cubicBezTo>
                      <a:pt x="13535" y="5032"/>
                      <a:pt x="12844" y="5283"/>
                      <a:pt x="12048" y="5431"/>
                    </a:cubicBezTo>
                    <a:cubicBezTo>
                      <a:pt x="11847" y="5347"/>
                      <a:pt x="11914" y="4963"/>
                      <a:pt x="11831" y="4729"/>
                    </a:cubicBezTo>
                    <a:cubicBezTo>
                      <a:pt x="11647" y="3860"/>
                      <a:pt x="11379" y="2991"/>
                      <a:pt x="11045" y="2173"/>
                    </a:cubicBezTo>
                    <a:cubicBezTo>
                      <a:pt x="10444" y="936"/>
                      <a:pt x="9107" y="685"/>
                      <a:pt x="7937" y="0"/>
                    </a:cubicBezTo>
                    <a:cubicBezTo>
                      <a:pt x="7918" y="0"/>
                      <a:pt x="7898" y="0"/>
                      <a:pt x="78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10"/>
              <p:cNvSpPr/>
              <p:nvPr/>
            </p:nvSpPr>
            <p:spPr>
              <a:xfrm>
                <a:off x="2412325" y="2565300"/>
                <a:ext cx="148725" cy="127425"/>
              </a:xfrm>
              <a:custGeom>
                <a:avLst/>
                <a:gdLst/>
                <a:ahLst/>
                <a:cxnLst/>
                <a:rect l="l" t="t" r="r" b="b"/>
                <a:pathLst>
                  <a:path w="5949" h="5097" extrusionOk="0">
                    <a:moveTo>
                      <a:pt x="3605" y="33"/>
                    </a:moveTo>
                    <a:cubicBezTo>
                      <a:pt x="3595" y="33"/>
                      <a:pt x="3585" y="33"/>
                      <a:pt x="3576" y="34"/>
                    </a:cubicBezTo>
                    <a:cubicBezTo>
                      <a:pt x="2907" y="84"/>
                      <a:pt x="2707" y="0"/>
                      <a:pt x="2105" y="167"/>
                    </a:cubicBezTo>
                    <a:cubicBezTo>
                      <a:pt x="1237" y="385"/>
                      <a:pt x="418" y="1036"/>
                      <a:pt x="234" y="1955"/>
                    </a:cubicBezTo>
                    <a:cubicBezTo>
                      <a:pt x="0" y="3091"/>
                      <a:pt x="953" y="4579"/>
                      <a:pt x="2055" y="4896"/>
                    </a:cubicBezTo>
                    <a:cubicBezTo>
                      <a:pt x="2482" y="5024"/>
                      <a:pt x="2955" y="5097"/>
                      <a:pt x="3419" y="5097"/>
                    </a:cubicBezTo>
                    <a:cubicBezTo>
                      <a:pt x="4716" y="5097"/>
                      <a:pt x="5948" y="4525"/>
                      <a:pt x="5948" y="2975"/>
                    </a:cubicBezTo>
                    <a:cubicBezTo>
                      <a:pt x="5948" y="2340"/>
                      <a:pt x="5798" y="1571"/>
                      <a:pt x="5330" y="1103"/>
                    </a:cubicBezTo>
                    <a:cubicBezTo>
                      <a:pt x="5036" y="809"/>
                      <a:pt x="4083" y="33"/>
                      <a:pt x="3605" y="3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0" name="Google Shape;360;p10"/>
            <p:cNvSpPr/>
            <p:nvPr/>
          </p:nvSpPr>
          <p:spPr>
            <a:xfrm>
              <a:off x="98084" y="58223"/>
              <a:ext cx="931486" cy="761958"/>
            </a:xfrm>
            <a:custGeom>
              <a:avLst/>
              <a:gdLst/>
              <a:ahLst/>
              <a:cxnLst/>
              <a:rect l="l" t="t" r="r" b="b"/>
              <a:pathLst>
                <a:path w="30528" h="24972" extrusionOk="0">
                  <a:moveTo>
                    <a:pt x="17832" y="1"/>
                  </a:moveTo>
                  <a:cubicBezTo>
                    <a:pt x="12247" y="1"/>
                    <a:pt x="4643" y="2217"/>
                    <a:pt x="1939" y="6183"/>
                  </a:cubicBezTo>
                  <a:cubicBezTo>
                    <a:pt x="1" y="9040"/>
                    <a:pt x="853" y="14353"/>
                    <a:pt x="1137" y="17578"/>
                  </a:cubicBezTo>
                  <a:cubicBezTo>
                    <a:pt x="1486" y="21523"/>
                    <a:pt x="2565" y="24972"/>
                    <a:pt x="6652" y="24972"/>
                  </a:cubicBezTo>
                  <a:cubicBezTo>
                    <a:pt x="7066" y="24972"/>
                    <a:pt x="7510" y="24936"/>
                    <a:pt x="7988" y="24863"/>
                  </a:cubicBezTo>
                  <a:cubicBezTo>
                    <a:pt x="10845" y="24428"/>
                    <a:pt x="13852" y="22574"/>
                    <a:pt x="14704" y="19600"/>
                  </a:cubicBezTo>
                  <a:cubicBezTo>
                    <a:pt x="15323" y="17427"/>
                    <a:pt x="14638" y="14320"/>
                    <a:pt x="16592" y="12766"/>
                  </a:cubicBezTo>
                  <a:cubicBezTo>
                    <a:pt x="19817" y="10209"/>
                    <a:pt x="30527" y="11763"/>
                    <a:pt x="28405" y="4529"/>
                  </a:cubicBezTo>
                  <a:cubicBezTo>
                    <a:pt x="28004" y="1220"/>
                    <a:pt x="24212" y="970"/>
                    <a:pt x="20953" y="285"/>
                  </a:cubicBezTo>
                  <a:cubicBezTo>
                    <a:pt x="20038" y="94"/>
                    <a:pt x="18977" y="1"/>
                    <a:pt x="178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1" name="Google Shape;361;p10"/>
          <p:cNvGrpSpPr/>
          <p:nvPr/>
        </p:nvGrpSpPr>
        <p:grpSpPr>
          <a:xfrm>
            <a:off x="7620585" y="80929"/>
            <a:ext cx="1515560" cy="1534062"/>
            <a:chOff x="7620585" y="80929"/>
            <a:chExt cx="1515560" cy="1534062"/>
          </a:xfrm>
        </p:grpSpPr>
        <p:sp>
          <p:nvSpPr>
            <p:cNvPr id="362" name="Google Shape;362;p10"/>
            <p:cNvSpPr/>
            <p:nvPr/>
          </p:nvSpPr>
          <p:spPr>
            <a:xfrm>
              <a:off x="8336961" y="1052707"/>
              <a:ext cx="799183" cy="562284"/>
            </a:xfrm>
            <a:custGeom>
              <a:avLst/>
              <a:gdLst/>
              <a:ahLst/>
              <a:cxnLst/>
              <a:rect l="l" t="t" r="r" b="b"/>
              <a:pathLst>
                <a:path w="26192" h="18428" extrusionOk="0">
                  <a:moveTo>
                    <a:pt x="12797" y="6506"/>
                  </a:moveTo>
                  <a:cubicBezTo>
                    <a:pt x="14548" y="6506"/>
                    <a:pt x="16600" y="7440"/>
                    <a:pt x="17327" y="9269"/>
                  </a:cubicBezTo>
                  <a:cubicBezTo>
                    <a:pt x="17463" y="10877"/>
                    <a:pt x="15021" y="11733"/>
                    <a:pt x="13063" y="11733"/>
                  </a:cubicBezTo>
                  <a:cubicBezTo>
                    <a:pt x="12132" y="11733"/>
                    <a:pt x="11310" y="11539"/>
                    <a:pt x="10928" y="11141"/>
                  </a:cubicBezTo>
                  <a:cubicBezTo>
                    <a:pt x="8821" y="8023"/>
                    <a:pt x="10565" y="6506"/>
                    <a:pt x="12797" y="6506"/>
                  </a:cubicBezTo>
                  <a:close/>
                  <a:moveTo>
                    <a:pt x="12243" y="0"/>
                  </a:moveTo>
                  <a:cubicBezTo>
                    <a:pt x="11633" y="0"/>
                    <a:pt x="11031" y="64"/>
                    <a:pt x="10443" y="197"/>
                  </a:cubicBezTo>
                  <a:cubicBezTo>
                    <a:pt x="3793" y="598"/>
                    <a:pt x="0" y="10038"/>
                    <a:pt x="3459" y="14750"/>
                  </a:cubicBezTo>
                  <a:cubicBezTo>
                    <a:pt x="5239" y="17211"/>
                    <a:pt x="9327" y="18428"/>
                    <a:pt x="13388" y="18428"/>
                  </a:cubicBezTo>
                  <a:cubicBezTo>
                    <a:pt x="18095" y="18428"/>
                    <a:pt x="22764" y="16793"/>
                    <a:pt x="23760" y="13563"/>
                  </a:cubicBezTo>
                  <a:cubicBezTo>
                    <a:pt x="26192" y="7370"/>
                    <a:pt x="18825" y="0"/>
                    <a:pt x="122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63" name="Google Shape;363;p10"/>
            <p:cNvGrpSpPr/>
            <p:nvPr/>
          </p:nvGrpSpPr>
          <p:grpSpPr>
            <a:xfrm>
              <a:off x="7620585" y="80929"/>
              <a:ext cx="1468292" cy="832564"/>
              <a:chOff x="4979600" y="3388700"/>
              <a:chExt cx="1203025" cy="682150"/>
            </a:xfrm>
          </p:grpSpPr>
          <p:sp>
            <p:nvSpPr>
              <p:cNvPr id="364" name="Google Shape;364;p10"/>
              <p:cNvSpPr/>
              <p:nvPr/>
            </p:nvSpPr>
            <p:spPr>
              <a:xfrm>
                <a:off x="4979600" y="3388700"/>
                <a:ext cx="1203025" cy="682150"/>
              </a:xfrm>
              <a:custGeom>
                <a:avLst/>
                <a:gdLst/>
                <a:ahLst/>
                <a:cxnLst/>
                <a:rect l="l" t="t" r="r" b="b"/>
                <a:pathLst>
                  <a:path w="48121" h="27286" extrusionOk="0">
                    <a:moveTo>
                      <a:pt x="24730" y="0"/>
                    </a:moveTo>
                    <a:cubicBezTo>
                      <a:pt x="22179" y="0"/>
                      <a:pt x="19637" y="1314"/>
                      <a:pt x="17878" y="3272"/>
                    </a:cubicBezTo>
                    <a:cubicBezTo>
                      <a:pt x="17678" y="3489"/>
                      <a:pt x="17511" y="3706"/>
                      <a:pt x="17327" y="3923"/>
                    </a:cubicBezTo>
                    <a:cubicBezTo>
                      <a:pt x="17076" y="4258"/>
                      <a:pt x="16842" y="4608"/>
                      <a:pt x="16642" y="4959"/>
                    </a:cubicBezTo>
                    <a:cubicBezTo>
                      <a:pt x="16508" y="5193"/>
                      <a:pt x="16374" y="5427"/>
                      <a:pt x="16274" y="5661"/>
                    </a:cubicBezTo>
                    <a:cubicBezTo>
                      <a:pt x="16207" y="5795"/>
                      <a:pt x="16157" y="5928"/>
                      <a:pt x="16090" y="6062"/>
                    </a:cubicBezTo>
                    <a:cubicBezTo>
                      <a:pt x="15656" y="7165"/>
                      <a:pt x="15422" y="8351"/>
                      <a:pt x="14787" y="9354"/>
                    </a:cubicBezTo>
                    <a:cubicBezTo>
                      <a:pt x="14186" y="10289"/>
                      <a:pt x="13333" y="11041"/>
                      <a:pt x="12331" y="11542"/>
                    </a:cubicBezTo>
                    <a:cubicBezTo>
                      <a:pt x="12164" y="11626"/>
                      <a:pt x="11997" y="11710"/>
                      <a:pt x="11830" y="11793"/>
                    </a:cubicBezTo>
                    <a:cubicBezTo>
                      <a:pt x="11195" y="12077"/>
                      <a:pt x="10543" y="12311"/>
                      <a:pt x="9891" y="12495"/>
                    </a:cubicBezTo>
                    <a:lnTo>
                      <a:pt x="9424" y="12612"/>
                    </a:lnTo>
                    <a:lnTo>
                      <a:pt x="9357" y="12629"/>
                    </a:lnTo>
                    <a:cubicBezTo>
                      <a:pt x="7886" y="13013"/>
                      <a:pt x="6366" y="13263"/>
                      <a:pt x="4929" y="13765"/>
                    </a:cubicBezTo>
                    <a:cubicBezTo>
                      <a:pt x="4745" y="13832"/>
                      <a:pt x="4561" y="13898"/>
                      <a:pt x="4394" y="13982"/>
                    </a:cubicBezTo>
                    <a:cubicBezTo>
                      <a:pt x="4010" y="14132"/>
                      <a:pt x="3642" y="14299"/>
                      <a:pt x="3292" y="14517"/>
                    </a:cubicBezTo>
                    <a:lnTo>
                      <a:pt x="3125" y="14617"/>
                    </a:lnTo>
                    <a:cubicBezTo>
                      <a:pt x="2941" y="14717"/>
                      <a:pt x="2774" y="14851"/>
                      <a:pt x="2607" y="14968"/>
                    </a:cubicBezTo>
                    <a:cubicBezTo>
                      <a:pt x="1069" y="16121"/>
                      <a:pt x="0" y="17992"/>
                      <a:pt x="468" y="19813"/>
                    </a:cubicBezTo>
                    <a:cubicBezTo>
                      <a:pt x="769" y="20983"/>
                      <a:pt x="1637" y="21918"/>
                      <a:pt x="2556" y="22737"/>
                    </a:cubicBezTo>
                    <a:cubicBezTo>
                      <a:pt x="3642" y="23706"/>
                      <a:pt x="4845" y="24592"/>
                      <a:pt x="6216" y="25143"/>
                    </a:cubicBezTo>
                    <a:cubicBezTo>
                      <a:pt x="7509" y="25669"/>
                      <a:pt x="8846" y="25860"/>
                      <a:pt x="10210" y="25860"/>
                    </a:cubicBezTo>
                    <a:cubicBezTo>
                      <a:pt x="12617" y="25860"/>
                      <a:pt x="15109" y="25264"/>
                      <a:pt x="17594" y="24859"/>
                    </a:cubicBezTo>
                    <a:lnTo>
                      <a:pt x="18246" y="24759"/>
                    </a:lnTo>
                    <a:cubicBezTo>
                      <a:pt x="18714" y="24692"/>
                      <a:pt x="19198" y="24625"/>
                      <a:pt x="19683" y="24592"/>
                    </a:cubicBezTo>
                    <a:cubicBezTo>
                      <a:pt x="19900" y="24575"/>
                      <a:pt x="20134" y="24542"/>
                      <a:pt x="20351" y="24542"/>
                    </a:cubicBezTo>
                    <a:cubicBezTo>
                      <a:pt x="20685" y="24508"/>
                      <a:pt x="21036" y="24508"/>
                      <a:pt x="21370" y="24508"/>
                    </a:cubicBezTo>
                    <a:cubicBezTo>
                      <a:pt x="22323" y="24508"/>
                      <a:pt x="23292" y="24575"/>
                      <a:pt x="24227" y="24725"/>
                    </a:cubicBezTo>
                    <a:cubicBezTo>
                      <a:pt x="24411" y="24759"/>
                      <a:pt x="24595" y="24792"/>
                      <a:pt x="24779" y="24826"/>
                    </a:cubicBezTo>
                    <a:cubicBezTo>
                      <a:pt x="25497" y="24943"/>
                      <a:pt x="26216" y="25093"/>
                      <a:pt x="26934" y="25277"/>
                    </a:cubicBezTo>
                    <a:lnTo>
                      <a:pt x="27452" y="25394"/>
                    </a:lnTo>
                    <a:cubicBezTo>
                      <a:pt x="28755" y="25728"/>
                      <a:pt x="30042" y="26096"/>
                      <a:pt x="31329" y="26413"/>
                    </a:cubicBezTo>
                    <a:cubicBezTo>
                      <a:pt x="32164" y="26614"/>
                      <a:pt x="32999" y="26797"/>
                      <a:pt x="33835" y="26948"/>
                    </a:cubicBezTo>
                    <a:cubicBezTo>
                      <a:pt x="34052" y="26981"/>
                      <a:pt x="34236" y="27015"/>
                      <a:pt x="34453" y="27048"/>
                    </a:cubicBezTo>
                    <a:cubicBezTo>
                      <a:pt x="35121" y="27148"/>
                      <a:pt x="35806" y="27215"/>
                      <a:pt x="36492" y="27248"/>
                    </a:cubicBezTo>
                    <a:cubicBezTo>
                      <a:pt x="36692" y="27282"/>
                      <a:pt x="36893" y="27282"/>
                      <a:pt x="37093" y="27282"/>
                    </a:cubicBezTo>
                    <a:cubicBezTo>
                      <a:pt x="37190" y="27284"/>
                      <a:pt x="37286" y="27285"/>
                      <a:pt x="37383" y="27285"/>
                    </a:cubicBezTo>
                    <a:cubicBezTo>
                      <a:pt x="38738" y="27285"/>
                      <a:pt x="40076" y="27066"/>
                      <a:pt x="41370" y="26614"/>
                    </a:cubicBezTo>
                    <a:cubicBezTo>
                      <a:pt x="42306" y="26279"/>
                      <a:pt x="43175" y="25812"/>
                      <a:pt x="43960" y="25210"/>
                    </a:cubicBezTo>
                    <a:cubicBezTo>
                      <a:pt x="44111" y="25093"/>
                      <a:pt x="44244" y="24976"/>
                      <a:pt x="44378" y="24876"/>
                    </a:cubicBezTo>
                    <a:cubicBezTo>
                      <a:pt x="44846" y="24475"/>
                      <a:pt x="45264" y="24040"/>
                      <a:pt x="45665" y="23589"/>
                    </a:cubicBezTo>
                    <a:cubicBezTo>
                      <a:pt x="45781" y="23439"/>
                      <a:pt x="45898" y="23305"/>
                      <a:pt x="45999" y="23155"/>
                    </a:cubicBezTo>
                    <a:cubicBezTo>
                      <a:pt x="46450" y="22570"/>
                      <a:pt x="46817" y="21935"/>
                      <a:pt x="47135" y="21267"/>
                    </a:cubicBezTo>
                    <a:cubicBezTo>
                      <a:pt x="47285" y="20949"/>
                      <a:pt x="47419" y="20615"/>
                      <a:pt x="47536" y="20281"/>
                    </a:cubicBezTo>
                    <a:cubicBezTo>
                      <a:pt x="47920" y="19195"/>
                      <a:pt x="48121" y="18059"/>
                      <a:pt x="48104" y="16923"/>
                    </a:cubicBezTo>
                    <a:cubicBezTo>
                      <a:pt x="48037" y="14533"/>
                      <a:pt x="47135" y="12244"/>
                      <a:pt x="45564" y="10440"/>
                    </a:cubicBezTo>
                    <a:cubicBezTo>
                      <a:pt x="45431" y="10289"/>
                      <a:pt x="45280" y="10139"/>
                      <a:pt x="45147" y="9989"/>
                    </a:cubicBezTo>
                    <a:cubicBezTo>
                      <a:pt x="44846" y="9688"/>
                      <a:pt x="44528" y="9387"/>
                      <a:pt x="44177" y="9120"/>
                    </a:cubicBezTo>
                    <a:cubicBezTo>
                      <a:pt x="44027" y="8986"/>
                      <a:pt x="43860" y="8869"/>
                      <a:pt x="43693" y="8752"/>
                    </a:cubicBezTo>
                    <a:cubicBezTo>
                      <a:pt x="42891" y="8167"/>
                      <a:pt x="42022" y="7716"/>
                      <a:pt x="41070" y="7415"/>
                    </a:cubicBezTo>
                    <a:cubicBezTo>
                      <a:pt x="39733" y="6981"/>
                      <a:pt x="38296" y="6831"/>
                      <a:pt x="36893" y="6563"/>
                    </a:cubicBezTo>
                    <a:cubicBezTo>
                      <a:pt x="36759" y="6530"/>
                      <a:pt x="36608" y="6496"/>
                      <a:pt x="36458" y="6463"/>
                    </a:cubicBezTo>
                    <a:cubicBezTo>
                      <a:pt x="35522" y="6296"/>
                      <a:pt x="34620" y="5979"/>
                      <a:pt x="33785" y="5527"/>
                    </a:cubicBezTo>
                    <a:lnTo>
                      <a:pt x="33651" y="5461"/>
                    </a:lnTo>
                    <a:cubicBezTo>
                      <a:pt x="33501" y="5377"/>
                      <a:pt x="33350" y="5277"/>
                      <a:pt x="33217" y="5177"/>
                    </a:cubicBezTo>
                    <a:cubicBezTo>
                      <a:pt x="32749" y="4859"/>
                      <a:pt x="32298" y="4491"/>
                      <a:pt x="31880" y="4107"/>
                    </a:cubicBezTo>
                    <a:cubicBezTo>
                      <a:pt x="31746" y="3973"/>
                      <a:pt x="31613" y="3840"/>
                      <a:pt x="31462" y="3706"/>
                    </a:cubicBezTo>
                    <a:cubicBezTo>
                      <a:pt x="30527" y="2787"/>
                      <a:pt x="29641" y="1818"/>
                      <a:pt x="28538" y="1116"/>
                    </a:cubicBezTo>
                    <a:cubicBezTo>
                      <a:pt x="27335" y="343"/>
                      <a:pt x="26031" y="0"/>
                      <a:pt x="2473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10"/>
              <p:cNvSpPr/>
              <p:nvPr/>
            </p:nvSpPr>
            <p:spPr>
              <a:xfrm>
                <a:off x="5348000" y="3631325"/>
                <a:ext cx="88600" cy="90575"/>
              </a:xfrm>
              <a:custGeom>
                <a:avLst/>
                <a:gdLst/>
                <a:ahLst/>
                <a:cxnLst/>
                <a:rect l="l" t="t" r="r" b="b"/>
                <a:pathLst>
                  <a:path w="3544" h="3623" extrusionOk="0">
                    <a:moveTo>
                      <a:pt x="1847" y="588"/>
                    </a:moveTo>
                    <a:cubicBezTo>
                      <a:pt x="1975" y="588"/>
                      <a:pt x="2105" y="621"/>
                      <a:pt x="2223" y="685"/>
                    </a:cubicBezTo>
                    <a:cubicBezTo>
                      <a:pt x="2958" y="935"/>
                      <a:pt x="3226" y="1837"/>
                      <a:pt x="2741" y="2456"/>
                    </a:cubicBezTo>
                    <a:cubicBezTo>
                      <a:pt x="2708" y="2489"/>
                      <a:pt x="2674" y="2522"/>
                      <a:pt x="2658" y="2556"/>
                    </a:cubicBezTo>
                    <a:cubicBezTo>
                      <a:pt x="2474" y="2890"/>
                      <a:pt x="2123" y="3074"/>
                      <a:pt x="1755" y="3074"/>
                    </a:cubicBezTo>
                    <a:cubicBezTo>
                      <a:pt x="1710" y="3083"/>
                      <a:pt x="1668" y="3087"/>
                      <a:pt x="1627" y="3087"/>
                    </a:cubicBezTo>
                    <a:cubicBezTo>
                      <a:pt x="1367" y="3087"/>
                      <a:pt x="1191" y="2915"/>
                      <a:pt x="1003" y="2756"/>
                    </a:cubicBezTo>
                    <a:cubicBezTo>
                      <a:pt x="953" y="2706"/>
                      <a:pt x="920" y="2656"/>
                      <a:pt x="870" y="2606"/>
                    </a:cubicBezTo>
                    <a:cubicBezTo>
                      <a:pt x="435" y="2205"/>
                      <a:pt x="552" y="1654"/>
                      <a:pt x="820" y="1286"/>
                    </a:cubicBezTo>
                    <a:cubicBezTo>
                      <a:pt x="1003" y="1069"/>
                      <a:pt x="1204" y="868"/>
                      <a:pt x="1438" y="718"/>
                    </a:cubicBezTo>
                    <a:cubicBezTo>
                      <a:pt x="1561" y="630"/>
                      <a:pt x="1703" y="588"/>
                      <a:pt x="1847" y="588"/>
                    </a:cubicBezTo>
                    <a:close/>
                    <a:moveTo>
                      <a:pt x="1850" y="0"/>
                    </a:moveTo>
                    <a:cubicBezTo>
                      <a:pt x="1790" y="0"/>
                      <a:pt x="1730" y="6"/>
                      <a:pt x="1672" y="16"/>
                    </a:cubicBezTo>
                    <a:cubicBezTo>
                      <a:pt x="1003" y="233"/>
                      <a:pt x="469" y="718"/>
                      <a:pt x="168" y="1370"/>
                    </a:cubicBezTo>
                    <a:cubicBezTo>
                      <a:pt x="34" y="1687"/>
                      <a:pt x="1" y="2055"/>
                      <a:pt x="101" y="2389"/>
                    </a:cubicBezTo>
                    <a:cubicBezTo>
                      <a:pt x="235" y="2756"/>
                      <a:pt x="486" y="3057"/>
                      <a:pt x="803" y="3274"/>
                    </a:cubicBezTo>
                    <a:cubicBezTo>
                      <a:pt x="1086" y="3505"/>
                      <a:pt x="1431" y="3622"/>
                      <a:pt x="1774" y="3622"/>
                    </a:cubicBezTo>
                    <a:cubicBezTo>
                      <a:pt x="2078" y="3622"/>
                      <a:pt x="2382" y="3530"/>
                      <a:pt x="2641" y="3341"/>
                    </a:cubicBezTo>
                    <a:cubicBezTo>
                      <a:pt x="3209" y="2940"/>
                      <a:pt x="3543" y="2272"/>
                      <a:pt x="3526" y="1587"/>
                    </a:cubicBezTo>
                    <a:cubicBezTo>
                      <a:pt x="3460" y="1386"/>
                      <a:pt x="3426" y="1203"/>
                      <a:pt x="3343" y="1019"/>
                    </a:cubicBezTo>
                    <a:cubicBezTo>
                      <a:pt x="3125" y="517"/>
                      <a:pt x="2691" y="267"/>
                      <a:pt x="2223" y="83"/>
                    </a:cubicBezTo>
                    <a:cubicBezTo>
                      <a:pt x="2109" y="26"/>
                      <a:pt x="1979" y="0"/>
                      <a:pt x="18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10"/>
              <p:cNvSpPr/>
              <p:nvPr/>
            </p:nvSpPr>
            <p:spPr>
              <a:xfrm>
                <a:off x="5715600" y="3611225"/>
                <a:ext cx="87750" cy="81700"/>
              </a:xfrm>
              <a:custGeom>
                <a:avLst/>
                <a:gdLst/>
                <a:ahLst/>
                <a:cxnLst/>
                <a:rect l="l" t="t" r="r" b="b"/>
                <a:pathLst>
                  <a:path w="3510" h="3268" extrusionOk="0">
                    <a:moveTo>
                      <a:pt x="1989" y="553"/>
                    </a:moveTo>
                    <a:cubicBezTo>
                      <a:pt x="2156" y="553"/>
                      <a:pt x="2306" y="620"/>
                      <a:pt x="2407" y="753"/>
                    </a:cubicBezTo>
                    <a:cubicBezTo>
                      <a:pt x="2473" y="804"/>
                      <a:pt x="2524" y="854"/>
                      <a:pt x="2607" y="904"/>
                    </a:cubicBezTo>
                    <a:cubicBezTo>
                      <a:pt x="2674" y="954"/>
                      <a:pt x="2724" y="1004"/>
                      <a:pt x="2774" y="1071"/>
                    </a:cubicBezTo>
                    <a:cubicBezTo>
                      <a:pt x="3058" y="1472"/>
                      <a:pt x="2858" y="2291"/>
                      <a:pt x="2507" y="2558"/>
                    </a:cubicBezTo>
                    <a:lnTo>
                      <a:pt x="2490" y="2558"/>
                    </a:lnTo>
                    <a:cubicBezTo>
                      <a:pt x="2330" y="2678"/>
                      <a:pt x="2133" y="2738"/>
                      <a:pt x="1929" y="2738"/>
                    </a:cubicBezTo>
                    <a:cubicBezTo>
                      <a:pt x="1794" y="2738"/>
                      <a:pt x="1655" y="2712"/>
                      <a:pt x="1521" y="2658"/>
                    </a:cubicBezTo>
                    <a:cubicBezTo>
                      <a:pt x="1354" y="2575"/>
                      <a:pt x="1187" y="2491"/>
                      <a:pt x="1003" y="2391"/>
                    </a:cubicBezTo>
                    <a:cubicBezTo>
                      <a:pt x="702" y="2240"/>
                      <a:pt x="635" y="1956"/>
                      <a:pt x="585" y="1656"/>
                    </a:cubicBezTo>
                    <a:lnTo>
                      <a:pt x="585" y="1539"/>
                    </a:lnTo>
                    <a:cubicBezTo>
                      <a:pt x="485" y="887"/>
                      <a:pt x="953" y="586"/>
                      <a:pt x="1471" y="570"/>
                    </a:cubicBezTo>
                    <a:lnTo>
                      <a:pt x="1671" y="570"/>
                    </a:lnTo>
                    <a:cubicBezTo>
                      <a:pt x="1788" y="570"/>
                      <a:pt x="1889" y="553"/>
                      <a:pt x="1989" y="553"/>
                    </a:cubicBezTo>
                    <a:close/>
                    <a:moveTo>
                      <a:pt x="1913" y="1"/>
                    </a:moveTo>
                    <a:cubicBezTo>
                      <a:pt x="1838" y="1"/>
                      <a:pt x="1763" y="6"/>
                      <a:pt x="1688" y="18"/>
                    </a:cubicBezTo>
                    <a:cubicBezTo>
                      <a:pt x="1504" y="35"/>
                      <a:pt x="1304" y="52"/>
                      <a:pt x="1103" y="85"/>
                    </a:cubicBezTo>
                    <a:cubicBezTo>
                      <a:pt x="569" y="169"/>
                      <a:pt x="134" y="586"/>
                      <a:pt x="51" y="1138"/>
                    </a:cubicBezTo>
                    <a:cubicBezTo>
                      <a:pt x="1" y="1489"/>
                      <a:pt x="51" y="1856"/>
                      <a:pt x="184" y="2190"/>
                    </a:cubicBezTo>
                    <a:cubicBezTo>
                      <a:pt x="234" y="2341"/>
                      <a:pt x="318" y="2474"/>
                      <a:pt x="418" y="2608"/>
                    </a:cubicBezTo>
                    <a:cubicBezTo>
                      <a:pt x="862" y="2945"/>
                      <a:pt x="1307" y="3268"/>
                      <a:pt x="1879" y="3268"/>
                    </a:cubicBezTo>
                    <a:cubicBezTo>
                      <a:pt x="1932" y="3268"/>
                      <a:pt x="1985" y="3265"/>
                      <a:pt x="2039" y="3260"/>
                    </a:cubicBezTo>
                    <a:cubicBezTo>
                      <a:pt x="2624" y="3193"/>
                      <a:pt x="3092" y="2942"/>
                      <a:pt x="3259" y="2341"/>
                    </a:cubicBezTo>
                    <a:cubicBezTo>
                      <a:pt x="3275" y="2274"/>
                      <a:pt x="3309" y="2207"/>
                      <a:pt x="3342" y="2157"/>
                    </a:cubicBezTo>
                    <a:cubicBezTo>
                      <a:pt x="3509" y="1722"/>
                      <a:pt x="3476" y="1238"/>
                      <a:pt x="3242" y="837"/>
                    </a:cubicBezTo>
                    <a:cubicBezTo>
                      <a:pt x="2992" y="321"/>
                      <a:pt x="2468" y="1"/>
                      <a:pt x="19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10"/>
              <p:cNvSpPr/>
              <p:nvPr/>
            </p:nvSpPr>
            <p:spPr>
              <a:xfrm>
                <a:off x="5816275" y="3863125"/>
                <a:ext cx="83150" cy="8785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514" extrusionOk="0">
                    <a:moveTo>
                      <a:pt x="1494" y="515"/>
                    </a:moveTo>
                    <a:cubicBezTo>
                      <a:pt x="1553" y="515"/>
                      <a:pt x="1613" y="522"/>
                      <a:pt x="1671" y="535"/>
                    </a:cubicBezTo>
                    <a:cubicBezTo>
                      <a:pt x="2356" y="836"/>
                      <a:pt x="2707" y="1120"/>
                      <a:pt x="2740" y="1956"/>
                    </a:cubicBezTo>
                    <a:cubicBezTo>
                      <a:pt x="2708" y="2530"/>
                      <a:pt x="2208" y="2975"/>
                      <a:pt x="1636" y="2975"/>
                    </a:cubicBezTo>
                    <a:cubicBezTo>
                      <a:pt x="1625" y="2975"/>
                      <a:pt x="1615" y="2975"/>
                      <a:pt x="1604" y="2975"/>
                    </a:cubicBezTo>
                    <a:cubicBezTo>
                      <a:pt x="1437" y="2958"/>
                      <a:pt x="1287" y="2891"/>
                      <a:pt x="1153" y="2774"/>
                    </a:cubicBezTo>
                    <a:cubicBezTo>
                      <a:pt x="852" y="2524"/>
                      <a:pt x="518" y="2290"/>
                      <a:pt x="585" y="1855"/>
                    </a:cubicBezTo>
                    <a:cubicBezTo>
                      <a:pt x="535" y="1471"/>
                      <a:pt x="635" y="1087"/>
                      <a:pt x="886" y="786"/>
                    </a:cubicBezTo>
                    <a:cubicBezTo>
                      <a:pt x="1045" y="614"/>
                      <a:pt x="1267" y="515"/>
                      <a:pt x="1494" y="515"/>
                    </a:cubicBezTo>
                    <a:close/>
                    <a:moveTo>
                      <a:pt x="1523" y="1"/>
                    </a:moveTo>
                    <a:cubicBezTo>
                      <a:pt x="1053" y="1"/>
                      <a:pt x="548" y="203"/>
                      <a:pt x="318" y="652"/>
                    </a:cubicBezTo>
                    <a:cubicBezTo>
                      <a:pt x="101" y="1020"/>
                      <a:pt x="0" y="1421"/>
                      <a:pt x="34" y="1839"/>
                    </a:cubicBezTo>
                    <a:cubicBezTo>
                      <a:pt x="0" y="2106"/>
                      <a:pt x="67" y="2373"/>
                      <a:pt x="217" y="2591"/>
                    </a:cubicBezTo>
                    <a:cubicBezTo>
                      <a:pt x="334" y="2758"/>
                      <a:pt x="485" y="2891"/>
                      <a:pt x="602" y="3025"/>
                    </a:cubicBezTo>
                    <a:cubicBezTo>
                      <a:pt x="836" y="3276"/>
                      <a:pt x="1120" y="3426"/>
                      <a:pt x="1437" y="3493"/>
                    </a:cubicBezTo>
                    <a:cubicBezTo>
                      <a:pt x="1514" y="3507"/>
                      <a:pt x="1591" y="3513"/>
                      <a:pt x="1668" y="3513"/>
                    </a:cubicBezTo>
                    <a:cubicBezTo>
                      <a:pt x="2428" y="3513"/>
                      <a:pt x="3166" y="2863"/>
                      <a:pt x="3242" y="2089"/>
                    </a:cubicBezTo>
                    <a:cubicBezTo>
                      <a:pt x="3325" y="1237"/>
                      <a:pt x="2824" y="418"/>
                      <a:pt x="2022" y="84"/>
                    </a:cubicBezTo>
                    <a:cubicBezTo>
                      <a:pt x="1871" y="29"/>
                      <a:pt x="1699" y="1"/>
                      <a:pt x="15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10"/>
              <p:cNvSpPr/>
              <p:nvPr/>
            </p:nvSpPr>
            <p:spPr>
              <a:xfrm>
                <a:off x="5585700" y="3978750"/>
                <a:ext cx="80625" cy="45225"/>
              </a:xfrm>
              <a:custGeom>
                <a:avLst/>
                <a:gdLst/>
                <a:ahLst/>
                <a:cxnLst/>
                <a:rect l="l" t="t" r="r" b="b"/>
                <a:pathLst>
                  <a:path w="3225" h="1809" extrusionOk="0">
                    <a:moveTo>
                      <a:pt x="1979" y="0"/>
                    </a:moveTo>
                    <a:cubicBezTo>
                      <a:pt x="1927" y="0"/>
                      <a:pt x="1874" y="7"/>
                      <a:pt x="1821" y="21"/>
                    </a:cubicBezTo>
                    <a:cubicBezTo>
                      <a:pt x="1654" y="54"/>
                      <a:pt x="1487" y="88"/>
                      <a:pt x="1303" y="104"/>
                    </a:cubicBezTo>
                    <a:cubicBezTo>
                      <a:pt x="752" y="188"/>
                      <a:pt x="284" y="539"/>
                      <a:pt x="34" y="1040"/>
                    </a:cubicBezTo>
                    <a:cubicBezTo>
                      <a:pt x="34" y="1073"/>
                      <a:pt x="17" y="1090"/>
                      <a:pt x="0" y="1123"/>
                    </a:cubicBezTo>
                    <a:cubicBezTo>
                      <a:pt x="184" y="1157"/>
                      <a:pt x="368" y="1190"/>
                      <a:pt x="552" y="1224"/>
                    </a:cubicBezTo>
                    <a:cubicBezTo>
                      <a:pt x="685" y="956"/>
                      <a:pt x="919" y="773"/>
                      <a:pt x="1203" y="672"/>
                    </a:cubicBezTo>
                    <a:cubicBezTo>
                      <a:pt x="1454" y="622"/>
                      <a:pt x="1721" y="572"/>
                      <a:pt x="1988" y="555"/>
                    </a:cubicBezTo>
                    <a:cubicBezTo>
                      <a:pt x="2055" y="555"/>
                      <a:pt x="2122" y="589"/>
                      <a:pt x="2172" y="656"/>
                    </a:cubicBezTo>
                    <a:cubicBezTo>
                      <a:pt x="2323" y="839"/>
                      <a:pt x="2456" y="1040"/>
                      <a:pt x="2590" y="1257"/>
                    </a:cubicBezTo>
                    <a:cubicBezTo>
                      <a:pt x="2640" y="1391"/>
                      <a:pt x="2690" y="1524"/>
                      <a:pt x="2707" y="1675"/>
                    </a:cubicBezTo>
                    <a:lnTo>
                      <a:pt x="3225" y="1809"/>
                    </a:lnTo>
                    <a:cubicBezTo>
                      <a:pt x="3225" y="1742"/>
                      <a:pt x="3225" y="1692"/>
                      <a:pt x="3225" y="1658"/>
                    </a:cubicBezTo>
                    <a:cubicBezTo>
                      <a:pt x="3208" y="1541"/>
                      <a:pt x="3191" y="1424"/>
                      <a:pt x="3158" y="1324"/>
                    </a:cubicBezTo>
                    <a:cubicBezTo>
                      <a:pt x="3024" y="906"/>
                      <a:pt x="2807" y="555"/>
                      <a:pt x="2506" y="255"/>
                    </a:cubicBezTo>
                    <a:cubicBezTo>
                      <a:pt x="2374" y="96"/>
                      <a:pt x="2179" y="0"/>
                      <a:pt x="19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10"/>
              <p:cNvSpPr/>
              <p:nvPr/>
            </p:nvSpPr>
            <p:spPr>
              <a:xfrm>
                <a:off x="5823375" y="4016125"/>
                <a:ext cx="852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3409" h="2169" extrusionOk="0">
                    <a:moveTo>
                      <a:pt x="1664" y="0"/>
                    </a:moveTo>
                    <a:cubicBezTo>
                      <a:pt x="1595" y="0"/>
                      <a:pt x="1524" y="4"/>
                      <a:pt x="1454" y="13"/>
                    </a:cubicBezTo>
                    <a:cubicBezTo>
                      <a:pt x="1387" y="13"/>
                      <a:pt x="1287" y="13"/>
                      <a:pt x="1187" y="29"/>
                    </a:cubicBezTo>
                    <a:cubicBezTo>
                      <a:pt x="585" y="63"/>
                      <a:pt x="84" y="547"/>
                      <a:pt x="34" y="1166"/>
                    </a:cubicBezTo>
                    <a:cubicBezTo>
                      <a:pt x="0" y="1400"/>
                      <a:pt x="34" y="1633"/>
                      <a:pt x="101" y="1851"/>
                    </a:cubicBezTo>
                    <a:cubicBezTo>
                      <a:pt x="301" y="1884"/>
                      <a:pt x="502" y="1918"/>
                      <a:pt x="702" y="1951"/>
                    </a:cubicBezTo>
                    <a:cubicBezTo>
                      <a:pt x="568" y="1700"/>
                      <a:pt x="518" y="1416"/>
                      <a:pt x="568" y="1149"/>
                    </a:cubicBezTo>
                    <a:cubicBezTo>
                      <a:pt x="635" y="831"/>
                      <a:pt x="886" y="598"/>
                      <a:pt x="1187" y="547"/>
                    </a:cubicBezTo>
                    <a:cubicBezTo>
                      <a:pt x="1387" y="531"/>
                      <a:pt x="1571" y="514"/>
                      <a:pt x="1755" y="514"/>
                    </a:cubicBezTo>
                    <a:cubicBezTo>
                      <a:pt x="1939" y="514"/>
                      <a:pt x="2106" y="581"/>
                      <a:pt x="2239" y="715"/>
                    </a:cubicBezTo>
                    <a:cubicBezTo>
                      <a:pt x="2273" y="765"/>
                      <a:pt x="2340" y="798"/>
                      <a:pt x="2390" y="798"/>
                    </a:cubicBezTo>
                    <a:cubicBezTo>
                      <a:pt x="2590" y="848"/>
                      <a:pt x="2724" y="999"/>
                      <a:pt x="2774" y="1182"/>
                    </a:cubicBezTo>
                    <a:cubicBezTo>
                      <a:pt x="2824" y="1349"/>
                      <a:pt x="2841" y="1517"/>
                      <a:pt x="2874" y="1684"/>
                    </a:cubicBezTo>
                    <a:cubicBezTo>
                      <a:pt x="2891" y="1851"/>
                      <a:pt x="2857" y="2018"/>
                      <a:pt x="2757" y="2151"/>
                    </a:cubicBezTo>
                    <a:cubicBezTo>
                      <a:pt x="2941" y="2168"/>
                      <a:pt x="3142" y="2168"/>
                      <a:pt x="3342" y="2168"/>
                    </a:cubicBezTo>
                    <a:cubicBezTo>
                      <a:pt x="3359" y="2101"/>
                      <a:pt x="3375" y="2034"/>
                      <a:pt x="3375" y="1968"/>
                    </a:cubicBezTo>
                    <a:cubicBezTo>
                      <a:pt x="3409" y="1299"/>
                      <a:pt x="3325" y="681"/>
                      <a:pt x="2624" y="297"/>
                    </a:cubicBezTo>
                    <a:cubicBezTo>
                      <a:pt x="2346" y="102"/>
                      <a:pt x="2010" y="0"/>
                      <a:pt x="16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10"/>
              <p:cNvSpPr/>
              <p:nvPr/>
            </p:nvSpPr>
            <p:spPr>
              <a:xfrm>
                <a:off x="5386450" y="3470425"/>
                <a:ext cx="74375" cy="80700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3228" extrusionOk="0">
                    <a:moveTo>
                      <a:pt x="1662" y="1"/>
                    </a:moveTo>
                    <a:cubicBezTo>
                      <a:pt x="1643" y="1"/>
                      <a:pt x="1623" y="2"/>
                      <a:pt x="1604" y="3"/>
                    </a:cubicBezTo>
                    <a:cubicBezTo>
                      <a:pt x="1420" y="220"/>
                      <a:pt x="1237" y="420"/>
                      <a:pt x="1070" y="654"/>
                    </a:cubicBezTo>
                    <a:cubicBezTo>
                      <a:pt x="1220" y="594"/>
                      <a:pt x="1382" y="564"/>
                      <a:pt x="1546" y="564"/>
                    </a:cubicBezTo>
                    <a:cubicBezTo>
                      <a:pt x="1655" y="564"/>
                      <a:pt x="1765" y="578"/>
                      <a:pt x="1872" y="604"/>
                    </a:cubicBezTo>
                    <a:cubicBezTo>
                      <a:pt x="2055" y="654"/>
                      <a:pt x="2222" y="821"/>
                      <a:pt x="2256" y="1022"/>
                    </a:cubicBezTo>
                    <a:cubicBezTo>
                      <a:pt x="2323" y="1222"/>
                      <a:pt x="2373" y="1423"/>
                      <a:pt x="2406" y="1623"/>
                    </a:cubicBezTo>
                    <a:cubicBezTo>
                      <a:pt x="2406" y="1774"/>
                      <a:pt x="2389" y="1924"/>
                      <a:pt x="2373" y="2091"/>
                    </a:cubicBezTo>
                    <a:cubicBezTo>
                      <a:pt x="2323" y="2309"/>
                      <a:pt x="2156" y="2492"/>
                      <a:pt x="1922" y="2559"/>
                    </a:cubicBezTo>
                    <a:cubicBezTo>
                      <a:pt x="1654" y="2609"/>
                      <a:pt x="1404" y="2659"/>
                      <a:pt x="1136" y="2676"/>
                    </a:cubicBezTo>
                    <a:cubicBezTo>
                      <a:pt x="1019" y="2676"/>
                      <a:pt x="902" y="2626"/>
                      <a:pt x="819" y="2542"/>
                    </a:cubicBezTo>
                    <a:cubicBezTo>
                      <a:pt x="552" y="2342"/>
                      <a:pt x="384" y="2041"/>
                      <a:pt x="368" y="1707"/>
                    </a:cubicBezTo>
                    <a:cubicBezTo>
                      <a:pt x="234" y="1941"/>
                      <a:pt x="117" y="2175"/>
                      <a:pt x="0" y="2409"/>
                    </a:cubicBezTo>
                    <a:cubicBezTo>
                      <a:pt x="134" y="2626"/>
                      <a:pt x="284" y="2810"/>
                      <a:pt x="468" y="2977"/>
                    </a:cubicBezTo>
                    <a:cubicBezTo>
                      <a:pt x="635" y="3144"/>
                      <a:pt x="852" y="3227"/>
                      <a:pt x="1086" y="3227"/>
                    </a:cubicBezTo>
                    <a:cubicBezTo>
                      <a:pt x="1471" y="3227"/>
                      <a:pt x="1855" y="3161"/>
                      <a:pt x="2206" y="3027"/>
                    </a:cubicBezTo>
                    <a:cubicBezTo>
                      <a:pt x="2406" y="2943"/>
                      <a:pt x="2573" y="2810"/>
                      <a:pt x="2707" y="2626"/>
                    </a:cubicBezTo>
                    <a:cubicBezTo>
                      <a:pt x="2891" y="2325"/>
                      <a:pt x="2974" y="1974"/>
                      <a:pt x="2924" y="1623"/>
                    </a:cubicBezTo>
                    <a:cubicBezTo>
                      <a:pt x="2891" y="1406"/>
                      <a:pt x="2874" y="1206"/>
                      <a:pt x="2824" y="1005"/>
                    </a:cubicBezTo>
                    <a:cubicBezTo>
                      <a:pt x="2695" y="441"/>
                      <a:pt x="2192" y="1"/>
                      <a:pt x="16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10"/>
              <p:cNvSpPr/>
              <p:nvPr/>
            </p:nvSpPr>
            <p:spPr>
              <a:xfrm>
                <a:off x="5213500" y="3677675"/>
                <a:ext cx="8607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3443" h="2267" extrusionOk="0">
                    <a:moveTo>
                      <a:pt x="2975" y="0"/>
                    </a:moveTo>
                    <a:cubicBezTo>
                      <a:pt x="2825" y="84"/>
                      <a:pt x="2641" y="167"/>
                      <a:pt x="2474" y="234"/>
                    </a:cubicBezTo>
                    <a:cubicBezTo>
                      <a:pt x="2724" y="451"/>
                      <a:pt x="2875" y="719"/>
                      <a:pt x="2774" y="1053"/>
                    </a:cubicBezTo>
                    <a:cubicBezTo>
                      <a:pt x="2657" y="1404"/>
                      <a:pt x="2357" y="1654"/>
                      <a:pt x="2006" y="1704"/>
                    </a:cubicBezTo>
                    <a:cubicBezTo>
                      <a:pt x="1939" y="1704"/>
                      <a:pt x="1872" y="1721"/>
                      <a:pt x="1789" y="1721"/>
                    </a:cubicBezTo>
                    <a:cubicBezTo>
                      <a:pt x="1752" y="1726"/>
                      <a:pt x="1715" y="1728"/>
                      <a:pt x="1678" y="1728"/>
                    </a:cubicBezTo>
                    <a:cubicBezTo>
                      <a:pt x="1465" y="1728"/>
                      <a:pt x="1258" y="1649"/>
                      <a:pt x="1087" y="1521"/>
                    </a:cubicBezTo>
                    <a:cubicBezTo>
                      <a:pt x="853" y="1370"/>
                      <a:pt x="669" y="1170"/>
                      <a:pt x="535" y="936"/>
                    </a:cubicBezTo>
                    <a:lnTo>
                      <a:pt x="68" y="1070"/>
                    </a:lnTo>
                    <a:lnTo>
                      <a:pt x="1" y="1086"/>
                    </a:lnTo>
                    <a:cubicBezTo>
                      <a:pt x="281" y="1662"/>
                      <a:pt x="966" y="2266"/>
                      <a:pt x="1612" y="2266"/>
                    </a:cubicBezTo>
                    <a:cubicBezTo>
                      <a:pt x="1660" y="2266"/>
                      <a:pt x="1708" y="2263"/>
                      <a:pt x="1755" y="2256"/>
                    </a:cubicBezTo>
                    <a:cubicBezTo>
                      <a:pt x="1772" y="2256"/>
                      <a:pt x="1789" y="2257"/>
                      <a:pt x="1806" y="2257"/>
                    </a:cubicBezTo>
                    <a:cubicBezTo>
                      <a:pt x="2288" y="2257"/>
                      <a:pt x="2735" y="2026"/>
                      <a:pt x="3042" y="1654"/>
                    </a:cubicBezTo>
                    <a:cubicBezTo>
                      <a:pt x="3443" y="1170"/>
                      <a:pt x="3426" y="451"/>
                      <a:pt x="297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10"/>
              <p:cNvSpPr/>
              <p:nvPr/>
            </p:nvSpPr>
            <p:spPr>
              <a:xfrm>
                <a:off x="5257375" y="3937950"/>
                <a:ext cx="81900" cy="82700"/>
              </a:xfrm>
              <a:custGeom>
                <a:avLst/>
                <a:gdLst/>
                <a:ahLst/>
                <a:cxnLst/>
                <a:rect l="l" t="t" r="r" b="b"/>
                <a:pathLst>
                  <a:path w="3276" h="3308" extrusionOk="0">
                    <a:moveTo>
                      <a:pt x="1629" y="549"/>
                    </a:moveTo>
                    <a:cubicBezTo>
                      <a:pt x="1827" y="549"/>
                      <a:pt x="1996" y="670"/>
                      <a:pt x="2156" y="817"/>
                    </a:cubicBezTo>
                    <a:cubicBezTo>
                      <a:pt x="2506" y="1135"/>
                      <a:pt x="2640" y="1385"/>
                      <a:pt x="2657" y="1770"/>
                    </a:cubicBezTo>
                    <a:cubicBezTo>
                      <a:pt x="2707" y="2054"/>
                      <a:pt x="2356" y="2522"/>
                      <a:pt x="1922" y="2672"/>
                    </a:cubicBezTo>
                    <a:cubicBezTo>
                      <a:pt x="1821" y="2705"/>
                      <a:pt x="1721" y="2739"/>
                      <a:pt x="1621" y="2755"/>
                    </a:cubicBezTo>
                    <a:cubicBezTo>
                      <a:pt x="1575" y="2767"/>
                      <a:pt x="1528" y="2772"/>
                      <a:pt x="1481" y="2772"/>
                    </a:cubicBezTo>
                    <a:cubicBezTo>
                      <a:pt x="1324" y="2772"/>
                      <a:pt x="1169" y="2712"/>
                      <a:pt x="1053" y="2622"/>
                    </a:cubicBezTo>
                    <a:cubicBezTo>
                      <a:pt x="568" y="2254"/>
                      <a:pt x="535" y="1786"/>
                      <a:pt x="585" y="1252"/>
                    </a:cubicBezTo>
                    <a:cubicBezTo>
                      <a:pt x="652" y="901"/>
                      <a:pt x="953" y="633"/>
                      <a:pt x="1320" y="600"/>
                    </a:cubicBezTo>
                    <a:lnTo>
                      <a:pt x="1404" y="600"/>
                    </a:lnTo>
                    <a:cubicBezTo>
                      <a:pt x="1483" y="565"/>
                      <a:pt x="1558" y="549"/>
                      <a:pt x="1629" y="549"/>
                    </a:cubicBezTo>
                    <a:close/>
                    <a:moveTo>
                      <a:pt x="1660" y="0"/>
                    </a:moveTo>
                    <a:cubicBezTo>
                      <a:pt x="1609" y="0"/>
                      <a:pt x="1557" y="5"/>
                      <a:pt x="1504" y="15"/>
                    </a:cubicBezTo>
                    <a:cubicBezTo>
                      <a:pt x="1120" y="15"/>
                      <a:pt x="752" y="149"/>
                      <a:pt x="485" y="416"/>
                    </a:cubicBezTo>
                    <a:cubicBezTo>
                      <a:pt x="134" y="717"/>
                      <a:pt x="50" y="1118"/>
                      <a:pt x="34" y="1586"/>
                    </a:cubicBezTo>
                    <a:cubicBezTo>
                      <a:pt x="0" y="2187"/>
                      <a:pt x="301" y="2772"/>
                      <a:pt x="819" y="3090"/>
                    </a:cubicBezTo>
                    <a:cubicBezTo>
                      <a:pt x="986" y="3207"/>
                      <a:pt x="1170" y="3290"/>
                      <a:pt x="1387" y="3307"/>
                    </a:cubicBezTo>
                    <a:cubicBezTo>
                      <a:pt x="1408" y="3308"/>
                      <a:pt x="1430" y="3308"/>
                      <a:pt x="1451" y="3308"/>
                    </a:cubicBezTo>
                    <a:cubicBezTo>
                      <a:pt x="1897" y="3308"/>
                      <a:pt x="2339" y="3142"/>
                      <a:pt x="2674" y="2839"/>
                    </a:cubicBezTo>
                    <a:cubicBezTo>
                      <a:pt x="3041" y="2488"/>
                      <a:pt x="3275" y="2087"/>
                      <a:pt x="3175" y="1536"/>
                    </a:cubicBezTo>
                    <a:cubicBezTo>
                      <a:pt x="3075" y="1068"/>
                      <a:pt x="2824" y="633"/>
                      <a:pt x="2423" y="333"/>
                    </a:cubicBezTo>
                    <a:cubicBezTo>
                      <a:pt x="2182" y="149"/>
                      <a:pt x="1941" y="0"/>
                      <a:pt x="166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10"/>
              <p:cNvSpPr/>
              <p:nvPr/>
            </p:nvSpPr>
            <p:spPr>
              <a:xfrm>
                <a:off x="5573150" y="3855775"/>
                <a:ext cx="76475" cy="83275"/>
              </a:xfrm>
              <a:custGeom>
                <a:avLst/>
                <a:gdLst/>
                <a:ahLst/>
                <a:cxnLst/>
                <a:rect l="l" t="t" r="r" b="b"/>
                <a:pathLst>
                  <a:path w="3059" h="3331" extrusionOk="0">
                    <a:moveTo>
                      <a:pt x="1792" y="659"/>
                    </a:moveTo>
                    <a:cubicBezTo>
                      <a:pt x="1947" y="659"/>
                      <a:pt x="2090" y="760"/>
                      <a:pt x="2223" y="946"/>
                    </a:cubicBezTo>
                    <a:cubicBezTo>
                      <a:pt x="2457" y="1247"/>
                      <a:pt x="2557" y="1615"/>
                      <a:pt x="2507" y="1982"/>
                    </a:cubicBezTo>
                    <a:cubicBezTo>
                      <a:pt x="2433" y="2479"/>
                      <a:pt x="1998" y="2809"/>
                      <a:pt x="1540" y="2809"/>
                    </a:cubicBezTo>
                    <a:cubicBezTo>
                      <a:pt x="1382" y="2809"/>
                      <a:pt x="1221" y="2770"/>
                      <a:pt x="1070" y="2684"/>
                    </a:cubicBezTo>
                    <a:cubicBezTo>
                      <a:pt x="686" y="2500"/>
                      <a:pt x="485" y="2066"/>
                      <a:pt x="619" y="1665"/>
                    </a:cubicBezTo>
                    <a:cubicBezTo>
                      <a:pt x="653" y="1481"/>
                      <a:pt x="703" y="1314"/>
                      <a:pt x="786" y="1147"/>
                    </a:cubicBezTo>
                    <a:cubicBezTo>
                      <a:pt x="1003" y="779"/>
                      <a:pt x="1120" y="729"/>
                      <a:pt x="1672" y="679"/>
                    </a:cubicBezTo>
                    <a:cubicBezTo>
                      <a:pt x="1713" y="665"/>
                      <a:pt x="1753" y="659"/>
                      <a:pt x="1792" y="659"/>
                    </a:cubicBezTo>
                    <a:close/>
                    <a:moveTo>
                      <a:pt x="1437" y="1"/>
                    </a:moveTo>
                    <a:cubicBezTo>
                      <a:pt x="1337" y="1"/>
                      <a:pt x="1237" y="10"/>
                      <a:pt x="1137" y="27"/>
                    </a:cubicBezTo>
                    <a:cubicBezTo>
                      <a:pt x="1070" y="44"/>
                      <a:pt x="1020" y="78"/>
                      <a:pt x="970" y="128"/>
                    </a:cubicBezTo>
                    <a:cubicBezTo>
                      <a:pt x="903" y="194"/>
                      <a:pt x="853" y="278"/>
                      <a:pt x="786" y="345"/>
                    </a:cubicBezTo>
                    <a:cubicBezTo>
                      <a:pt x="469" y="595"/>
                      <a:pt x="252" y="946"/>
                      <a:pt x="135" y="1314"/>
                    </a:cubicBezTo>
                    <a:cubicBezTo>
                      <a:pt x="1" y="1899"/>
                      <a:pt x="18" y="2433"/>
                      <a:pt x="469" y="2885"/>
                    </a:cubicBezTo>
                    <a:cubicBezTo>
                      <a:pt x="752" y="3178"/>
                      <a:pt x="1141" y="3331"/>
                      <a:pt x="1533" y="3331"/>
                    </a:cubicBezTo>
                    <a:cubicBezTo>
                      <a:pt x="1787" y="3331"/>
                      <a:pt x="2043" y="3267"/>
                      <a:pt x="2273" y="3135"/>
                    </a:cubicBezTo>
                    <a:cubicBezTo>
                      <a:pt x="2758" y="2851"/>
                      <a:pt x="3042" y="2333"/>
                      <a:pt x="3059" y="1765"/>
                    </a:cubicBezTo>
                    <a:cubicBezTo>
                      <a:pt x="3025" y="1615"/>
                      <a:pt x="3008" y="1448"/>
                      <a:pt x="2958" y="1297"/>
                    </a:cubicBezTo>
                    <a:cubicBezTo>
                      <a:pt x="2875" y="1080"/>
                      <a:pt x="2791" y="880"/>
                      <a:pt x="2691" y="679"/>
                    </a:cubicBezTo>
                    <a:cubicBezTo>
                      <a:pt x="2624" y="545"/>
                      <a:pt x="2557" y="428"/>
                      <a:pt x="2440" y="328"/>
                    </a:cubicBezTo>
                    <a:cubicBezTo>
                      <a:pt x="2151" y="118"/>
                      <a:pt x="1801" y="1"/>
                      <a:pt x="14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10"/>
              <p:cNvSpPr/>
              <p:nvPr/>
            </p:nvSpPr>
            <p:spPr>
              <a:xfrm>
                <a:off x="5606150" y="3684225"/>
                <a:ext cx="83150" cy="80825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233" extrusionOk="0">
                    <a:moveTo>
                      <a:pt x="1221" y="540"/>
                    </a:moveTo>
                    <a:cubicBezTo>
                      <a:pt x="1488" y="557"/>
                      <a:pt x="1772" y="607"/>
                      <a:pt x="2039" y="674"/>
                    </a:cubicBezTo>
                    <a:cubicBezTo>
                      <a:pt x="2273" y="757"/>
                      <a:pt x="2490" y="908"/>
                      <a:pt x="2624" y="1125"/>
                    </a:cubicBezTo>
                    <a:cubicBezTo>
                      <a:pt x="2674" y="1242"/>
                      <a:pt x="2708" y="1359"/>
                      <a:pt x="2724" y="1476"/>
                    </a:cubicBezTo>
                    <a:cubicBezTo>
                      <a:pt x="2791" y="1877"/>
                      <a:pt x="2206" y="2629"/>
                      <a:pt x="1755" y="2696"/>
                    </a:cubicBezTo>
                    <a:cubicBezTo>
                      <a:pt x="1707" y="2703"/>
                      <a:pt x="1660" y="2707"/>
                      <a:pt x="1615" y="2707"/>
                    </a:cubicBezTo>
                    <a:cubicBezTo>
                      <a:pt x="1276" y="2707"/>
                      <a:pt x="1047" y="2493"/>
                      <a:pt x="870" y="2228"/>
                    </a:cubicBezTo>
                    <a:cubicBezTo>
                      <a:pt x="686" y="1977"/>
                      <a:pt x="586" y="1693"/>
                      <a:pt x="569" y="1392"/>
                    </a:cubicBezTo>
                    <a:cubicBezTo>
                      <a:pt x="552" y="1142"/>
                      <a:pt x="653" y="874"/>
                      <a:pt x="836" y="707"/>
                    </a:cubicBezTo>
                    <a:cubicBezTo>
                      <a:pt x="937" y="607"/>
                      <a:pt x="1070" y="540"/>
                      <a:pt x="1221" y="540"/>
                    </a:cubicBezTo>
                    <a:close/>
                    <a:moveTo>
                      <a:pt x="1399" y="0"/>
                    </a:moveTo>
                    <a:cubicBezTo>
                      <a:pt x="1351" y="0"/>
                      <a:pt x="1302" y="2"/>
                      <a:pt x="1254" y="5"/>
                    </a:cubicBezTo>
                    <a:cubicBezTo>
                      <a:pt x="1227" y="4"/>
                      <a:pt x="1201" y="3"/>
                      <a:pt x="1175" y="3"/>
                    </a:cubicBezTo>
                    <a:cubicBezTo>
                      <a:pt x="489" y="3"/>
                      <a:pt x="99" y="629"/>
                      <a:pt x="51" y="1209"/>
                    </a:cubicBezTo>
                    <a:cubicBezTo>
                      <a:pt x="1" y="1827"/>
                      <a:pt x="251" y="2445"/>
                      <a:pt x="719" y="2863"/>
                    </a:cubicBezTo>
                    <a:cubicBezTo>
                      <a:pt x="965" y="3108"/>
                      <a:pt x="1285" y="3232"/>
                      <a:pt x="1609" y="3232"/>
                    </a:cubicBezTo>
                    <a:cubicBezTo>
                      <a:pt x="1836" y="3232"/>
                      <a:pt x="2066" y="3171"/>
                      <a:pt x="2273" y="3046"/>
                    </a:cubicBezTo>
                    <a:cubicBezTo>
                      <a:pt x="2724" y="2796"/>
                      <a:pt x="3059" y="2361"/>
                      <a:pt x="3192" y="1860"/>
                    </a:cubicBezTo>
                    <a:cubicBezTo>
                      <a:pt x="3326" y="1526"/>
                      <a:pt x="3276" y="1125"/>
                      <a:pt x="3042" y="841"/>
                    </a:cubicBezTo>
                    <a:cubicBezTo>
                      <a:pt x="2653" y="312"/>
                      <a:pt x="2047" y="0"/>
                      <a:pt x="13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10"/>
              <p:cNvSpPr/>
              <p:nvPr/>
            </p:nvSpPr>
            <p:spPr>
              <a:xfrm>
                <a:off x="5697225" y="3934825"/>
                <a:ext cx="78550" cy="82075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3283" extrusionOk="0">
                    <a:moveTo>
                      <a:pt x="1621" y="554"/>
                    </a:moveTo>
                    <a:cubicBezTo>
                      <a:pt x="1654" y="554"/>
                      <a:pt x="1688" y="555"/>
                      <a:pt x="1721" y="558"/>
                    </a:cubicBezTo>
                    <a:cubicBezTo>
                      <a:pt x="1939" y="591"/>
                      <a:pt x="2122" y="675"/>
                      <a:pt x="2289" y="809"/>
                    </a:cubicBezTo>
                    <a:cubicBezTo>
                      <a:pt x="2440" y="942"/>
                      <a:pt x="2523" y="1143"/>
                      <a:pt x="2523" y="1360"/>
                    </a:cubicBezTo>
                    <a:cubicBezTo>
                      <a:pt x="2523" y="1410"/>
                      <a:pt x="2540" y="1477"/>
                      <a:pt x="2540" y="1544"/>
                    </a:cubicBezTo>
                    <a:lnTo>
                      <a:pt x="2573" y="1544"/>
                    </a:lnTo>
                    <a:cubicBezTo>
                      <a:pt x="2557" y="1711"/>
                      <a:pt x="2523" y="1895"/>
                      <a:pt x="2490" y="2062"/>
                    </a:cubicBezTo>
                    <a:cubicBezTo>
                      <a:pt x="2340" y="2530"/>
                      <a:pt x="1939" y="2647"/>
                      <a:pt x="1538" y="2747"/>
                    </a:cubicBezTo>
                    <a:cubicBezTo>
                      <a:pt x="1500" y="2757"/>
                      <a:pt x="1460" y="2762"/>
                      <a:pt x="1419" y="2762"/>
                    </a:cubicBezTo>
                    <a:cubicBezTo>
                      <a:pt x="1121" y="2762"/>
                      <a:pt x="774" y="2504"/>
                      <a:pt x="685" y="2195"/>
                    </a:cubicBezTo>
                    <a:cubicBezTo>
                      <a:pt x="602" y="1995"/>
                      <a:pt x="568" y="1778"/>
                      <a:pt x="552" y="1560"/>
                    </a:cubicBezTo>
                    <a:cubicBezTo>
                      <a:pt x="518" y="1159"/>
                      <a:pt x="752" y="792"/>
                      <a:pt x="1137" y="658"/>
                    </a:cubicBezTo>
                    <a:cubicBezTo>
                      <a:pt x="1290" y="589"/>
                      <a:pt x="1454" y="554"/>
                      <a:pt x="1621" y="554"/>
                    </a:cubicBezTo>
                    <a:close/>
                    <a:moveTo>
                      <a:pt x="1662" y="0"/>
                    </a:moveTo>
                    <a:cubicBezTo>
                      <a:pt x="1350" y="0"/>
                      <a:pt x="1040" y="82"/>
                      <a:pt x="769" y="241"/>
                    </a:cubicBezTo>
                    <a:cubicBezTo>
                      <a:pt x="351" y="458"/>
                      <a:pt x="67" y="892"/>
                      <a:pt x="17" y="1360"/>
                    </a:cubicBezTo>
                    <a:cubicBezTo>
                      <a:pt x="0" y="1661"/>
                      <a:pt x="34" y="1978"/>
                      <a:pt x="134" y="2262"/>
                    </a:cubicBezTo>
                    <a:cubicBezTo>
                      <a:pt x="284" y="2847"/>
                      <a:pt x="802" y="3265"/>
                      <a:pt x="1404" y="3281"/>
                    </a:cubicBezTo>
                    <a:cubicBezTo>
                      <a:pt x="1424" y="3282"/>
                      <a:pt x="1444" y="3283"/>
                      <a:pt x="1463" y="3283"/>
                    </a:cubicBezTo>
                    <a:cubicBezTo>
                      <a:pt x="1878" y="3283"/>
                      <a:pt x="2287" y="3117"/>
                      <a:pt x="2590" y="2830"/>
                    </a:cubicBezTo>
                    <a:cubicBezTo>
                      <a:pt x="2958" y="2513"/>
                      <a:pt x="3142" y="2028"/>
                      <a:pt x="3058" y="1560"/>
                    </a:cubicBezTo>
                    <a:cubicBezTo>
                      <a:pt x="3075" y="1260"/>
                      <a:pt x="3008" y="976"/>
                      <a:pt x="2874" y="725"/>
                    </a:cubicBezTo>
                    <a:cubicBezTo>
                      <a:pt x="2724" y="408"/>
                      <a:pt x="2440" y="157"/>
                      <a:pt x="2106" y="57"/>
                    </a:cubicBezTo>
                    <a:cubicBezTo>
                      <a:pt x="1960" y="19"/>
                      <a:pt x="1811" y="0"/>
                      <a:pt x="16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10"/>
              <p:cNvSpPr/>
              <p:nvPr/>
            </p:nvSpPr>
            <p:spPr>
              <a:xfrm>
                <a:off x="5954125" y="3944575"/>
                <a:ext cx="76875" cy="83575"/>
              </a:xfrm>
              <a:custGeom>
                <a:avLst/>
                <a:gdLst/>
                <a:ahLst/>
                <a:cxnLst/>
                <a:rect l="l" t="t" r="r" b="b"/>
                <a:pathLst>
                  <a:path w="3075" h="3343" extrusionOk="0">
                    <a:moveTo>
                      <a:pt x="1153" y="532"/>
                    </a:moveTo>
                    <a:cubicBezTo>
                      <a:pt x="1170" y="532"/>
                      <a:pt x="1186" y="533"/>
                      <a:pt x="1203" y="536"/>
                    </a:cubicBezTo>
                    <a:cubicBezTo>
                      <a:pt x="1420" y="536"/>
                      <a:pt x="1638" y="586"/>
                      <a:pt x="1838" y="653"/>
                    </a:cubicBezTo>
                    <a:cubicBezTo>
                      <a:pt x="2206" y="853"/>
                      <a:pt x="2456" y="1204"/>
                      <a:pt x="2523" y="1622"/>
                    </a:cubicBezTo>
                    <a:cubicBezTo>
                      <a:pt x="2523" y="1655"/>
                      <a:pt x="2540" y="1688"/>
                      <a:pt x="2540" y="1739"/>
                    </a:cubicBezTo>
                    <a:cubicBezTo>
                      <a:pt x="2573" y="1989"/>
                      <a:pt x="2607" y="2223"/>
                      <a:pt x="2356" y="2407"/>
                    </a:cubicBezTo>
                    <a:cubicBezTo>
                      <a:pt x="2139" y="2557"/>
                      <a:pt x="1988" y="2724"/>
                      <a:pt x="1721" y="2741"/>
                    </a:cubicBezTo>
                    <a:cubicBezTo>
                      <a:pt x="1638" y="2741"/>
                      <a:pt x="1554" y="2758"/>
                      <a:pt x="1470" y="2775"/>
                    </a:cubicBezTo>
                    <a:cubicBezTo>
                      <a:pt x="1427" y="2790"/>
                      <a:pt x="1384" y="2798"/>
                      <a:pt x="1342" y="2798"/>
                    </a:cubicBezTo>
                    <a:cubicBezTo>
                      <a:pt x="1206" y="2798"/>
                      <a:pt x="1083" y="2719"/>
                      <a:pt x="1019" y="2591"/>
                    </a:cubicBezTo>
                    <a:cubicBezTo>
                      <a:pt x="752" y="2273"/>
                      <a:pt x="618" y="1872"/>
                      <a:pt x="618" y="1455"/>
                    </a:cubicBezTo>
                    <a:cubicBezTo>
                      <a:pt x="551" y="1170"/>
                      <a:pt x="635" y="886"/>
                      <a:pt x="852" y="686"/>
                    </a:cubicBezTo>
                    <a:cubicBezTo>
                      <a:pt x="925" y="584"/>
                      <a:pt x="1037" y="532"/>
                      <a:pt x="1153" y="532"/>
                    </a:cubicBezTo>
                    <a:close/>
                    <a:moveTo>
                      <a:pt x="1253" y="1"/>
                    </a:moveTo>
                    <a:cubicBezTo>
                      <a:pt x="1016" y="1"/>
                      <a:pt x="773" y="13"/>
                      <a:pt x="568" y="218"/>
                    </a:cubicBezTo>
                    <a:cubicBezTo>
                      <a:pt x="217" y="569"/>
                      <a:pt x="0" y="987"/>
                      <a:pt x="100" y="1471"/>
                    </a:cubicBezTo>
                    <a:cubicBezTo>
                      <a:pt x="84" y="2089"/>
                      <a:pt x="351" y="2708"/>
                      <a:pt x="802" y="3142"/>
                    </a:cubicBezTo>
                    <a:cubicBezTo>
                      <a:pt x="936" y="3276"/>
                      <a:pt x="1103" y="3343"/>
                      <a:pt x="1287" y="3343"/>
                    </a:cubicBezTo>
                    <a:cubicBezTo>
                      <a:pt x="1888" y="3309"/>
                      <a:pt x="2423" y="3159"/>
                      <a:pt x="2841" y="2674"/>
                    </a:cubicBezTo>
                    <a:cubicBezTo>
                      <a:pt x="2991" y="2507"/>
                      <a:pt x="3074" y="2290"/>
                      <a:pt x="3074" y="2073"/>
                    </a:cubicBezTo>
                    <a:cubicBezTo>
                      <a:pt x="3074" y="1922"/>
                      <a:pt x="3058" y="1789"/>
                      <a:pt x="3058" y="1655"/>
                    </a:cubicBezTo>
                    <a:cubicBezTo>
                      <a:pt x="2991" y="953"/>
                      <a:pt x="2356" y="1"/>
                      <a:pt x="1354" y="1"/>
                    </a:cubicBezTo>
                    <a:cubicBezTo>
                      <a:pt x="1320" y="1"/>
                      <a:pt x="1286" y="1"/>
                      <a:pt x="1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10"/>
              <p:cNvSpPr/>
              <p:nvPr/>
            </p:nvSpPr>
            <p:spPr>
              <a:xfrm>
                <a:off x="5962050" y="3635200"/>
                <a:ext cx="78150" cy="81675"/>
              </a:xfrm>
              <a:custGeom>
                <a:avLst/>
                <a:gdLst/>
                <a:ahLst/>
                <a:cxnLst/>
                <a:rect l="l" t="t" r="r" b="b"/>
                <a:pathLst>
                  <a:path w="3126" h="3267" extrusionOk="0">
                    <a:moveTo>
                      <a:pt x="1420" y="538"/>
                    </a:moveTo>
                    <a:cubicBezTo>
                      <a:pt x="1594" y="538"/>
                      <a:pt x="1767" y="602"/>
                      <a:pt x="1905" y="730"/>
                    </a:cubicBezTo>
                    <a:cubicBezTo>
                      <a:pt x="2373" y="1081"/>
                      <a:pt x="2624" y="1666"/>
                      <a:pt x="2557" y="2267"/>
                    </a:cubicBezTo>
                    <a:cubicBezTo>
                      <a:pt x="2540" y="2484"/>
                      <a:pt x="2356" y="2652"/>
                      <a:pt x="2139" y="2685"/>
                    </a:cubicBezTo>
                    <a:lnTo>
                      <a:pt x="1872" y="2685"/>
                    </a:lnTo>
                    <a:cubicBezTo>
                      <a:pt x="1782" y="2709"/>
                      <a:pt x="1700" y="2720"/>
                      <a:pt x="1623" y="2720"/>
                    </a:cubicBezTo>
                    <a:cubicBezTo>
                      <a:pt x="1329" y="2720"/>
                      <a:pt x="1122" y="2553"/>
                      <a:pt x="936" y="2301"/>
                    </a:cubicBezTo>
                    <a:cubicBezTo>
                      <a:pt x="719" y="2050"/>
                      <a:pt x="585" y="1733"/>
                      <a:pt x="585" y="1398"/>
                    </a:cubicBezTo>
                    <a:cubicBezTo>
                      <a:pt x="585" y="1064"/>
                      <a:pt x="769" y="763"/>
                      <a:pt x="1070" y="630"/>
                    </a:cubicBezTo>
                    <a:cubicBezTo>
                      <a:pt x="1179" y="568"/>
                      <a:pt x="1300" y="538"/>
                      <a:pt x="1420" y="538"/>
                    </a:cubicBezTo>
                    <a:close/>
                    <a:moveTo>
                      <a:pt x="1499" y="0"/>
                    </a:moveTo>
                    <a:cubicBezTo>
                      <a:pt x="1445" y="0"/>
                      <a:pt x="1391" y="4"/>
                      <a:pt x="1337" y="12"/>
                    </a:cubicBezTo>
                    <a:cubicBezTo>
                      <a:pt x="702" y="62"/>
                      <a:pt x="184" y="546"/>
                      <a:pt x="67" y="1164"/>
                    </a:cubicBezTo>
                    <a:cubicBezTo>
                      <a:pt x="1" y="1599"/>
                      <a:pt x="101" y="2050"/>
                      <a:pt x="368" y="2401"/>
                    </a:cubicBezTo>
                    <a:cubicBezTo>
                      <a:pt x="686" y="2877"/>
                      <a:pt x="1053" y="3266"/>
                      <a:pt x="1622" y="3266"/>
                    </a:cubicBezTo>
                    <a:cubicBezTo>
                      <a:pt x="1711" y="3266"/>
                      <a:pt x="1805" y="3257"/>
                      <a:pt x="1905" y="3236"/>
                    </a:cubicBezTo>
                    <a:lnTo>
                      <a:pt x="2206" y="3203"/>
                    </a:lnTo>
                    <a:cubicBezTo>
                      <a:pt x="2457" y="3186"/>
                      <a:pt x="2691" y="3053"/>
                      <a:pt x="2841" y="2852"/>
                    </a:cubicBezTo>
                    <a:cubicBezTo>
                      <a:pt x="3008" y="2618"/>
                      <a:pt x="3108" y="2317"/>
                      <a:pt x="3092" y="2017"/>
                    </a:cubicBezTo>
                    <a:cubicBezTo>
                      <a:pt x="3125" y="1298"/>
                      <a:pt x="2741" y="780"/>
                      <a:pt x="2290" y="312"/>
                    </a:cubicBezTo>
                    <a:cubicBezTo>
                      <a:pt x="2077" y="114"/>
                      <a:pt x="1794" y="0"/>
                      <a:pt x="14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10"/>
              <p:cNvSpPr/>
              <p:nvPr/>
            </p:nvSpPr>
            <p:spPr>
              <a:xfrm>
                <a:off x="5526375" y="3422750"/>
                <a:ext cx="83150" cy="7760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104" extrusionOk="0">
                    <a:moveTo>
                      <a:pt x="1827" y="615"/>
                    </a:moveTo>
                    <a:cubicBezTo>
                      <a:pt x="2276" y="615"/>
                      <a:pt x="2661" y="1106"/>
                      <a:pt x="2691" y="1492"/>
                    </a:cubicBezTo>
                    <a:lnTo>
                      <a:pt x="2691" y="1509"/>
                    </a:lnTo>
                    <a:cubicBezTo>
                      <a:pt x="2824" y="2077"/>
                      <a:pt x="2507" y="2261"/>
                      <a:pt x="2072" y="2478"/>
                    </a:cubicBezTo>
                    <a:cubicBezTo>
                      <a:pt x="1989" y="2511"/>
                      <a:pt x="1922" y="2528"/>
                      <a:pt x="1838" y="2528"/>
                    </a:cubicBezTo>
                    <a:cubicBezTo>
                      <a:pt x="1734" y="2545"/>
                      <a:pt x="1629" y="2572"/>
                      <a:pt x="1527" y="2572"/>
                    </a:cubicBezTo>
                    <a:cubicBezTo>
                      <a:pt x="1433" y="2572"/>
                      <a:pt x="1342" y="2550"/>
                      <a:pt x="1254" y="2478"/>
                    </a:cubicBezTo>
                    <a:cubicBezTo>
                      <a:pt x="970" y="2311"/>
                      <a:pt x="786" y="2043"/>
                      <a:pt x="719" y="1726"/>
                    </a:cubicBezTo>
                    <a:cubicBezTo>
                      <a:pt x="702" y="1626"/>
                      <a:pt x="686" y="1525"/>
                      <a:pt x="669" y="1442"/>
                    </a:cubicBezTo>
                    <a:cubicBezTo>
                      <a:pt x="535" y="840"/>
                      <a:pt x="986" y="657"/>
                      <a:pt x="1387" y="640"/>
                    </a:cubicBezTo>
                    <a:lnTo>
                      <a:pt x="1655" y="640"/>
                    </a:lnTo>
                    <a:cubicBezTo>
                      <a:pt x="1713" y="623"/>
                      <a:pt x="1770" y="615"/>
                      <a:pt x="1827" y="615"/>
                    </a:cubicBezTo>
                    <a:close/>
                    <a:moveTo>
                      <a:pt x="1855" y="1"/>
                    </a:moveTo>
                    <a:cubicBezTo>
                      <a:pt x="1833" y="1"/>
                      <a:pt x="1811" y="2"/>
                      <a:pt x="1788" y="5"/>
                    </a:cubicBezTo>
                    <a:cubicBezTo>
                      <a:pt x="1538" y="55"/>
                      <a:pt x="1270" y="122"/>
                      <a:pt x="1003" y="155"/>
                    </a:cubicBezTo>
                    <a:cubicBezTo>
                      <a:pt x="502" y="256"/>
                      <a:pt x="1" y="757"/>
                      <a:pt x="117" y="1325"/>
                    </a:cubicBezTo>
                    <a:cubicBezTo>
                      <a:pt x="134" y="1559"/>
                      <a:pt x="168" y="1776"/>
                      <a:pt x="218" y="1993"/>
                    </a:cubicBezTo>
                    <a:cubicBezTo>
                      <a:pt x="402" y="2545"/>
                      <a:pt x="769" y="2962"/>
                      <a:pt x="1321" y="3079"/>
                    </a:cubicBezTo>
                    <a:cubicBezTo>
                      <a:pt x="1418" y="3096"/>
                      <a:pt x="1516" y="3104"/>
                      <a:pt x="1613" y="3104"/>
                    </a:cubicBezTo>
                    <a:cubicBezTo>
                      <a:pt x="2013" y="3104"/>
                      <a:pt x="2398" y="2967"/>
                      <a:pt x="2707" y="2712"/>
                    </a:cubicBezTo>
                    <a:cubicBezTo>
                      <a:pt x="3041" y="2461"/>
                      <a:pt x="3326" y="2177"/>
                      <a:pt x="3225" y="1726"/>
                    </a:cubicBezTo>
                    <a:cubicBezTo>
                      <a:pt x="3259" y="1208"/>
                      <a:pt x="3025" y="707"/>
                      <a:pt x="2607" y="389"/>
                    </a:cubicBezTo>
                    <a:cubicBezTo>
                      <a:pt x="2457" y="272"/>
                      <a:pt x="2290" y="205"/>
                      <a:pt x="2156" y="105"/>
                    </a:cubicBezTo>
                    <a:cubicBezTo>
                      <a:pt x="2072" y="36"/>
                      <a:pt x="1966" y="1"/>
                      <a:pt x="18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10"/>
              <p:cNvSpPr/>
              <p:nvPr/>
            </p:nvSpPr>
            <p:spPr>
              <a:xfrm>
                <a:off x="5635825" y="3514225"/>
                <a:ext cx="79800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3047" extrusionOk="0">
                    <a:moveTo>
                      <a:pt x="1577" y="554"/>
                    </a:moveTo>
                    <a:cubicBezTo>
                      <a:pt x="1741" y="554"/>
                      <a:pt x="1902" y="619"/>
                      <a:pt x="2022" y="724"/>
                    </a:cubicBezTo>
                    <a:cubicBezTo>
                      <a:pt x="2222" y="924"/>
                      <a:pt x="2473" y="1074"/>
                      <a:pt x="2557" y="1392"/>
                    </a:cubicBezTo>
                    <a:cubicBezTo>
                      <a:pt x="2640" y="1676"/>
                      <a:pt x="2573" y="1993"/>
                      <a:pt x="2390" y="2227"/>
                    </a:cubicBezTo>
                    <a:lnTo>
                      <a:pt x="2373" y="2244"/>
                    </a:lnTo>
                    <a:cubicBezTo>
                      <a:pt x="2373" y="2261"/>
                      <a:pt x="2356" y="2277"/>
                      <a:pt x="2323" y="2277"/>
                    </a:cubicBezTo>
                    <a:cubicBezTo>
                      <a:pt x="2039" y="2394"/>
                      <a:pt x="1738" y="2461"/>
                      <a:pt x="1437" y="2528"/>
                    </a:cubicBezTo>
                    <a:cubicBezTo>
                      <a:pt x="1136" y="2528"/>
                      <a:pt x="869" y="2361"/>
                      <a:pt x="752" y="2094"/>
                    </a:cubicBezTo>
                    <a:cubicBezTo>
                      <a:pt x="652" y="1910"/>
                      <a:pt x="585" y="1709"/>
                      <a:pt x="535" y="1509"/>
                    </a:cubicBezTo>
                    <a:lnTo>
                      <a:pt x="568" y="1492"/>
                    </a:lnTo>
                    <a:cubicBezTo>
                      <a:pt x="535" y="1325"/>
                      <a:pt x="602" y="1141"/>
                      <a:pt x="719" y="1008"/>
                    </a:cubicBezTo>
                    <a:cubicBezTo>
                      <a:pt x="802" y="907"/>
                      <a:pt x="869" y="790"/>
                      <a:pt x="936" y="690"/>
                    </a:cubicBezTo>
                    <a:cubicBezTo>
                      <a:pt x="969" y="640"/>
                      <a:pt x="1036" y="607"/>
                      <a:pt x="1103" y="607"/>
                    </a:cubicBezTo>
                    <a:cubicBezTo>
                      <a:pt x="1237" y="573"/>
                      <a:pt x="1387" y="573"/>
                      <a:pt x="1521" y="557"/>
                    </a:cubicBezTo>
                    <a:cubicBezTo>
                      <a:pt x="1539" y="555"/>
                      <a:pt x="1558" y="554"/>
                      <a:pt x="1577" y="554"/>
                    </a:cubicBezTo>
                    <a:close/>
                    <a:moveTo>
                      <a:pt x="1448" y="1"/>
                    </a:moveTo>
                    <a:cubicBezTo>
                      <a:pt x="1276" y="1"/>
                      <a:pt x="1103" y="31"/>
                      <a:pt x="936" y="89"/>
                    </a:cubicBezTo>
                    <a:cubicBezTo>
                      <a:pt x="769" y="156"/>
                      <a:pt x="618" y="256"/>
                      <a:pt x="501" y="373"/>
                    </a:cubicBezTo>
                    <a:cubicBezTo>
                      <a:pt x="418" y="490"/>
                      <a:pt x="334" y="607"/>
                      <a:pt x="268" y="724"/>
                    </a:cubicBezTo>
                    <a:cubicBezTo>
                      <a:pt x="84" y="941"/>
                      <a:pt x="0" y="1225"/>
                      <a:pt x="34" y="1492"/>
                    </a:cubicBezTo>
                    <a:lnTo>
                      <a:pt x="0" y="1509"/>
                    </a:lnTo>
                    <a:cubicBezTo>
                      <a:pt x="50" y="1743"/>
                      <a:pt x="117" y="1960"/>
                      <a:pt x="201" y="2177"/>
                    </a:cubicBezTo>
                    <a:cubicBezTo>
                      <a:pt x="401" y="2695"/>
                      <a:pt x="886" y="3046"/>
                      <a:pt x="1437" y="3046"/>
                    </a:cubicBezTo>
                    <a:cubicBezTo>
                      <a:pt x="1721" y="3046"/>
                      <a:pt x="2005" y="2896"/>
                      <a:pt x="2273" y="2862"/>
                    </a:cubicBezTo>
                    <a:cubicBezTo>
                      <a:pt x="2774" y="2795"/>
                      <a:pt x="3075" y="2211"/>
                      <a:pt x="3125" y="1826"/>
                    </a:cubicBezTo>
                    <a:cubicBezTo>
                      <a:pt x="3192" y="1108"/>
                      <a:pt x="2774" y="423"/>
                      <a:pt x="2105" y="156"/>
                    </a:cubicBezTo>
                    <a:cubicBezTo>
                      <a:pt x="1897" y="51"/>
                      <a:pt x="1673" y="1"/>
                      <a:pt x="1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10"/>
              <p:cNvSpPr/>
              <p:nvPr/>
            </p:nvSpPr>
            <p:spPr>
              <a:xfrm>
                <a:off x="5419850" y="3982275"/>
                <a:ext cx="68950" cy="27925"/>
              </a:xfrm>
              <a:custGeom>
                <a:avLst/>
                <a:gdLst/>
                <a:ahLst/>
                <a:cxnLst/>
                <a:rect l="l" t="t" r="r" b="b"/>
                <a:pathLst>
                  <a:path w="2758" h="1117" extrusionOk="0">
                    <a:moveTo>
                      <a:pt x="1508" y="1"/>
                    </a:moveTo>
                    <a:cubicBezTo>
                      <a:pt x="1382" y="1"/>
                      <a:pt x="1248" y="29"/>
                      <a:pt x="1104" y="97"/>
                    </a:cubicBezTo>
                    <a:cubicBezTo>
                      <a:pt x="719" y="247"/>
                      <a:pt x="368" y="498"/>
                      <a:pt x="118" y="832"/>
                    </a:cubicBezTo>
                    <a:cubicBezTo>
                      <a:pt x="51" y="916"/>
                      <a:pt x="18" y="1016"/>
                      <a:pt x="1" y="1116"/>
                    </a:cubicBezTo>
                    <a:lnTo>
                      <a:pt x="636" y="1016"/>
                    </a:lnTo>
                    <a:cubicBezTo>
                      <a:pt x="703" y="932"/>
                      <a:pt x="786" y="866"/>
                      <a:pt x="870" y="815"/>
                    </a:cubicBezTo>
                    <a:cubicBezTo>
                      <a:pt x="970" y="749"/>
                      <a:pt x="1087" y="698"/>
                      <a:pt x="1187" y="648"/>
                    </a:cubicBezTo>
                    <a:cubicBezTo>
                      <a:pt x="1293" y="596"/>
                      <a:pt x="1406" y="570"/>
                      <a:pt x="1520" y="570"/>
                    </a:cubicBezTo>
                    <a:cubicBezTo>
                      <a:pt x="1729" y="570"/>
                      <a:pt x="1938" y="659"/>
                      <a:pt x="2089" y="832"/>
                    </a:cubicBezTo>
                    <a:cubicBezTo>
                      <a:pt x="2307" y="815"/>
                      <a:pt x="2541" y="799"/>
                      <a:pt x="2758" y="782"/>
                    </a:cubicBezTo>
                    <a:cubicBezTo>
                      <a:pt x="2641" y="615"/>
                      <a:pt x="2490" y="464"/>
                      <a:pt x="2340" y="364"/>
                    </a:cubicBezTo>
                    <a:cubicBezTo>
                      <a:pt x="2079" y="174"/>
                      <a:pt x="1817" y="1"/>
                      <a:pt x="15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10"/>
              <p:cNvSpPr/>
              <p:nvPr/>
            </p:nvSpPr>
            <p:spPr>
              <a:xfrm>
                <a:off x="5462475" y="3735575"/>
                <a:ext cx="84400" cy="70625"/>
              </a:xfrm>
              <a:custGeom>
                <a:avLst/>
                <a:gdLst/>
                <a:ahLst/>
                <a:cxnLst/>
                <a:rect l="l" t="t" r="r" b="b"/>
                <a:pathLst>
                  <a:path w="3376" h="2825" extrusionOk="0">
                    <a:moveTo>
                      <a:pt x="1658" y="540"/>
                    </a:moveTo>
                    <a:cubicBezTo>
                      <a:pt x="1763" y="540"/>
                      <a:pt x="1868" y="549"/>
                      <a:pt x="1972" y="558"/>
                    </a:cubicBezTo>
                    <a:cubicBezTo>
                      <a:pt x="2339" y="608"/>
                      <a:pt x="2607" y="992"/>
                      <a:pt x="2623" y="1343"/>
                    </a:cubicBezTo>
                    <a:cubicBezTo>
                      <a:pt x="2640" y="1561"/>
                      <a:pt x="2607" y="1778"/>
                      <a:pt x="2506" y="1962"/>
                    </a:cubicBezTo>
                    <a:cubicBezTo>
                      <a:pt x="2440" y="2129"/>
                      <a:pt x="2272" y="2246"/>
                      <a:pt x="2089" y="2246"/>
                    </a:cubicBezTo>
                    <a:lnTo>
                      <a:pt x="1704" y="2262"/>
                    </a:lnTo>
                    <a:cubicBezTo>
                      <a:pt x="1648" y="2273"/>
                      <a:pt x="1594" y="2277"/>
                      <a:pt x="1540" y="2277"/>
                    </a:cubicBezTo>
                    <a:cubicBezTo>
                      <a:pt x="816" y="2277"/>
                      <a:pt x="373" y="1369"/>
                      <a:pt x="902" y="809"/>
                    </a:cubicBezTo>
                    <a:cubicBezTo>
                      <a:pt x="1130" y="593"/>
                      <a:pt x="1392" y="540"/>
                      <a:pt x="1658" y="540"/>
                    </a:cubicBezTo>
                    <a:close/>
                    <a:moveTo>
                      <a:pt x="1706" y="1"/>
                    </a:moveTo>
                    <a:cubicBezTo>
                      <a:pt x="1611" y="1"/>
                      <a:pt x="1516" y="8"/>
                      <a:pt x="1420" y="23"/>
                    </a:cubicBezTo>
                    <a:cubicBezTo>
                      <a:pt x="902" y="40"/>
                      <a:pt x="435" y="358"/>
                      <a:pt x="217" y="842"/>
                    </a:cubicBezTo>
                    <a:cubicBezTo>
                      <a:pt x="0" y="1276"/>
                      <a:pt x="67" y="1794"/>
                      <a:pt x="368" y="2179"/>
                    </a:cubicBezTo>
                    <a:cubicBezTo>
                      <a:pt x="663" y="2573"/>
                      <a:pt x="1041" y="2824"/>
                      <a:pt x="1522" y="2824"/>
                    </a:cubicBezTo>
                    <a:cubicBezTo>
                      <a:pt x="1613" y="2824"/>
                      <a:pt x="1707" y="2815"/>
                      <a:pt x="1805" y="2797"/>
                    </a:cubicBezTo>
                    <a:cubicBezTo>
                      <a:pt x="1955" y="2797"/>
                      <a:pt x="2105" y="2797"/>
                      <a:pt x="2256" y="2780"/>
                    </a:cubicBezTo>
                    <a:cubicBezTo>
                      <a:pt x="2473" y="2747"/>
                      <a:pt x="2673" y="2647"/>
                      <a:pt x="2807" y="2479"/>
                    </a:cubicBezTo>
                    <a:cubicBezTo>
                      <a:pt x="3375" y="1811"/>
                      <a:pt x="3325" y="608"/>
                      <a:pt x="2356" y="124"/>
                    </a:cubicBezTo>
                    <a:cubicBezTo>
                      <a:pt x="2145" y="42"/>
                      <a:pt x="1927" y="1"/>
                      <a:pt x="17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10"/>
              <p:cNvSpPr/>
              <p:nvPr/>
            </p:nvSpPr>
            <p:spPr>
              <a:xfrm>
                <a:off x="4998050" y="3833875"/>
                <a:ext cx="75125" cy="81725"/>
              </a:xfrm>
              <a:custGeom>
                <a:avLst/>
                <a:gdLst/>
                <a:ahLst/>
                <a:cxnLst/>
                <a:rect l="l" t="t" r="r" b="b"/>
                <a:pathLst>
                  <a:path w="3005" h="3269" extrusionOk="0">
                    <a:moveTo>
                      <a:pt x="1474" y="536"/>
                    </a:moveTo>
                    <a:cubicBezTo>
                      <a:pt x="1619" y="536"/>
                      <a:pt x="1761" y="603"/>
                      <a:pt x="1852" y="720"/>
                    </a:cubicBezTo>
                    <a:cubicBezTo>
                      <a:pt x="1969" y="837"/>
                      <a:pt x="2086" y="970"/>
                      <a:pt x="2203" y="1087"/>
                    </a:cubicBezTo>
                    <a:cubicBezTo>
                      <a:pt x="2520" y="1421"/>
                      <a:pt x="2554" y="2357"/>
                      <a:pt x="1935" y="2658"/>
                    </a:cubicBezTo>
                    <a:cubicBezTo>
                      <a:pt x="1820" y="2723"/>
                      <a:pt x="1696" y="2754"/>
                      <a:pt x="1574" y="2754"/>
                    </a:cubicBezTo>
                    <a:cubicBezTo>
                      <a:pt x="1290" y="2754"/>
                      <a:pt x="1021" y="2588"/>
                      <a:pt x="916" y="2307"/>
                    </a:cubicBezTo>
                    <a:cubicBezTo>
                      <a:pt x="766" y="2040"/>
                      <a:pt x="682" y="1739"/>
                      <a:pt x="682" y="1438"/>
                    </a:cubicBezTo>
                    <a:cubicBezTo>
                      <a:pt x="599" y="1004"/>
                      <a:pt x="1033" y="619"/>
                      <a:pt x="1351" y="553"/>
                    </a:cubicBezTo>
                    <a:cubicBezTo>
                      <a:pt x="1391" y="541"/>
                      <a:pt x="1433" y="536"/>
                      <a:pt x="1474" y="536"/>
                    </a:cubicBezTo>
                    <a:close/>
                    <a:moveTo>
                      <a:pt x="1444" y="0"/>
                    </a:moveTo>
                    <a:cubicBezTo>
                      <a:pt x="829" y="0"/>
                      <a:pt x="0" y="736"/>
                      <a:pt x="148" y="1505"/>
                    </a:cubicBezTo>
                    <a:cubicBezTo>
                      <a:pt x="164" y="1672"/>
                      <a:pt x="181" y="1839"/>
                      <a:pt x="231" y="2006"/>
                    </a:cubicBezTo>
                    <a:cubicBezTo>
                      <a:pt x="315" y="2457"/>
                      <a:pt x="582" y="2858"/>
                      <a:pt x="966" y="3109"/>
                    </a:cubicBezTo>
                    <a:cubicBezTo>
                      <a:pt x="1144" y="3219"/>
                      <a:pt x="1341" y="3268"/>
                      <a:pt x="1539" y="3268"/>
                    </a:cubicBezTo>
                    <a:cubicBezTo>
                      <a:pt x="2217" y="3268"/>
                      <a:pt x="2912" y="2689"/>
                      <a:pt x="2938" y="1939"/>
                    </a:cubicBezTo>
                    <a:cubicBezTo>
                      <a:pt x="3005" y="1254"/>
                      <a:pt x="2687" y="586"/>
                      <a:pt x="2119" y="202"/>
                    </a:cubicBezTo>
                    <a:cubicBezTo>
                      <a:pt x="1935" y="68"/>
                      <a:pt x="1701" y="1"/>
                      <a:pt x="1484" y="1"/>
                    </a:cubicBezTo>
                    <a:cubicBezTo>
                      <a:pt x="1471" y="0"/>
                      <a:pt x="1458" y="0"/>
                      <a:pt x="14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10"/>
              <p:cNvSpPr/>
              <p:nvPr/>
            </p:nvSpPr>
            <p:spPr>
              <a:xfrm>
                <a:off x="5434900" y="3863900"/>
                <a:ext cx="79375" cy="73750"/>
              </a:xfrm>
              <a:custGeom>
                <a:avLst/>
                <a:gdLst/>
                <a:ahLst/>
                <a:cxnLst/>
                <a:rect l="l" t="t" r="r" b="b"/>
                <a:pathLst>
                  <a:path w="3175" h="2950" extrusionOk="0">
                    <a:moveTo>
                      <a:pt x="1705" y="525"/>
                    </a:moveTo>
                    <a:cubicBezTo>
                      <a:pt x="1726" y="525"/>
                      <a:pt x="1746" y="529"/>
                      <a:pt x="1771" y="538"/>
                    </a:cubicBezTo>
                    <a:cubicBezTo>
                      <a:pt x="1989" y="688"/>
                      <a:pt x="2256" y="772"/>
                      <a:pt x="2423" y="1006"/>
                    </a:cubicBezTo>
                    <a:cubicBezTo>
                      <a:pt x="2557" y="1240"/>
                      <a:pt x="2624" y="1524"/>
                      <a:pt x="2590" y="1791"/>
                    </a:cubicBezTo>
                    <a:cubicBezTo>
                      <a:pt x="2590" y="1841"/>
                      <a:pt x="2573" y="1875"/>
                      <a:pt x="2540" y="1891"/>
                    </a:cubicBezTo>
                    <a:cubicBezTo>
                      <a:pt x="2356" y="2058"/>
                      <a:pt x="2139" y="2192"/>
                      <a:pt x="1939" y="2326"/>
                    </a:cubicBezTo>
                    <a:cubicBezTo>
                      <a:pt x="1788" y="2376"/>
                      <a:pt x="1655" y="2409"/>
                      <a:pt x="1504" y="2426"/>
                    </a:cubicBezTo>
                    <a:cubicBezTo>
                      <a:pt x="1137" y="2409"/>
                      <a:pt x="819" y="2159"/>
                      <a:pt x="719" y="1791"/>
                    </a:cubicBezTo>
                    <a:cubicBezTo>
                      <a:pt x="719" y="1741"/>
                      <a:pt x="702" y="1691"/>
                      <a:pt x="685" y="1641"/>
                    </a:cubicBezTo>
                    <a:cubicBezTo>
                      <a:pt x="502" y="1290"/>
                      <a:pt x="669" y="1039"/>
                      <a:pt x="919" y="839"/>
                    </a:cubicBezTo>
                    <a:cubicBezTo>
                      <a:pt x="1137" y="671"/>
                      <a:pt x="1370" y="571"/>
                      <a:pt x="1638" y="538"/>
                    </a:cubicBezTo>
                    <a:cubicBezTo>
                      <a:pt x="1663" y="529"/>
                      <a:pt x="1684" y="525"/>
                      <a:pt x="1705" y="525"/>
                    </a:cubicBezTo>
                    <a:close/>
                    <a:moveTo>
                      <a:pt x="1659" y="0"/>
                    </a:moveTo>
                    <a:cubicBezTo>
                      <a:pt x="1127" y="0"/>
                      <a:pt x="633" y="262"/>
                      <a:pt x="318" y="688"/>
                    </a:cubicBezTo>
                    <a:cubicBezTo>
                      <a:pt x="67" y="956"/>
                      <a:pt x="0" y="1357"/>
                      <a:pt x="134" y="1707"/>
                    </a:cubicBezTo>
                    <a:cubicBezTo>
                      <a:pt x="167" y="1791"/>
                      <a:pt x="184" y="1875"/>
                      <a:pt x="218" y="1975"/>
                    </a:cubicBezTo>
                    <a:cubicBezTo>
                      <a:pt x="368" y="2381"/>
                      <a:pt x="789" y="2949"/>
                      <a:pt x="1383" y="2949"/>
                    </a:cubicBezTo>
                    <a:cubicBezTo>
                      <a:pt x="1449" y="2949"/>
                      <a:pt x="1517" y="2942"/>
                      <a:pt x="1588" y="2927"/>
                    </a:cubicBezTo>
                    <a:cubicBezTo>
                      <a:pt x="1612" y="2929"/>
                      <a:pt x="1636" y="2929"/>
                      <a:pt x="1659" y="2929"/>
                    </a:cubicBezTo>
                    <a:cubicBezTo>
                      <a:pt x="1917" y="2929"/>
                      <a:pt x="2157" y="2848"/>
                      <a:pt x="2356" y="2710"/>
                    </a:cubicBezTo>
                    <a:cubicBezTo>
                      <a:pt x="2540" y="2576"/>
                      <a:pt x="2724" y="2443"/>
                      <a:pt x="2908" y="2292"/>
                    </a:cubicBezTo>
                    <a:cubicBezTo>
                      <a:pt x="3041" y="2192"/>
                      <a:pt x="3125" y="2025"/>
                      <a:pt x="3125" y="1841"/>
                    </a:cubicBezTo>
                    <a:cubicBezTo>
                      <a:pt x="3175" y="1390"/>
                      <a:pt x="3025" y="939"/>
                      <a:pt x="2741" y="571"/>
                    </a:cubicBezTo>
                    <a:cubicBezTo>
                      <a:pt x="2507" y="254"/>
                      <a:pt x="2156" y="53"/>
                      <a:pt x="1755" y="3"/>
                    </a:cubicBezTo>
                    <a:cubicBezTo>
                      <a:pt x="1723" y="1"/>
                      <a:pt x="1691" y="0"/>
                      <a:pt x="16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10"/>
              <p:cNvSpPr/>
              <p:nvPr/>
            </p:nvSpPr>
            <p:spPr>
              <a:xfrm>
                <a:off x="5697650" y="3778225"/>
                <a:ext cx="76875" cy="80350"/>
              </a:xfrm>
              <a:custGeom>
                <a:avLst/>
                <a:gdLst/>
                <a:ahLst/>
                <a:cxnLst/>
                <a:rect l="l" t="t" r="r" b="b"/>
                <a:pathLst>
                  <a:path w="3075" h="3214" extrusionOk="0">
                    <a:moveTo>
                      <a:pt x="1554" y="523"/>
                    </a:moveTo>
                    <a:lnTo>
                      <a:pt x="1554" y="573"/>
                    </a:lnTo>
                    <a:cubicBezTo>
                      <a:pt x="1589" y="563"/>
                      <a:pt x="1626" y="559"/>
                      <a:pt x="1663" y="559"/>
                    </a:cubicBezTo>
                    <a:cubicBezTo>
                      <a:pt x="1817" y="559"/>
                      <a:pt x="1974" y="642"/>
                      <a:pt x="2055" y="790"/>
                    </a:cubicBezTo>
                    <a:cubicBezTo>
                      <a:pt x="2490" y="1342"/>
                      <a:pt x="2506" y="1793"/>
                      <a:pt x="2105" y="2311"/>
                    </a:cubicBezTo>
                    <a:cubicBezTo>
                      <a:pt x="1905" y="2545"/>
                      <a:pt x="1604" y="2678"/>
                      <a:pt x="1303" y="2678"/>
                    </a:cubicBezTo>
                    <a:cubicBezTo>
                      <a:pt x="1036" y="2662"/>
                      <a:pt x="802" y="2478"/>
                      <a:pt x="735" y="2210"/>
                    </a:cubicBezTo>
                    <a:cubicBezTo>
                      <a:pt x="518" y="1676"/>
                      <a:pt x="668" y="1058"/>
                      <a:pt x="1136" y="707"/>
                    </a:cubicBezTo>
                    <a:cubicBezTo>
                      <a:pt x="1253" y="623"/>
                      <a:pt x="1404" y="556"/>
                      <a:pt x="1554" y="523"/>
                    </a:cubicBezTo>
                    <a:close/>
                    <a:moveTo>
                      <a:pt x="1514" y="0"/>
                    </a:moveTo>
                    <a:cubicBezTo>
                      <a:pt x="1393" y="0"/>
                      <a:pt x="1272" y="18"/>
                      <a:pt x="1153" y="55"/>
                    </a:cubicBezTo>
                    <a:cubicBezTo>
                      <a:pt x="551" y="306"/>
                      <a:pt x="0" y="1241"/>
                      <a:pt x="117" y="1826"/>
                    </a:cubicBezTo>
                    <a:cubicBezTo>
                      <a:pt x="134" y="2027"/>
                      <a:pt x="184" y="2210"/>
                      <a:pt x="251" y="2411"/>
                    </a:cubicBezTo>
                    <a:cubicBezTo>
                      <a:pt x="418" y="2795"/>
                      <a:pt x="685" y="3129"/>
                      <a:pt x="1120" y="3196"/>
                    </a:cubicBezTo>
                    <a:cubicBezTo>
                      <a:pt x="1197" y="3208"/>
                      <a:pt x="1275" y="3214"/>
                      <a:pt x="1352" y="3214"/>
                    </a:cubicBezTo>
                    <a:cubicBezTo>
                      <a:pt x="1822" y="3214"/>
                      <a:pt x="2267" y="2999"/>
                      <a:pt x="2540" y="2611"/>
                    </a:cubicBezTo>
                    <a:cubicBezTo>
                      <a:pt x="3058" y="1893"/>
                      <a:pt x="3074" y="1258"/>
                      <a:pt x="2490" y="473"/>
                    </a:cubicBezTo>
                    <a:cubicBezTo>
                      <a:pt x="2250" y="170"/>
                      <a:pt x="1886" y="0"/>
                      <a:pt x="1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10"/>
              <p:cNvSpPr/>
              <p:nvPr/>
            </p:nvSpPr>
            <p:spPr>
              <a:xfrm>
                <a:off x="6069400" y="3958450"/>
                <a:ext cx="60175" cy="60100"/>
              </a:xfrm>
              <a:custGeom>
                <a:avLst/>
                <a:gdLst/>
                <a:ahLst/>
                <a:cxnLst/>
                <a:rect l="l" t="t" r="r" b="b"/>
                <a:pathLst>
                  <a:path w="2407" h="2404" extrusionOk="0">
                    <a:moveTo>
                      <a:pt x="1516" y="0"/>
                    </a:moveTo>
                    <a:cubicBezTo>
                      <a:pt x="1082" y="0"/>
                      <a:pt x="652" y="179"/>
                      <a:pt x="335" y="482"/>
                    </a:cubicBezTo>
                    <a:cubicBezTo>
                      <a:pt x="151" y="649"/>
                      <a:pt x="34" y="883"/>
                      <a:pt x="17" y="1150"/>
                    </a:cubicBezTo>
                    <a:cubicBezTo>
                      <a:pt x="1" y="1551"/>
                      <a:pt x="101" y="1952"/>
                      <a:pt x="301" y="2303"/>
                    </a:cubicBezTo>
                    <a:cubicBezTo>
                      <a:pt x="318" y="2336"/>
                      <a:pt x="352" y="2370"/>
                      <a:pt x="368" y="2403"/>
                    </a:cubicBezTo>
                    <a:cubicBezTo>
                      <a:pt x="519" y="2303"/>
                      <a:pt x="652" y="2186"/>
                      <a:pt x="786" y="2069"/>
                    </a:cubicBezTo>
                    <a:cubicBezTo>
                      <a:pt x="769" y="2019"/>
                      <a:pt x="736" y="1969"/>
                      <a:pt x="719" y="1935"/>
                    </a:cubicBezTo>
                    <a:cubicBezTo>
                      <a:pt x="652" y="1752"/>
                      <a:pt x="602" y="1568"/>
                      <a:pt x="569" y="1367"/>
                    </a:cubicBezTo>
                    <a:cubicBezTo>
                      <a:pt x="502" y="1067"/>
                      <a:pt x="669" y="866"/>
                      <a:pt x="903" y="716"/>
                    </a:cubicBezTo>
                    <a:cubicBezTo>
                      <a:pt x="1066" y="600"/>
                      <a:pt x="1258" y="546"/>
                      <a:pt x="1448" y="546"/>
                    </a:cubicBezTo>
                    <a:cubicBezTo>
                      <a:pt x="1588" y="546"/>
                      <a:pt x="1728" y="575"/>
                      <a:pt x="1855" y="632"/>
                    </a:cubicBezTo>
                    <a:cubicBezTo>
                      <a:pt x="1939" y="666"/>
                      <a:pt x="2006" y="716"/>
                      <a:pt x="2073" y="783"/>
                    </a:cubicBezTo>
                    <a:cubicBezTo>
                      <a:pt x="2189" y="649"/>
                      <a:pt x="2306" y="499"/>
                      <a:pt x="2407" y="348"/>
                    </a:cubicBezTo>
                    <a:cubicBezTo>
                      <a:pt x="2407" y="331"/>
                      <a:pt x="2407" y="315"/>
                      <a:pt x="2407" y="298"/>
                    </a:cubicBezTo>
                    <a:cubicBezTo>
                      <a:pt x="2390" y="164"/>
                      <a:pt x="2273" y="64"/>
                      <a:pt x="2139" y="47"/>
                    </a:cubicBezTo>
                    <a:cubicBezTo>
                      <a:pt x="2006" y="31"/>
                      <a:pt x="1872" y="14"/>
                      <a:pt x="1722" y="14"/>
                    </a:cubicBezTo>
                    <a:cubicBezTo>
                      <a:pt x="1653" y="5"/>
                      <a:pt x="1585" y="0"/>
                      <a:pt x="15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10"/>
              <p:cNvSpPr/>
              <p:nvPr/>
            </p:nvSpPr>
            <p:spPr>
              <a:xfrm>
                <a:off x="5853875" y="3550150"/>
                <a:ext cx="73125" cy="81250"/>
              </a:xfrm>
              <a:custGeom>
                <a:avLst/>
                <a:gdLst/>
                <a:ahLst/>
                <a:cxnLst/>
                <a:rect l="l" t="t" r="r" b="b"/>
                <a:pathLst>
                  <a:path w="2925" h="3250" extrusionOk="0">
                    <a:moveTo>
                      <a:pt x="1477" y="607"/>
                    </a:moveTo>
                    <a:cubicBezTo>
                      <a:pt x="1540" y="607"/>
                      <a:pt x="1601" y="617"/>
                      <a:pt x="1654" y="640"/>
                    </a:cubicBezTo>
                    <a:cubicBezTo>
                      <a:pt x="1688" y="640"/>
                      <a:pt x="1704" y="657"/>
                      <a:pt x="1721" y="673"/>
                    </a:cubicBezTo>
                    <a:cubicBezTo>
                      <a:pt x="1905" y="840"/>
                      <a:pt x="2323" y="1542"/>
                      <a:pt x="2356" y="1860"/>
                    </a:cubicBezTo>
                    <a:cubicBezTo>
                      <a:pt x="2306" y="1993"/>
                      <a:pt x="2256" y="2127"/>
                      <a:pt x="2189" y="2261"/>
                    </a:cubicBezTo>
                    <a:lnTo>
                      <a:pt x="2172" y="2261"/>
                    </a:lnTo>
                    <a:cubicBezTo>
                      <a:pt x="2038" y="2511"/>
                      <a:pt x="1754" y="2595"/>
                      <a:pt x="1504" y="2729"/>
                    </a:cubicBezTo>
                    <a:cubicBezTo>
                      <a:pt x="1486" y="2733"/>
                      <a:pt x="1468" y="2735"/>
                      <a:pt x="1450" y="2735"/>
                    </a:cubicBezTo>
                    <a:cubicBezTo>
                      <a:pt x="1401" y="2735"/>
                      <a:pt x="1352" y="2720"/>
                      <a:pt x="1303" y="2695"/>
                    </a:cubicBezTo>
                    <a:cubicBezTo>
                      <a:pt x="769" y="2361"/>
                      <a:pt x="602" y="1843"/>
                      <a:pt x="635" y="1241"/>
                    </a:cubicBezTo>
                    <a:cubicBezTo>
                      <a:pt x="663" y="930"/>
                      <a:pt x="1124" y="607"/>
                      <a:pt x="1477" y="607"/>
                    </a:cubicBezTo>
                    <a:close/>
                    <a:moveTo>
                      <a:pt x="1601" y="1"/>
                    </a:moveTo>
                    <a:cubicBezTo>
                      <a:pt x="1579" y="1"/>
                      <a:pt x="1558" y="2"/>
                      <a:pt x="1537" y="5"/>
                    </a:cubicBezTo>
                    <a:lnTo>
                      <a:pt x="1487" y="5"/>
                    </a:lnTo>
                    <a:cubicBezTo>
                      <a:pt x="1387" y="22"/>
                      <a:pt x="1287" y="72"/>
                      <a:pt x="1186" y="105"/>
                    </a:cubicBezTo>
                    <a:cubicBezTo>
                      <a:pt x="535" y="256"/>
                      <a:pt x="0" y="840"/>
                      <a:pt x="100" y="1509"/>
                    </a:cubicBezTo>
                    <a:cubicBezTo>
                      <a:pt x="150" y="2261"/>
                      <a:pt x="334" y="2645"/>
                      <a:pt x="952" y="3096"/>
                    </a:cubicBezTo>
                    <a:cubicBezTo>
                      <a:pt x="1103" y="3180"/>
                      <a:pt x="1253" y="3230"/>
                      <a:pt x="1420" y="3247"/>
                    </a:cubicBezTo>
                    <a:cubicBezTo>
                      <a:pt x="1445" y="3249"/>
                      <a:pt x="1470" y="3250"/>
                      <a:pt x="1494" y="3250"/>
                    </a:cubicBezTo>
                    <a:cubicBezTo>
                      <a:pt x="1841" y="3250"/>
                      <a:pt x="2106" y="3032"/>
                      <a:pt x="2356" y="2829"/>
                    </a:cubicBezTo>
                    <a:cubicBezTo>
                      <a:pt x="2757" y="2545"/>
                      <a:pt x="2924" y="2044"/>
                      <a:pt x="2790" y="1576"/>
                    </a:cubicBezTo>
                    <a:cubicBezTo>
                      <a:pt x="2724" y="1325"/>
                      <a:pt x="2623" y="1074"/>
                      <a:pt x="2523" y="824"/>
                    </a:cubicBezTo>
                    <a:cubicBezTo>
                      <a:pt x="2423" y="523"/>
                      <a:pt x="2222" y="256"/>
                      <a:pt x="1938" y="105"/>
                    </a:cubicBezTo>
                    <a:lnTo>
                      <a:pt x="1888" y="72"/>
                    </a:lnTo>
                    <a:cubicBezTo>
                      <a:pt x="1806" y="31"/>
                      <a:pt x="1701" y="1"/>
                      <a:pt x="16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10"/>
              <p:cNvSpPr/>
              <p:nvPr/>
            </p:nvSpPr>
            <p:spPr>
              <a:xfrm>
                <a:off x="5964150" y="3803700"/>
                <a:ext cx="79375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3175" h="2920" extrusionOk="0">
                    <a:moveTo>
                      <a:pt x="1504" y="557"/>
                    </a:moveTo>
                    <a:cubicBezTo>
                      <a:pt x="2139" y="557"/>
                      <a:pt x="2640" y="1125"/>
                      <a:pt x="2590" y="1776"/>
                    </a:cubicBezTo>
                    <a:cubicBezTo>
                      <a:pt x="2523" y="1993"/>
                      <a:pt x="2373" y="2177"/>
                      <a:pt x="2172" y="2277"/>
                    </a:cubicBezTo>
                    <a:cubicBezTo>
                      <a:pt x="2015" y="2365"/>
                      <a:pt x="1858" y="2403"/>
                      <a:pt x="1706" y="2403"/>
                    </a:cubicBezTo>
                    <a:cubicBezTo>
                      <a:pt x="1135" y="2403"/>
                      <a:pt x="651" y="1865"/>
                      <a:pt x="585" y="1442"/>
                    </a:cubicBezTo>
                    <a:cubicBezTo>
                      <a:pt x="501" y="841"/>
                      <a:pt x="752" y="690"/>
                      <a:pt x="1287" y="557"/>
                    </a:cubicBezTo>
                    <a:close/>
                    <a:moveTo>
                      <a:pt x="1692" y="0"/>
                    </a:moveTo>
                    <a:cubicBezTo>
                      <a:pt x="1630" y="0"/>
                      <a:pt x="1567" y="7"/>
                      <a:pt x="1504" y="22"/>
                    </a:cubicBezTo>
                    <a:lnTo>
                      <a:pt x="1420" y="22"/>
                    </a:lnTo>
                    <a:cubicBezTo>
                      <a:pt x="1069" y="22"/>
                      <a:pt x="735" y="139"/>
                      <a:pt x="451" y="356"/>
                    </a:cubicBezTo>
                    <a:cubicBezTo>
                      <a:pt x="150" y="590"/>
                      <a:pt x="0" y="958"/>
                      <a:pt x="50" y="1325"/>
                    </a:cubicBezTo>
                    <a:cubicBezTo>
                      <a:pt x="111" y="2232"/>
                      <a:pt x="854" y="2919"/>
                      <a:pt x="1725" y="2919"/>
                    </a:cubicBezTo>
                    <a:cubicBezTo>
                      <a:pt x="1817" y="2919"/>
                      <a:pt x="1911" y="2912"/>
                      <a:pt x="2005" y="2896"/>
                    </a:cubicBezTo>
                    <a:cubicBezTo>
                      <a:pt x="2640" y="2762"/>
                      <a:pt x="3175" y="2144"/>
                      <a:pt x="3108" y="1542"/>
                    </a:cubicBezTo>
                    <a:cubicBezTo>
                      <a:pt x="3031" y="912"/>
                      <a:pt x="2403" y="0"/>
                      <a:pt x="16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10"/>
              <p:cNvSpPr/>
              <p:nvPr/>
            </p:nvSpPr>
            <p:spPr>
              <a:xfrm>
                <a:off x="5515100" y="3596450"/>
                <a:ext cx="75200" cy="72650"/>
              </a:xfrm>
              <a:custGeom>
                <a:avLst/>
                <a:gdLst/>
                <a:ahLst/>
                <a:cxnLst/>
                <a:rect l="l" t="t" r="r" b="b"/>
                <a:pathLst>
                  <a:path w="3008" h="2906" extrusionOk="0">
                    <a:moveTo>
                      <a:pt x="1974" y="556"/>
                    </a:moveTo>
                    <a:cubicBezTo>
                      <a:pt x="2057" y="556"/>
                      <a:pt x="2140" y="586"/>
                      <a:pt x="2206" y="643"/>
                    </a:cubicBezTo>
                    <a:cubicBezTo>
                      <a:pt x="2373" y="743"/>
                      <a:pt x="2473" y="927"/>
                      <a:pt x="2457" y="1127"/>
                    </a:cubicBezTo>
                    <a:cubicBezTo>
                      <a:pt x="2457" y="1177"/>
                      <a:pt x="2457" y="1227"/>
                      <a:pt x="2457" y="1278"/>
                    </a:cubicBezTo>
                    <a:lnTo>
                      <a:pt x="2457" y="1578"/>
                    </a:lnTo>
                    <a:cubicBezTo>
                      <a:pt x="2488" y="1896"/>
                      <a:pt x="2098" y="2334"/>
                      <a:pt x="1758" y="2334"/>
                    </a:cubicBezTo>
                    <a:cubicBezTo>
                      <a:pt x="1740" y="2334"/>
                      <a:pt x="1722" y="2333"/>
                      <a:pt x="1705" y="2330"/>
                    </a:cubicBezTo>
                    <a:cubicBezTo>
                      <a:pt x="1571" y="2330"/>
                      <a:pt x="1454" y="2330"/>
                      <a:pt x="1354" y="2347"/>
                    </a:cubicBezTo>
                    <a:cubicBezTo>
                      <a:pt x="1137" y="2347"/>
                      <a:pt x="953" y="2247"/>
                      <a:pt x="836" y="2080"/>
                    </a:cubicBezTo>
                    <a:cubicBezTo>
                      <a:pt x="669" y="1796"/>
                      <a:pt x="619" y="1461"/>
                      <a:pt x="669" y="1144"/>
                    </a:cubicBezTo>
                    <a:cubicBezTo>
                      <a:pt x="685" y="910"/>
                      <a:pt x="986" y="659"/>
                      <a:pt x="1254" y="643"/>
                    </a:cubicBezTo>
                    <a:cubicBezTo>
                      <a:pt x="1387" y="626"/>
                      <a:pt x="1538" y="626"/>
                      <a:pt x="1671" y="626"/>
                    </a:cubicBezTo>
                    <a:cubicBezTo>
                      <a:pt x="1705" y="626"/>
                      <a:pt x="1755" y="626"/>
                      <a:pt x="1788" y="609"/>
                    </a:cubicBezTo>
                    <a:cubicBezTo>
                      <a:pt x="1846" y="573"/>
                      <a:pt x="1910" y="556"/>
                      <a:pt x="1974" y="556"/>
                    </a:cubicBezTo>
                    <a:close/>
                    <a:moveTo>
                      <a:pt x="1838" y="1"/>
                    </a:moveTo>
                    <a:cubicBezTo>
                      <a:pt x="1766" y="1"/>
                      <a:pt x="1694" y="8"/>
                      <a:pt x="1621" y="24"/>
                    </a:cubicBezTo>
                    <a:cubicBezTo>
                      <a:pt x="1471" y="75"/>
                      <a:pt x="1320" y="91"/>
                      <a:pt x="1170" y="108"/>
                    </a:cubicBezTo>
                    <a:cubicBezTo>
                      <a:pt x="518" y="175"/>
                      <a:pt x="0" y="860"/>
                      <a:pt x="117" y="1461"/>
                    </a:cubicBezTo>
                    <a:cubicBezTo>
                      <a:pt x="151" y="1562"/>
                      <a:pt x="151" y="1679"/>
                      <a:pt x="167" y="1779"/>
                    </a:cubicBezTo>
                    <a:cubicBezTo>
                      <a:pt x="201" y="2180"/>
                      <a:pt x="452" y="2531"/>
                      <a:pt x="802" y="2731"/>
                    </a:cubicBezTo>
                    <a:cubicBezTo>
                      <a:pt x="1033" y="2846"/>
                      <a:pt x="1277" y="2905"/>
                      <a:pt x="1520" y="2905"/>
                    </a:cubicBezTo>
                    <a:cubicBezTo>
                      <a:pt x="1736" y="2905"/>
                      <a:pt x="1952" y="2859"/>
                      <a:pt x="2156" y="2765"/>
                    </a:cubicBezTo>
                    <a:cubicBezTo>
                      <a:pt x="2657" y="2581"/>
                      <a:pt x="3008" y="2113"/>
                      <a:pt x="2991" y="1578"/>
                    </a:cubicBezTo>
                    <a:cubicBezTo>
                      <a:pt x="3008" y="1461"/>
                      <a:pt x="2991" y="1361"/>
                      <a:pt x="2975" y="1261"/>
                    </a:cubicBezTo>
                    <a:lnTo>
                      <a:pt x="2975" y="1027"/>
                    </a:lnTo>
                    <a:cubicBezTo>
                      <a:pt x="2975" y="534"/>
                      <a:pt x="2440" y="1"/>
                      <a:pt x="18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10"/>
              <p:cNvSpPr/>
              <p:nvPr/>
            </p:nvSpPr>
            <p:spPr>
              <a:xfrm>
                <a:off x="5835900" y="3696575"/>
                <a:ext cx="7897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3159" h="3087" extrusionOk="0">
                    <a:moveTo>
                      <a:pt x="1399" y="557"/>
                    </a:moveTo>
                    <a:cubicBezTo>
                      <a:pt x="1534" y="557"/>
                      <a:pt x="1671" y="609"/>
                      <a:pt x="1772" y="698"/>
                    </a:cubicBezTo>
                    <a:cubicBezTo>
                      <a:pt x="1972" y="865"/>
                      <a:pt x="2156" y="1049"/>
                      <a:pt x="2306" y="1249"/>
                    </a:cubicBezTo>
                    <a:cubicBezTo>
                      <a:pt x="2524" y="1483"/>
                      <a:pt x="2507" y="1851"/>
                      <a:pt x="2273" y="2068"/>
                    </a:cubicBezTo>
                    <a:cubicBezTo>
                      <a:pt x="2089" y="2218"/>
                      <a:pt x="1905" y="2369"/>
                      <a:pt x="1705" y="2486"/>
                    </a:cubicBezTo>
                    <a:cubicBezTo>
                      <a:pt x="1638" y="2536"/>
                      <a:pt x="1559" y="2561"/>
                      <a:pt x="1479" y="2561"/>
                    </a:cubicBezTo>
                    <a:cubicBezTo>
                      <a:pt x="1400" y="2561"/>
                      <a:pt x="1321" y="2536"/>
                      <a:pt x="1254" y="2486"/>
                    </a:cubicBezTo>
                    <a:cubicBezTo>
                      <a:pt x="1053" y="2369"/>
                      <a:pt x="886" y="2218"/>
                      <a:pt x="719" y="2068"/>
                    </a:cubicBezTo>
                    <a:cubicBezTo>
                      <a:pt x="636" y="1934"/>
                      <a:pt x="569" y="1801"/>
                      <a:pt x="519" y="1650"/>
                    </a:cubicBezTo>
                    <a:cubicBezTo>
                      <a:pt x="569" y="1216"/>
                      <a:pt x="819" y="815"/>
                      <a:pt x="1204" y="598"/>
                    </a:cubicBezTo>
                    <a:cubicBezTo>
                      <a:pt x="1265" y="570"/>
                      <a:pt x="1332" y="557"/>
                      <a:pt x="1399" y="557"/>
                    </a:cubicBezTo>
                    <a:close/>
                    <a:moveTo>
                      <a:pt x="1419" y="1"/>
                    </a:moveTo>
                    <a:cubicBezTo>
                      <a:pt x="1258" y="1"/>
                      <a:pt x="1096" y="44"/>
                      <a:pt x="953" y="130"/>
                    </a:cubicBezTo>
                    <a:cubicBezTo>
                      <a:pt x="351" y="447"/>
                      <a:pt x="51" y="982"/>
                      <a:pt x="1" y="1717"/>
                    </a:cubicBezTo>
                    <a:cubicBezTo>
                      <a:pt x="51" y="1884"/>
                      <a:pt x="101" y="2034"/>
                      <a:pt x="168" y="2202"/>
                    </a:cubicBezTo>
                    <a:cubicBezTo>
                      <a:pt x="335" y="2469"/>
                      <a:pt x="569" y="2703"/>
                      <a:pt x="853" y="2870"/>
                    </a:cubicBezTo>
                    <a:cubicBezTo>
                      <a:pt x="1036" y="3015"/>
                      <a:pt x="1254" y="3087"/>
                      <a:pt x="1473" y="3087"/>
                    </a:cubicBezTo>
                    <a:cubicBezTo>
                      <a:pt x="1731" y="3087"/>
                      <a:pt x="1990" y="2986"/>
                      <a:pt x="2189" y="2786"/>
                    </a:cubicBezTo>
                    <a:cubicBezTo>
                      <a:pt x="2256" y="2736"/>
                      <a:pt x="2323" y="2686"/>
                      <a:pt x="2407" y="2636"/>
                    </a:cubicBezTo>
                    <a:cubicBezTo>
                      <a:pt x="3159" y="2151"/>
                      <a:pt x="3142" y="1349"/>
                      <a:pt x="2641" y="815"/>
                    </a:cubicBezTo>
                    <a:cubicBezTo>
                      <a:pt x="2440" y="598"/>
                      <a:pt x="2240" y="414"/>
                      <a:pt x="2022" y="230"/>
                    </a:cubicBezTo>
                    <a:cubicBezTo>
                      <a:pt x="1850" y="77"/>
                      <a:pt x="1635" y="1"/>
                      <a:pt x="14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10"/>
              <p:cNvSpPr/>
              <p:nvPr/>
            </p:nvSpPr>
            <p:spPr>
              <a:xfrm>
                <a:off x="5282025" y="3789125"/>
                <a:ext cx="73950" cy="72575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2903" extrusionOk="0">
                    <a:moveTo>
                      <a:pt x="1774" y="535"/>
                    </a:moveTo>
                    <a:cubicBezTo>
                      <a:pt x="1989" y="535"/>
                      <a:pt x="2278" y="804"/>
                      <a:pt x="2373" y="1073"/>
                    </a:cubicBezTo>
                    <a:cubicBezTo>
                      <a:pt x="2389" y="1140"/>
                      <a:pt x="2406" y="1223"/>
                      <a:pt x="2423" y="1290"/>
                    </a:cubicBezTo>
                    <a:cubicBezTo>
                      <a:pt x="2389" y="1641"/>
                      <a:pt x="2339" y="2008"/>
                      <a:pt x="2072" y="2276"/>
                    </a:cubicBezTo>
                    <a:cubicBezTo>
                      <a:pt x="2005" y="2343"/>
                      <a:pt x="1922" y="2376"/>
                      <a:pt x="1838" y="2376"/>
                    </a:cubicBezTo>
                    <a:cubicBezTo>
                      <a:pt x="1554" y="2309"/>
                      <a:pt x="1287" y="2226"/>
                      <a:pt x="1019" y="2125"/>
                    </a:cubicBezTo>
                    <a:cubicBezTo>
                      <a:pt x="685" y="1958"/>
                      <a:pt x="468" y="1373"/>
                      <a:pt x="618" y="1073"/>
                    </a:cubicBezTo>
                    <a:cubicBezTo>
                      <a:pt x="668" y="956"/>
                      <a:pt x="769" y="855"/>
                      <a:pt x="886" y="805"/>
                    </a:cubicBezTo>
                    <a:cubicBezTo>
                      <a:pt x="1170" y="688"/>
                      <a:pt x="1454" y="605"/>
                      <a:pt x="1738" y="538"/>
                    </a:cubicBezTo>
                    <a:cubicBezTo>
                      <a:pt x="1749" y="536"/>
                      <a:pt x="1762" y="535"/>
                      <a:pt x="1774" y="535"/>
                    </a:cubicBezTo>
                    <a:close/>
                    <a:moveTo>
                      <a:pt x="1695" y="1"/>
                    </a:moveTo>
                    <a:cubicBezTo>
                      <a:pt x="1671" y="1"/>
                      <a:pt x="1646" y="2"/>
                      <a:pt x="1621" y="3"/>
                    </a:cubicBezTo>
                    <a:cubicBezTo>
                      <a:pt x="1186" y="53"/>
                      <a:pt x="785" y="187"/>
                      <a:pt x="434" y="421"/>
                    </a:cubicBezTo>
                    <a:cubicBezTo>
                      <a:pt x="167" y="605"/>
                      <a:pt x="17" y="889"/>
                      <a:pt x="17" y="1206"/>
                    </a:cubicBezTo>
                    <a:cubicBezTo>
                      <a:pt x="0" y="1891"/>
                      <a:pt x="418" y="2510"/>
                      <a:pt x="1069" y="2744"/>
                    </a:cubicBezTo>
                    <a:cubicBezTo>
                      <a:pt x="1253" y="2810"/>
                      <a:pt x="1437" y="2860"/>
                      <a:pt x="1621" y="2877"/>
                    </a:cubicBezTo>
                    <a:cubicBezTo>
                      <a:pt x="1712" y="2892"/>
                      <a:pt x="1803" y="2903"/>
                      <a:pt x="1891" y="2903"/>
                    </a:cubicBezTo>
                    <a:cubicBezTo>
                      <a:pt x="2096" y="2903"/>
                      <a:pt x="2288" y="2847"/>
                      <a:pt x="2439" y="2660"/>
                    </a:cubicBezTo>
                    <a:cubicBezTo>
                      <a:pt x="2757" y="2276"/>
                      <a:pt x="2941" y="1791"/>
                      <a:pt x="2957" y="1273"/>
                    </a:cubicBezTo>
                    <a:cubicBezTo>
                      <a:pt x="2924" y="1106"/>
                      <a:pt x="2874" y="939"/>
                      <a:pt x="2824" y="772"/>
                    </a:cubicBezTo>
                    <a:cubicBezTo>
                      <a:pt x="2633" y="311"/>
                      <a:pt x="2185" y="1"/>
                      <a:pt x="16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10"/>
              <p:cNvSpPr/>
              <p:nvPr/>
            </p:nvSpPr>
            <p:spPr>
              <a:xfrm>
                <a:off x="5044750" y="3733225"/>
                <a:ext cx="71450" cy="61900"/>
              </a:xfrm>
              <a:custGeom>
                <a:avLst/>
                <a:gdLst/>
                <a:ahLst/>
                <a:cxnLst/>
                <a:rect l="l" t="t" r="r" b="b"/>
                <a:pathLst>
                  <a:path w="2858" h="2476" extrusionOk="0">
                    <a:moveTo>
                      <a:pt x="2340" y="0"/>
                    </a:moveTo>
                    <a:cubicBezTo>
                      <a:pt x="2156" y="51"/>
                      <a:pt x="1972" y="117"/>
                      <a:pt x="1788" y="201"/>
                    </a:cubicBezTo>
                    <a:cubicBezTo>
                      <a:pt x="2022" y="401"/>
                      <a:pt x="2173" y="685"/>
                      <a:pt x="2239" y="986"/>
                    </a:cubicBezTo>
                    <a:cubicBezTo>
                      <a:pt x="2290" y="1220"/>
                      <a:pt x="2056" y="1655"/>
                      <a:pt x="1805" y="1771"/>
                    </a:cubicBezTo>
                    <a:cubicBezTo>
                      <a:pt x="1638" y="1855"/>
                      <a:pt x="1488" y="1905"/>
                      <a:pt x="1321" y="1939"/>
                    </a:cubicBezTo>
                    <a:cubicBezTo>
                      <a:pt x="1306" y="1940"/>
                      <a:pt x="1291" y="1940"/>
                      <a:pt x="1276" y="1940"/>
                    </a:cubicBezTo>
                    <a:cubicBezTo>
                      <a:pt x="1061" y="1940"/>
                      <a:pt x="879" y="1828"/>
                      <a:pt x="769" y="1671"/>
                    </a:cubicBezTo>
                    <a:cubicBezTo>
                      <a:pt x="585" y="1471"/>
                      <a:pt x="519" y="1220"/>
                      <a:pt x="535" y="969"/>
                    </a:cubicBezTo>
                    <a:lnTo>
                      <a:pt x="502" y="969"/>
                    </a:lnTo>
                    <a:lnTo>
                      <a:pt x="519" y="836"/>
                    </a:lnTo>
                    <a:lnTo>
                      <a:pt x="519" y="836"/>
                    </a:lnTo>
                    <a:cubicBezTo>
                      <a:pt x="335" y="936"/>
                      <a:pt x="168" y="1053"/>
                      <a:pt x="1" y="1187"/>
                    </a:cubicBezTo>
                    <a:cubicBezTo>
                      <a:pt x="34" y="1437"/>
                      <a:pt x="134" y="1671"/>
                      <a:pt x="268" y="1888"/>
                    </a:cubicBezTo>
                    <a:cubicBezTo>
                      <a:pt x="468" y="2201"/>
                      <a:pt x="855" y="2476"/>
                      <a:pt x="1268" y="2476"/>
                    </a:cubicBezTo>
                    <a:cubicBezTo>
                      <a:pt x="1407" y="2476"/>
                      <a:pt x="1549" y="2445"/>
                      <a:pt x="1688" y="2373"/>
                    </a:cubicBezTo>
                    <a:cubicBezTo>
                      <a:pt x="1755" y="2340"/>
                      <a:pt x="1838" y="2323"/>
                      <a:pt x="1922" y="2289"/>
                    </a:cubicBezTo>
                    <a:cubicBezTo>
                      <a:pt x="2356" y="2172"/>
                      <a:pt x="2858" y="1370"/>
                      <a:pt x="2774" y="953"/>
                    </a:cubicBezTo>
                    <a:cubicBezTo>
                      <a:pt x="2691" y="602"/>
                      <a:pt x="2540" y="284"/>
                      <a:pt x="23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10"/>
              <p:cNvSpPr/>
              <p:nvPr/>
            </p:nvSpPr>
            <p:spPr>
              <a:xfrm>
                <a:off x="5112850" y="3940250"/>
                <a:ext cx="72700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2908" h="2907" extrusionOk="0">
                    <a:moveTo>
                      <a:pt x="1388" y="598"/>
                    </a:moveTo>
                    <a:cubicBezTo>
                      <a:pt x="1698" y="598"/>
                      <a:pt x="1985" y="731"/>
                      <a:pt x="2172" y="976"/>
                    </a:cubicBezTo>
                    <a:cubicBezTo>
                      <a:pt x="2423" y="1243"/>
                      <a:pt x="2339" y="1878"/>
                      <a:pt x="2055" y="2112"/>
                    </a:cubicBezTo>
                    <a:cubicBezTo>
                      <a:pt x="1854" y="2267"/>
                      <a:pt x="1624" y="2365"/>
                      <a:pt x="1378" y="2365"/>
                    </a:cubicBezTo>
                    <a:cubicBezTo>
                      <a:pt x="1359" y="2365"/>
                      <a:pt x="1339" y="2364"/>
                      <a:pt x="1320" y="2363"/>
                    </a:cubicBezTo>
                    <a:cubicBezTo>
                      <a:pt x="1302" y="2366"/>
                      <a:pt x="1285" y="2367"/>
                      <a:pt x="1267" y="2367"/>
                    </a:cubicBezTo>
                    <a:cubicBezTo>
                      <a:pt x="1185" y="2367"/>
                      <a:pt x="1108" y="2337"/>
                      <a:pt x="1053" y="2296"/>
                    </a:cubicBezTo>
                    <a:cubicBezTo>
                      <a:pt x="835" y="2062"/>
                      <a:pt x="618" y="1845"/>
                      <a:pt x="618" y="1494"/>
                    </a:cubicBezTo>
                    <a:lnTo>
                      <a:pt x="618" y="1360"/>
                    </a:lnTo>
                    <a:cubicBezTo>
                      <a:pt x="568" y="959"/>
                      <a:pt x="802" y="675"/>
                      <a:pt x="1236" y="608"/>
                    </a:cubicBezTo>
                    <a:cubicBezTo>
                      <a:pt x="1287" y="601"/>
                      <a:pt x="1338" y="598"/>
                      <a:pt x="1388" y="598"/>
                    </a:cubicBezTo>
                    <a:close/>
                    <a:moveTo>
                      <a:pt x="1368" y="0"/>
                    </a:moveTo>
                    <a:cubicBezTo>
                      <a:pt x="1285" y="0"/>
                      <a:pt x="1202" y="13"/>
                      <a:pt x="1120" y="40"/>
                    </a:cubicBezTo>
                    <a:cubicBezTo>
                      <a:pt x="1036" y="57"/>
                      <a:pt x="952" y="90"/>
                      <a:pt x="869" y="140"/>
                    </a:cubicBezTo>
                    <a:cubicBezTo>
                      <a:pt x="568" y="257"/>
                      <a:pt x="318" y="458"/>
                      <a:pt x="134" y="742"/>
                    </a:cubicBezTo>
                    <a:cubicBezTo>
                      <a:pt x="0" y="926"/>
                      <a:pt x="50" y="1160"/>
                      <a:pt x="67" y="1410"/>
                    </a:cubicBezTo>
                    <a:cubicBezTo>
                      <a:pt x="67" y="1661"/>
                      <a:pt x="134" y="1895"/>
                      <a:pt x="251" y="2112"/>
                    </a:cubicBezTo>
                    <a:cubicBezTo>
                      <a:pt x="418" y="2379"/>
                      <a:pt x="568" y="2647"/>
                      <a:pt x="852" y="2797"/>
                    </a:cubicBezTo>
                    <a:cubicBezTo>
                      <a:pt x="1012" y="2874"/>
                      <a:pt x="1171" y="2906"/>
                      <a:pt x="1330" y="2906"/>
                    </a:cubicBezTo>
                    <a:cubicBezTo>
                      <a:pt x="1587" y="2906"/>
                      <a:pt x="1841" y="2821"/>
                      <a:pt x="2089" y="2697"/>
                    </a:cubicBezTo>
                    <a:cubicBezTo>
                      <a:pt x="2607" y="2480"/>
                      <a:pt x="2907" y="1945"/>
                      <a:pt x="2841" y="1394"/>
                    </a:cubicBezTo>
                    <a:cubicBezTo>
                      <a:pt x="2841" y="1327"/>
                      <a:pt x="2841" y="1260"/>
                      <a:pt x="2824" y="1176"/>
                    </a:cubicBezTo>
                    <a:cubicBezTo>
                      <a:pt x="2824" y="926"/>
                      <a:pt x="2690" y="675"/>
                      <a:pt x="2490" y="525"/>
                    </a:cubicBezTo>
                    <a:cubicBezTo>
                      <a:pt x="2189" y="324"/>
                      <a:pt x="1888" y="157"/>
                      <a:pt x="1571" y="24"/>
                    </a:cubicBezTo>
                    <a:cubicBezTo>
                      <a:pt x="1503" y="8"/>
                      <a:pt x="1435" y="0"/>
                      <a:pt x="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10"/>
              <p:cNvSpPr/>
              <p:nvPr/>
            </p:nvSpPr>
            <p:spPr>
              <a:xfrm>
                <a:off x="6100325" y="3854225"/>
                <a:ext cx="68525" cy="73375"/>
              </a:xfrm>
              <a:custGeom>
                <a:avLst/>
                <a:gdLst/>
                <a:ahLst/>
                <a:cxnLst/>
                <a:rect l="l" t="t" r="r" b="b"/>
                <a:pathLst>
                  <a:path w="2741" h="2935" extrusionOk="0">
                    <a:moveTo>
                      <a:pt x="1333" y="517"/>
                    </a:moveTo>
                    <a:cubicBezTo>
                      <a:pt x="1351" y="517"/>
                      <a:pt x="1369" y="519"/>
                      <a:pt x="1387" y="524"/>
                    </a:cubicBezTo>
                    <a:cubicBezTo>
                      <a:pt x="1654" y="624"/>
                      <a:pt x="1922" y="741"/>
                      <a:pt x="2039" y="1025"/>
                    </a:cubicBezTo>
                    <a:cubicBezTo>
                      <a:pt x="2122" y="1242"/>
                      <a:pt x="2189" y="1459"/>
                      <a:pt x="2256" y="1677"/>
                    </a:cubicBezTo>
                    <a:lnTo>
                      <a:pt x="2206" y="1677"/>
                    </a:lnTo>
                    <a:cubicBezTo>
                      <a:pt x="2306" y="2061"/>
                      <a:pt x="2055" y="2228"/>
                      <a:pt x="1805" y="2345"/>
                    </a:cubicBezTo>
                    <a:cubicBezTo>
                      <a:pt x="1720" y="2397"/>
                      <a:pt x="1624" y="2422"/>
                      <a:pt x="1530" y="2422"/>
                    </a:cubicBezTo>
                    <a:cubicBezTo>
                      <a:pt x="1383" y="2422"/>
                      <a:pt x="1238" y="2363"/>
                      <a:pt x="1136" y="2262"/>
                    </a:cubicBezTo>
                    <a:cubicBezTo>
                      <a:pt x="852" y="2028"/>
                      <a:pt x="618" y="1760"/>
                      <a:pt x="652" y="1359"/>
                    </a:cubicBezTo>
                    <a:cubicBezTo>
                      <a:pt x="685" y="1025"/>
                      <a:pt x="886" y="724"/>
                      <a:pt x="1186" y="557"/>
                    </a:cubicBezTo>
                    <a:cubicBezTo>
                      <a:pt x="1235" y="533"/>
                      <a:pt x="1284" y="517"/>
                      <a:pt x="1333" y="517"/>
                    </a:cubicBezTo>
                    <a:close/>
                    <a:moveTo>
                      <a:pt x="1323" y="1"/>
                    </a:moveTo>
                    <a:cubicBezTo>
                      <a:pt x="1221" y="1"/>
                      <a:pt x="1117" y="17"/>
                      <a:pt x="1019" y="56"/>
                    </a:cubicBezTo>
                    <a:cubicBezTo>
                      <a:pt x="602" y="190"/>
                      <a:pt x="0" y="908"/>
                      <a:pt x="117" y="1459"/>
                    </a:cubicBezTo>
                    <a:cubicBezTo>
                      <a:pt x="167" y="1961"/>
                      <a:pt x="418" y="2412"/>
                      <a:pt x="836" y="2696"/>
                    </a:cubicBezTo>
                    <a:cubicBezTo>
                      <a:pt x="1042" y="2855"/>
                      <a:pt x="1291" y="2935"/>
                      <a:pt x="1540" y="2935"/>
                    </a:cubicBezTo>
                    <a:cubicBezTo>
                      <a:pt x="1813" y="2935"/>
                      <a:pt x="2087" y="2838"/>
                      <a:pt x="2306" y="2646"/>
                    </a:cubicBezTo>
                    <a:cubicBezTo>
                      <a:pt x="2440" y="2546"/>
                      <a:pt x="2540" y="2412"/>
                      <a:pt x="2640" y="2278"/>
                    </a:cubicBezTo>
                    <a:cubicBezTo>
                      <a:pt x="2707" y="2195"/>
                      <a:pt x="2740" y="2078"/>
                      <a:pt x="2740" y="1961"/>
                    </a:cubicBezTo>
                    <a:cubicBezTo>
                      <a:pt x="2724" y="1861"/>
                      <a:pt x="2724" y="1760"/>
                      <a:pt x="2707" y="1660"/>
                    </a:cubicBezTo>
                    <a:cubicBezTo>
                      <a:pt x="2690" y="1443"/>
                      <a:pt x="2657" y="1226"/>
                      <a:pt x="2607" y="1008"/>
                    </a:cubicBezTo>
                    <a:cubicBezTo>
                      <a:pt x="2490" y="490"/>
                      <a:pt x="2072" y="89"/>
                      <a:pt x="1537" y="23"/>
                    </a:cubicBezTo>
                    <a:cubicBezTo>
                      <a:pt x="1468" y="9"/>
                      <a:pt x="1396" y="1"/>
                      <a:pt x="13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10"/>
              <p:cNvSpPr/>
              <p:nvPr/>
            </p:nvSpPr>
            <p:spPr>
              <a:xfrm>
                <a:off x="6084025" y="3710825"/>
                <a:ext cx="68950" cy="73025"/>
              </a:xfrm>
              <a:custGeom>
                <a:avLst/>
                <a:gdLst/>
                <a:ahLst/>
                <a:cxnLst/>
                <a:rect l="l" t="t" r="r" b="b"/>
                <a:pathLst>
                  <a:path w="2758" h="2921" extrusionOk="0">
                    <a:moveTo>
                      <a:pt x="1347" y="531"/>
                    </a:moveTo>
                    <a:cubicBezTo>
                      <a:pt x="1499" y="531"/>
                      <a:pt x="1640" y="608"/>
                      <a:pt x="1788" y="746"/>
                    </a:cubicBezTo>
                    <a:cubicBezTo>
                      <a:pt x="2039" y="997"/>
                      <a:pt x="2173" y="1331"/>
                      <a:pt x="2173" y="1682"/>
                    </a:cubicBezTo>
                    <a:cubicBezTo>
                      <a:pt x="2223" y="1882"/>
                      <a:pt x="2173" y="2083"/>
                      <a:pt x="2039" y="2233"/>
                    </a:cubicBezTo>
                    <a:cubicBezTo>
                      <a:pt x="1958" y="2335"/>
                      <a:pt x="1833" y="2393"/>
                      <a:pt x="1703" y="2393"/>
                    </a:cubicBezTo>
                    <a:cubicBezTo>
                      <a:pt x="1619" y="2393"/>
                      <a:pt x="1533" y="2369"/>
                      <a:pt x="1454" y="2317"/>
                    </a:cubicBezTo>
                    <a:cubicBezTo>
                      <a:pt x="1220" y="2183"/>
                      <a:pt x="986" y="2016"/>
                      <a:pt x="802" y="1815"/>
                    </a:cubicBezTo>
                    <a:cubicBezTo>
                      <a:pt x="401" y="1364"/>
                      <a:pt x="652" y="863"/>
                      <a:pt x="1070" y="612"/>
                    </a:cubicBezTo>
                    <a:cubicBezTo>
                      <a:pt x="1168" y="557"/>
                      <a:pt x="1259" y="531"/>
                      <a:pt x="1347" y="531"/>
                    </a:cubicBezTo>
                    <a:close/>
                    <a:moveTo>
                      <a:pt x="1367" y="1"/>
                    </a:moveTo>
                    <a:cubicBezTo>
                      <a:pt x="920" y="1"/>
                      <a:pt x="493" y="258"/>
                      <a:pt x="268" y="662"/>
                    </a:cubicBezTo>
                    <a:cubicBezTo>
                      <a:pt x="0" y="1080"/>
                      <a:pt x="0" y="1615"/>
                      <a:pt x="301" y="2016"/>
                    </a:cubicBezTo>
                    <a:cubicBezTo>
                      <a:pt x="535" y="2367"/>
                      <a:pt x="886" y="2651"/>
                      <a:pt x="1270" y="2818"/>
                    </a:cubicBezTo>
                    <a:cubicBezTo>
                      <a:pt x="1409" y="2887"/>
                      <a:pt x="1559" y="2921"/>
                      <a:pt x="1707" y="2921"/>
                    </a:cubicBezTo>
                    <a:cubicBezTo>
                      <a:pt x="1954" y="2921"/>
                      <a:pt x="2196" y="2828"/>
                      <a:pt x="2373" y="2651"/>
                    </a:cubicBezTo>
                    <a:cubicBezTo>
                      <a:pt x="2640" y="2417"/>
                      <a:pt x="2757" y="2066"/>
                      <a:pt x="2691" y="1732"/>
                    </a:cubicBezTo>
                    <a:cubicBezTo>
                      <a:pt x="2707" y="1398"/>
                      <a:pt x="2640" y="1080"/>
                      <a:pt x="2490" y="796"/>
                    </a:cubicBezTo>
                    <a:cubicBezTo>
                      <a:pt x="2340" y="378"/>
                      <a:pt x="1972" y="78"/>
                      <a:pt x="1521" y="11"/>
                    </a:cubicBezTo>
                    <a:cubicBezTo>
                      <a:pt x="1470" y="4"/>
                      <a:pt x="1418" y="1"/>
                      <a:pt x="13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10"/>
              <p:cNvSpPr/>
              <p:nvPr/>
            </p:nvSpPr>
            <p:spPr>
              <a:xfrm>
                <a:off x="5138325" y="3822875"/>
                <a:ext cx="65175" cy="72050"/>
              </a:xfrm>
              <a:custGeom>
                <a:avLst/>
                <a:gdLst/>
                <a:ahLst/>
                <a:cxnLst/>
                <a:rect l="l" t="t" r="r" b="b"/>
                <a:pathLst>
                  <a:path w="2607" h="2882" extrusionOk="0">
                    <a:moveTo>
                      <a:pt x="1060" y="573"/>
                    </a:moveTo>
                    <a:cubicBezTo>
                      <a:pt x="1175" y="573"/>
                      <a:pt x="1290" y="607"/>
                      <a:pt x="1387" y="675"/>
                    </a:cubicBezTo>
                    <a:cubicBezTo>
                      <a:pt x="1571" y="792"/>
                      <a:pt x="1721" y="942"/>
                      <a:pt x="1888" y="1109"/>
                    </a:cubicBezTo>
                    <a:cubicBezTo>
                      <a:pt x="1955" y="1243"/>
                      <a:pt x="2005" y="1377"/>
                      <a:pt x="2022" y="1510"/>
                    </a:cubicBezTo>
                    <a:cubicBezTo>
                      <a:pt x="2039" y="1761"/>
                      <a:pt x="1972" y="1995"/>
                      <a:pt x="1805" y="2179"/>
                    </a:cubicBezTo>
                    <a:cubicBezTo>
                      <a:pt x="1713" y="2287"/>
                      <a:pt x="1583" y="2342"/>
                      <a:pt x="1452" y="2342"/>
                    </a:cubicBezTo>
                    <a:cubicBezTo>
                      <a:pt x="1320" y="2342"/>
                      <a:pt x="1187" y="2287"/>
                      <a:pt x="1086" y="2179"/>
                    </a:cubicBezTo>
                    <a:cubicBezTo>
                      <a:pt x="1036" y="2112"/>
                      <a:pt x="969" y="2028"/>
                      <a:pt x="903" y="1978"/>
                    </a:cubicBezTo>
                    <a:cubicBezTo>
                      <a:pt x="568" y="1678"/>
                      <a:pt x="535" y="1277"/>
                      <a:pt x="585" y="876"/>
                    </a:cubicBezTo>
                    <a:cubicBezTo>
                      <a:pt x="618" y="759"/>
                      <a:pt x="702" y="675"/>
                      <a:pt x="819" y="625"/>
                    </a:cubicBezTo>
                    <a:cubicBezTo>
                      <a:pt x="896" y="590"/>
                      <a:pt x="978" y="573"/>
                      <a:pt x="1060" y="573"/>
                    </a:cubicBezTo>
                    <a:close/>
                    <a:moveTo>
                      <a:pt x="1355" y="0"/>
                    </a:moveTo>
                    <a:cubicBezTo>
                      <a:pt x="1293" y="0"/>
                      <a:pt x="1230" y="13"/>
                      <a:pt x="1170" y="40"/>
                    </a:cubicBezTo>
                    <a:cubicBezTo>
                      <a:pt x="1070" y="57"/>
                      <a:pt x="986" y="74"/>
                      <a:pt x="886" y="90"/>
                    </a:cubicBezTo>
                    <a:cubicBezTo>
                      <a:pt x="502" y="107"/>
                      <a:pt x="184" y="358"/>
                      <a:pt x="84" y="725"/>
                    </a:cubicBezTo>
                    <a:cubicBezTo>
                      <a:pt x="0" y="1093"/>
                      <a:pt x="17" y="1477"/>
                      <a:pt x="151" y="1828"/>
                    </a:cubicBezTo>
                    <a:cubicBezTo>
                      <a:pt x="268" y="2112"/>
                      <a:pt x="518" y="2312"/>
                      <a:pt x="702" y="2546"/>
                    </a:cubicBezTo>
                    <a:cubicBezTo>
                      <a:pt x="895" y="2767"/>
                      <a:pt x="1164" y="2881"/>
                      <a:pt x="1433" y="2881"/>
                    </a:cubicBezTo>
                    <a:cubicBezTo>
                      <a:pt x="1654" y="2881"/>
                      <a:pt x="1875" y="2805"/>
                      <a:pt x="2055" y="2647"/>
                    </a:cubicBezTo>
                    <a:cubicBezTo>
                      <a:pt x="2423" y="2379"/>
                      <a:pt x="2607" y="1928"/>
                      <a:pt x="2507" y="1477"/>
                    </a:cubicBezTo>
                    <a:cubicBezTo>
                      <a:pt x="2507" y="1310"/>
                      <a:pt x="2540" y="1126"/>
                      <a:pt x="2473" y="1009"/>
                    </a:cubicBezTo>
                    <a:cubicBezTo>
                      <a:pt x="2289" y="625"/>
                      <a:pt x="1989" y="307"/>
                      <a:pt x="1621" y="90"/>
                    </a:cubicBezTo>
                    <a:cubicBezTo>
                      <a:pt x="1541" y="30"/>
                      <a:pt x="1449" y="0"/>
                      <a:pt x="13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10"/>
              <p:cNvSpPr/>
              <p:nvPr/>
            </p:nvSpPr>
            <p:spPr>
              <a:xfrm>
                <a:off x="5762375" y="3481350"/>
                <a:ext cx="58925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2357" h="2304" extrusionOk="0">
                    <a:moveTo>
                      <a:pt x="168" y="0"/>
                    </a:moveTo>
                    <a:cubicBezTo>
                      <a:pt x="1" y="234"/>
                      <a:pt x="51" y="501"/>
                      <a:pt x="68" y="752"/>
                    </a:cubicBezTo>
                    <a:cubicBezTo>
                      <a:pt x="135" y="1420"/>
                      <a:pt x="569" y="1821"/>
                      <a:pt x="1054" y="2222"/>
                    </a:cubicBezTo>
                    <a:cubicBezTo>
                      <a:pt x="1087" y="2239"/>
                      <a:pt x="1137" y="2256"/>
                      <a:pt x="1187" y="2273"/>
                    </a:cubicBezTo>
                    <a:cubicBezTo>
                      <a:pt x="1272" y="2294"/>
                      <a:pt x="1358" y="2304"/>
                      <a:pt x="1442" y="2304"/>
                    </a:cubicBezTo>
                    <a:cubicBezTo>
                      <a:pt x="1822" y="2304"/>
                      <a:pt x="2179" y="2096"/>
                      <a:pt x="2357" y="1755"/>
                    </a:cubicBezTo>
                    <a:cubicBezTo>
                      <a:pt x="2206" y="1671"/>
                      <a:pt x="2056" y="1571"/>
                      <a:pt x="1906" y="1471"/>
                    </a:cubicBezTo>
                    <a:cubicBezTo>
                      <a:pt x="1872" y="1587"/>
                      <a:pt x="1789" y="1671"/>
                      <a:pt x="1688" y="1704"/>
                    </a:cubicBezTo>
                    <a:cubicBezTo>
                      <a:pt x="1602" y="1739"/>
                      <a:pt x="1507" y="1773"/>
                      <a:pt x="1414" y="1773"/>
                    </a:cubicBezTo>
                    <a:cubicBezTo>
                      <a:pt x="1328" y="1773"/>
                      <a:pt x="1243" y="1743"/>
                      <a:pt x="1170" y="1654"/>
                    </a:cubicBezTo>
                    <a:cubicBezTo>
                      <a:pt x="987" y="1437"/>
                      <a:pt x="719" y="1270"/>
                      <a:pt x="653" y="953"/>
                    </a:cubicBezTo>
                    <a:cubicBezTo>
                      <a:pt x="602" y="769"/>
                      <a:pt x="586" y="585"/>
                      <a:pt x="586" y="401"/>
                    </a:cubicBezTo>
                    <a:cubicBezTo>
                      <a:pt x="435" y="267"/>
                      <a:pt x="302" y="134"/>
                      <a:pt x="1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10"/>
              <p:cNvSpPr/>
              <p:nvPr/>
            </p:nvSpPr>
            <p:spPr>
              <a:xfrm>
                <a:off x="6060225" y="3607500"/>
                <a:ext cx="58900" cy="57475"/>
              </a:xfrm>
              <a:custGeom>
                <a:avLst/>
                <a:gdLst/>
                <a:ahLst/>
                <a:cxnLst/>
                <a:rect l="l" t="t" r="r" b="b"/>
                <a:pathLst>
                  <a:path w="2356" h="2299" extrusionOk="0">
                    <a:moveTo>
                      <a:pt x="485" y="0"/>
                    </a:moveTo>
                    <a:cubicBezTo>
                      <a:pt x="401" y="50"/>
                      <a:pt x="334" y="117"/>
                      <a:pt x="267" y="201"/>
                    </a:cubicBezTo>
                    <a:cubicBezTo>
                      <a:pt x="34" y="552"/>
                      <a:pt x="0" y="1003"/>
                      <a:pt x="167" y="1387"/>
                    </a:cubicBezTo>
                    <a:cubicBezTo>
                      <a:pt x="384" y="1972"/>
                      <a:pt x="869" y="2189"/>
                      <a:pt x="1420" y="2289"/>
                    </a:cubicBezTo>
                    <a:cubicBezTo>
                      <a:pt x="1461" y="2296"/>
                      <a:pt x="1502" y="2299"/>
                      <a:pt x="1542" y="2299"/>
                    </a:cubicBezTo>
                    <a:cubicBezTo>
                      <a:pt x="1817" y="2299"/>
                      <a:pt x="2075" y="2155"/>
                      <a:pt x="2206" y="1922"/>
                    </a:cubicBezTo>
                    <a:cubicBezTo>
                      <a:pt x="2256" y="1838"/>
                      <a:pt x="2306" y="1755"/>
                      <a:pt x="2356" y="1688"/>
                    </a:cubicBezTo>
                    <a:cubicBezTo>
                      <a:pt x="2206" y="1537"/>
                      <a:pt x="2072" y="1387"/>
                      <a:pt x="1938" y="1237"/>
                    </a:cubicBezTo>
                    <a:cubicBezTo>
                      <a:pt x="1905" y="1420"/>
                      <a:pt x="1838" y="1571"/>
                      <a:pt x="1704" y="1688"/>
                    </a:cubicBezTo>
                    <a:cubicBezTo>
                      <a:pt x="1638" y="1738"/>
                      <a:pt x="1571" y="1771"/>
                      <a:pt x="1487" y="1771"/>
                    </a:cubicBezTo>
                    <a:cubicBezTo>
                      <a:pt x="986" y="1671"/>
                      <a:pt x="618" y="1470"/>
                      <a:pt x="602" y="836"/>
                    </a:cubicBezTo>
                    <a:cubicBezTo>
                      <a:pt x="585" y="618"/>
                      <a:pt x="719" y="418"/>
                      <a:pt x="936" y="368"/>
                    </a:cubicBezTo>
                    <a:lnTo>
                      <a:pt x="986" y="368"/>
                    </a:lnTo>
                    <a:cubicBezTo>
                      <a:pt x="819" y="234"/>
                      <a:pt x="652" y="117"/>
                      <a:pt x="4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2"/>
        </a:solidFill>
        <a:effectLst/>
      </p:bgPr>
    </p:bg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4_1"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15"/>
          <p:cNvSpPr txBox="1">
            <a:spLocks noGrp="1"/>
          </p:cNvSpPr>
          <p:nvPr>
            <p:ph type="ctrTitle"/>
          </p:nvPr>
        </p:nvSpPr>
        <p:spPr>
          <a:xfrm>
            <a:off x="714850" y="336780"/>
            <a:ext cx="77142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658" name="Google Shape;658;p15"/>
          <p:cNvSpPr/>
          <p:nvPr/>
        </p:nvSpPr>
        <p:spPr>
          <a:xfrm>
            <a:off x="8481374" y="91639"/>
            <a:ext cx="594475" cy="514410"/>
          </a:xfrm>
          <a:custGeom>
            <a:avLst/>
            <a:gdLst/>
            <a:ahLst/>
            <a:cxnLst/>
            <a:rect l="l" t="t" r="r" b="b"/>
            <a:pathLst>
              <a:path w="19483" h="16859" extrusionOk="0">
                <a:moveTo>
                  <a:pt x="11109" y="0"/>
                </a:moveTo>
                <a:cubicBezTo>
                  <a:pt x="9328" y="0"/>
                  <a:pt x="6981" y="650"/>
                  <a:pt x="5548" y="1354"/>
                </a:cubicBezTo>
                <a:cubicBezTo>
                  <a:pt x="2874" y="2674"/>
                  <a:pt x="585" y="5113"/>
                  <a:pt x="335" y="8071"/>
                </a:cubicBezTo>
                <a:cubicBezTo>
                  <a:pt x="0" y="11964"/>
                  <a:pt x="3743" y="16525"/>
                  <a:pt x="7904" y="16793"/>
                </a:cubicBezTo>
                <a:cubicBezTo>
                  <a:pt x="8557" y="16833"/>
                  <a:pt x="9223" y="16859"/>
                  <a:pt x="9888" y="16859"/>
                </a:cubicBezTo>
                <a:cubicBezTo>
                  <a:pt x="14133" y="16859"/>
                  <a:pt x="18335" y="15823"/>
                  <a:pt x="19115" y="11128"/>
                </a:cubicBezTo>
                <a:cubicBezTo>
                  <a:pt x="19483" y="8906"/>
                  <a:pt x="19148" y="6183"/>
                  <a:pt x="18046" y="4178"/>
                </a:cubicBezTo>
                <a:cubicBezTo>
                  <a:pt x="16709" y="1755"/>
                  <a:pt x="15222" y="1387"/>
                  <a:pt x="12716" y="268"/>
                </a:cubicBezTo>
                <a:cubicBezTo>
                  <a:pt x="12293" y="81"/>
                  <a:pt x="11736" y="0"/>
                  <a:pt x="1110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9" name="Google Shape;659;p15"/>
          <p:cNvGrpSpPr/>
          <p:nvPr/>
        </p:nvGrpSpPr>
        <p:grpSpPr>
          <a:xfrm>
            <a:off x="7564722" y="4248334"/>
            <a:ext cx="1470948" cy="879583"/>
            <a:chOff x="7564722" y="4248334"/>
            <a:chExt cx="1470948" cy="879583"/>
          </a:xfrm>
        </p:grpSpPr>
        <p:grpSp>
          <p:nvGrpSpPr>
            <p:cNvPr id="660" name="Google Shape;660;p15"/>
            <p:cNvGrpSpPr/>
            <p:nvPr/>
          </p:nvGrpSpPr>
          <p:grpSpPr>
            <a:xfrm>
              <a:off x="8247959" y="4248334"/>
              <a:ext cx="787711" cy="809741"/>
              <a:chOff x="2549325" y="3442125"/>
              <a:chExt cx="645400" cy="663450"/>
            </a:xfrm>
          </p:grpSpPr>
          <p:sp>
            <p:nvSpPr>
              <p:cNvPr id="661" name="Google Shape;661;p15"/>
              <p:cNvSpPr/>
              <p:nvPr/>
            </p:nvSpPr>
            <p:spPr>
              <a:xfrm>
                <a:off x="2549325" y="3442125"/>
                <a:ext cx="645400" cy="663450"/>
              </a:xfrm>
              <a:custGeom>
                <a:avLst/>
                <a:gdLst/>
                <a:ahLst/>
                <a:cxnLst/>
                <a:rect l="l" t="t" r="r" b="b"/>
                <a:pathLst>
                  <a:path w="25816" h="26538" extrusionOk="0">
                    <a:moveTo>
                      <a:pt x="14415" y="1"/>
                    </a:moveTo>
                    <a:cubicBezTo>
                      <a:pt x="12921" y="1"/>
                      <a:pt x="11347" y="587"/>
                      <a:pt x="9608" y="1435"/>
                    </a:cubicBezTo>
                    <a:cubicBezTo>
                      <a:pt x="51" y="6097"/>
                      <a:pt x="803" y="12964"/>
                      <a:pt x="452" y="15922"/>
                    </a:cubicBezTo>
                    <a:cubicBezTo>
                      <a:pt x="151" y="18395"/>
                      <a:pt x="1" y="25930"/>
                      <a:pt x="619" y="26047"/>
                    </a:cubicBezTo>
                    <a:cubicBezTo>
                      <a:pt x="2457" y="26415"/>
                      <a:pt x="5247" y="26281"/>
                      <a:pt x="7102" y="26431"/>
                    </a:cubicBezTo>
                    <a:cubicBezTo>
                      <a:pt x="8000" y="26508"/>
                      <a:pt x="8794" y="26537"/>
                      <a:pt x="9535" y="26537"/>
                    </a:cubicBezTo>
                    <a:cubicBezTo>
                      <a:pt x="11550" y="26537"/>
                      <a:pt x="13176" y="26321"/>
                      <a:pt x="15473" y="26248"/>
                    </a:cubicBezTo>
                    <a:cubicBezTo>
                      <a:pt x="18898" y="26131"/>
                      <a:pt x="22357" y="25980"/>
                      <a:pt x="25665" y="25295"/>
                    </a:cubicBezTo>
                    <a:cubicBezTo>
                      <a:pt x="25698" y="20968"/>
                      <a:pt x="25815" y="17008"/>
                      <a:pt x="24529" y="12647"/>
                    </a:cubicBezTo>
                    <a:cubicBezTo>
                      <a:pt x="23309" y="8620"/>
                      <a:pt x="21688" y="5178"/>
                      <a:pt x="18697" y="2037"/>
                    </a:cubicBezTo>
                    <a:cubicBezTo>
                      <a:pt x="17293" y="575"/>
                      <a:pt x="15893" y="1"/>
                      <a:pt x="1441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662;p15"/>
              <p:cNvSpPr/>
              <p:nvPr/>
            </p:nvSpPr>
            <p:spPr>
              <a:xfrm>
                <a:off x="2684675" y="3908975"/>
                <a:ext cx="44700" cy="41900"/>
              </a:xfrm>
              <a:custGeom>
                <a:avLst/>
                <a:gdLst/>
                <a:ahLst/>
                <a:cxnLst/>
                <a:rect l="l" t="t" r="r" b="b"/>
                <a:pathLst>
                  <a:path w="1788" h="1676" extrusionOk="0">
                    <a:moveTo>
                      <a:pt x="1005" y="0"/>
                    </a:moveTo>
                    <a:cubicBezTo>
                      <a:pt x="982" y="0"/>
                      <a:pt x="959" y="2"/>
                      <a:pt x="936" y="5"/>
                    </a:cubicBezTo>
                    <a:cubicBezTo>
                      <a:pt x="819" y="21"/>
                      <a:pt x="685" y="38"/>
                      <a:pt x="568" y="88"/>
                    </a:cubicBezTo>
                    <a:cubicBezTo>
                      <a:pt x="501" y="105"/>
                      <a:pt x="435" y="138"/>
                      <a:pt x="368" y="172"/>
                    </a:cubicBezTo>
                    <a:cubicBezTo>
                      <a:pt x="318" y="188"/>
                      <a:pt x="284" y="222"/>
                      <a:pt x="251" y="255"/>
                    </a:cubicBezTo>
                    <a:cubicBezTo>
                      <a:pt x="201" y="289"/>
                      <a:pt x="167" y="339"/>
                      <a:pt x="117" y="406"/>
                    </a:cubicBezTo>
                    <a:cubicBezTo>
                      <a:pt x="67" y="523"/>
                      <a:pt x="17" y="656"/>
                      <a:pt x="17" y="790"/>
                    </a:cubicBezTo>
                    <a:lnTo>
                      <a:pt x="17" y="807"/>
                    </a:lnTo>
                    <a:cubicBezTo>
                      <a:pt x="17" y="823"/>
                      <a:pt x="17" y="840"/>
                      <a:pt x="17" y="857"/>
                    </a:cubicBezTo>
                    <a:cubicBezTo>
                      <a:pt x="0" y="874"/>
                      <a:pt x="0" y="890"/>
                      <a:pt x="17" y="907"/>
                    </a:cubicBezTo>
                    <a:cubicBezTo>
                      <a:pt x="17" y="940"/>
                      <a:pt x="34" y="974"/>
                      <a:pt x="50" y="1024"/>
                    </a:cubicBezTo>
                    <a:cubicBezTo>
                      <a:pt x="67" y="1107"/>
                      <a:pt x="100" y="1174"/>
                      <a:pt x="150" y="1241"/>
                    </a:cubicBezTo>
                    <a:cubicBezTo>
                      <a:pt x="217" y="1308"/>
                      <a:pt x="301" y="1375"/>
                      <a:pt x="384" y="1442"/>
                    </a:cubicBezTo>
                    <a:cubicBezTo>
                      <a:pt x="485" y="1525"/>
                      <a:pt x="602" y="1592"/>
                      <a:pt x="735" y="1642"/>
                    </a:cubicBezTo>
                    <a:cubicBezTo>
                      <a:pt x="836" y="1659"/>
                      <a:pt x="936" y="1676"/>
                      <a:pt x="1036" y="1676"/>
                    </a:cubicBezTo>
                    <a:cubicBezTo>
                      <a:pt x="1069" y="1676"/>
                      <a:pt x="1120" y="1659"/>
                      <a:pt x="1153" y="1642"/>
                    </a:cubicBezTo>
                    <a:cubicBezTo>
                      <a:pt x="1237" y="1609"/>
                      <a:pt x="1303" y="1575"/>
                      <a:pt x="1387" y="1542"/>
                    </a:cubicBezTo>
                    <a:cubicBezTo>
                      <a:pt x="1404" y="1525"/>
                      <a:pt x="1404" y="1508"/>
                      <a:pt x="1420" y="1508"/>
                    </a:cubicBezTo>
                    <a:lnTo>
                      <a:pt x="1504" y="1458"/>
                    </a:lnTo>
                    <a:cubicBezTo>
                      <a:pt x="1521" y="1442"/>
                      <a:pt x="1537" y="1442"/>
                      <a:pt x="1537" y="1425"/>
                    </a:cubicBezTo>
                    <a:cubicBezTo>
                      <a:pt x="1604" y="1375"/>
                      <a:pt x="1671" y="1291"/>
                      <a:pt x="1704" y="1224"/>
                    </a:cubicBezTo>
                    <a:cubicBezTo>
                      <a:pt x="1721" y="1158"/>
                      <a:pt x="1755" y="1091"/>
                      <a:pt x="1755" y="1007"/>
                    </a:cubicBezTo>
                    <a:cubicBezTo>
                      <a:pt x="1788" y="907"/>
                      <a:pt x="1788" y="807"/>
                      <a:pt x="1755" y="706"/>
                    </a:cubicBezTo>
                    <a:cubicBezTo>
                      <a:pt x="1704" y="439"/>
                      <a:pt x="1554" y="222"/>
                      <a:pt x="1320" y="88"/>
                    </a:cubicBezTo>
                    <a:cubicBezTo>
                      <a:pt x="1223" y="33"/>
                      <a:pt x="1115" y="0"/>
                      <a:pt x="10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663;p15"/>
              <p:cNvSpPr/>
              <p:nvPr/>
            </p:nvSpPr>
            <p:spPr>
              <a:xfrm>
                <a:off x="2860100" y="3948750"/>
                <a:ext cx="39300" cy="43050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1722" extrusionOk="0">
                    <a:moveTo>
                      <a:pt x="769" y="1"/>
                    </a:moveTo>
                    <a:cubicBezTo>
                      <a:pt x="652" y="18"/>
                      <a:pt x="552" y="51"/>
                      <a:pt x="452" y="118"/>
                    </a:cubicBezTo>
                    <a:cubicBezTo>
                      <a:pt x="385" y="185"/>
                      <a:pt x="301" y="235"/>
                      <a:pt x="235" y="302"/>
                    </a:cubicBezTo>
                    <a:cubicBezTo>
                      <a:pt x="185" y="352"/>
                      <a:pt x="134" y="402"/>
                      <a:pt x="101" y="469"/>
                    </a:cubicBezTo>
                    <a:cubicBezTo>
                      <a:pt x="68" y="536"/>
                      <a:pt x="34" y="619"/>
                      <a:pt x="1" y="703"/>
                    </a:cubicBezTo>
                    <a:cubicBezTo>
                      <a:pt x="1" y="703"/>
                      <a:pt x="1" y="719"/>
                      <a:pt x="1" y="719"/>
                    </a:cubicBezTo>
                    <a:lnTo>
                      <a:pt x="1" y="753"/>
                    </a:lnTo>
                    <a:cubicBezTo>
                      <a:pt x="1" y="803"/>
                      <a:pt x="1" y="836"/>
                      <a:pt x="1" y="887"/>
                    </a:cubicBezTo>
                    <a:cubicBezTo>
                      <a:pt x="34" y="987"/>
                      <a:pt x="84" y="1087"/>
                      <a:pt x="134" y="1187"/>
                    </a:cubicBezTo>
                    <a:cubicBezTo>
                      <a:pt x="201" y="1288"/>
                      <a:pt x="301" y="1388"/>
                      <a:pt x="385" y="1488"/>
                    </a:cubicBezTo>
                    <a:cubicBezTo>
                      <a:pt x="452" y="1588"/>
                      <a:pt x="569" y="1655"/>
                      <a:pt x="686" y="1689"/>
                    </a:cubicBezTo>
                    <a:cubicBezTo>
                      <a:pt x="753" y="1722"/>
                      <a:pt x="836" y="1722"/>
                      <a:pt x="920" y="1722"/>
                    </a:cubicBezTo>
                    <a:cubicBezTo>
                      <a:pt x="987" y="1705"/>
                      <a:pt x="1037" y="1689"/>
                      <a:pt x="1103" y="1655"/>
                    </a:cubicBezTo>
                    <a:cubicBezTo>
                      <a:pt x="1137" y="1638"/>
                      <a:pt x="1187" y="1622"/>
                      <a:pt x="1220" y="1605"/>
                    </a:cubicBezTo>
                    <a:cubicBezTo>
                      <a:pt x="1237" y="1588"/>
                      <a:pt x="1254" y="1572"/>
                      <a:pt x="1271" y="1555"/>
                    </a:cubicBezTo>
                    <a:cubicBezTo>
                      <a:pt x="1287" y="1538"/>
                      <a:pt x="1321" y="1521"/>
                      <a:pt x="1337" y="1505"/>
                    </a:cubicBezTo>
                    <a:lnTo>
                      <a:pt x="1388" y="1455"/>
                    </a:lnTo>
                    <a:cubicBezTo>
                      <a:pt x="1471" y="1388"/>
                      <a:pt x="1521" y="1288"/>
                      <a:pt x="1538" y="1187"/>
                    </a:cubicBezTo>
                    <a:cubicBezTo>
                      <a:pt x="1555" y="1104"/>
                      <a:pt x="1571" y="1003"/>
                      <a:pt x="1571" y="903"/>
                    </a:cubicBezTo>
                    <a:cubicBezTo>
                      <a:pt x="1571" y="803"/>
                      <a:pt x="1555" y="686"/>
                      <a:pt x="1538" y="586"/>
                    </a:cubicBezTo>
                    <a:cubicBezTo>
                      <a:pt x="1521" y="469"/>
                      <a:pt x="1454" y="352"/>
                      <a:pt x="1371" y="268"/>
                    </a:cubicBezTo>
                    <a:cubicBezTo>
                      <a:pt x="1337" y="218"/>
                      <a:pt x="1304" y="185"/>
                      <a:pt x="1254" y="151"/>
                    </a:cubicBezTo>
                    <a:cubicBezTo>
                      <a:pt x="1220" y="118"/>
                      <a:pt x="1170" y="85"/>
                      <a:pt x="1120" y="51"/>
                    </a:cubicBezTo>
                    <a:cubicBezTo>
                      <a:pt x="1070" y="34"/>
                      <a:pt x="1003" y="18"/>
                      <a:pt x="9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15"/>
              <p:cNvSpPr/>
              <p:nvPr/>
            </p:nvSpPr>
            <p:spPr>
              <a:xfrm>
                <a:off x="3056850" y="3628075"/>
                <a:ext cx="40550" cy="4157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1663" extrusionOk="0">
                    <a:moveTo>
                      <a:pt x="995" y="0"/>
                    </a:moveTo>
                    <a:cubicBezTo>
                      <a:pt x="957" y="0"/>
                      <a:pt x="919" y="4"/>
                      <a:pt x="886" y="13"/>
                    </a:cubicBezTo>
                    <a:cubicBezTo>
                      <a:pt x="752" y="13"/>
                      <a:pt x="619" y="63"/>
                      <a:pt x="485" y="130"/>
                    </a:cubicBezTo>
                    <a:cubicBezTo>
                      <a:pt x="435" y="163"/>
                      <a:pt x="351" y="196"/>
                      <a:pt x="301" y="246"/>
                    </a:cubicBezTo>
                    <a:cubicBezTo>
                      <a:pt x="234" y="297"/>
                      <a:pt x="184" y="347"/>
                      <a:pt x="134" y="414"/>
                    </a:cubicBezTo>
                    <a:cubicBezTo>
                      <a:pt x="101" y="480"/>
                      <a:pt x="51" y="547"/>
                      <a:pt x="34" y="614"/>
                    </a:cubicBezTo>
                    <a:cubicBezTo>
                      <a:pt x="17" y="647"/>
                      <a:pt x="0" y="681"/>
                      <a:pt x="0" y="714"/>
                    </a:cubicBezTo>
                    <a:cubicBezTo>
                      <a:pt x="0" y="731"/>
                      <a:pt x="0" y="764"/>
                      <a:pt x="0" y="798"/>
                    </a:cubicBezTo>
                    <a:lnTo>
                      <a:pt x="0" y="848"/>
                    </a:lnTo>
                    <a:cubicBezTo>
                      <a:pt x="0" y="865"/>
                      <a:pt x="0" y="865"/>
                      <a:pt x="0" y="881"/>
                    </a:cubicBezTo>
                    <a:cubicBezTo>
                      <a:pt x="34" y="998"/>
                      <a:pt x="67" y="1099"/>
                      <a:pt x="134" y="1199"/>
                    </a:cubicBezTo>
                    <a:cubicBezTo>
                      <a:pt x="218" y="1333"/>
                      <a:pt x="318" y="1433"/>
                      <a:pt x="435" y="1533"/>
                    </a:cubicBezTo>
                    <a:cubicBezTo>
                      <a:pt x="552" y="1600"/>
                      <a:pt x="669" y="1650"/>
                      <a:pt x="802" y="1650"/>
                    </a:cubicBezTo>
                    <a:cubicBezTo>
                      <a:pt x="819" y="1658"/>
                      <a:pt x="836" y="1663"/>
                      <a:pt x="853" y="1663"/>
                    </a:cubicBezTo>
                    <a:cubicBezTo>
                      <a:pt x="869" y="1663"/>
                      <a:pt x="886" y="1658"/>
                      <a:pt x="903" y="1650"/>
                    </a:cubicBezTo>
                    <a:cubicBezTo>
                      <a:pt x="970" y="1633"/>
                      <a:pt x="1020" y="1617"/>
                      <a:pt x="1070" y="1583"/>
                    </a:cubicBezTo>
                    <a:cubicBezTo>
                      <a:pt x="1153" y="1566"/>
                      <a:pt x="1220" y="1516"/>
                      <a:pt x="1287" y="1449"/>
                    </a:cubicBezTo>
                    <a:cubicBezTo>
                      <a:pt x="1337" y="1399"/>
                      <a:pt x="1371" y="1349"/>
                      <a:pt x="1404" y="1299"/>
                    </a:cubicBezTo>
                    <a:cubicBezTo>
                      <a:pt x="1454" y="1216"/>
                      <a:pt x="1504" y="1149"/>
                      <a:pt x="1538" y="1065"/>
                    </a:cubicBezTo>
                    <a:cubicBezTo>
                      <a:pt x="1571" y="982"/>
                      <a:pt x="1588" y="898"/>
                      <a:pt x="1604" y="815"/>
                    </a:cubicBezTo>
                    <a:cubicBezTo>
                      <a:pt x="1621" y="664"/>
                      <a:pt x="1621" y="531"/>
                      <a:pt x="1554" y="397"/>
                    </a:cubicBezTo>
                    <a:cubicBezTo>
                      <a:pt x="1521" y="246"/>
                      <a:pt x="1421" y="146"/>
                      <a:pt x="1287" y="79"/>
                    </a:cubicBezTo>
                    <a:cubicBezTo>
                      <a:pt x="1237" y="46"/>
                      <a:pt x="1170" y="29"/>
                      <a:pt x="1103" y="13"/>
                    </a:cubicBezTo>
                    <a:cubicBezTo>
                      <a:pt x="1070" y="4"/>
                      <a:pt x="1032" y="0"/>
                      <a:pt x="9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15"/>
              <p:cNvSpPr/>
              <p:nvPr/>
            </p:nvSpPr>
            <p:spPr>
              <a:xfrm>
                <a:off x="2586500" y="3913150"/>
                <a:ext cx="40975" cy="39550"/>
              </a:xfrm>
              <a:custGeom>
                <a:avLst/>
                <a:gdLst/>
                <a:ahLst/>
                <a:cxnLst/>
                <a:rect l="l" t="t" r="r" b="b"/>
                <a:pathLst>
                  <a:path w="1639" h="1582" extrusionOk="0">
                    <a:moveTo>
                      <a:pt x="915" y="0"/>
                    </a:moveTo>
                    <a:cubicBezTo>
                      <a:pt x="894" y="0"/>
                      <a:pt x="873" y="2"/>
                      <a:pt x="853" y="5"/>
                    </a:cubicBezTo>
                    <a:cubicBezTo>
                      <a:pt x="736" y="5"/>
                      <a:pt x="619" y="38"/>
                      <a:pt x="502" y="55"/>
                    </a:cubicBezTo>
                    <a:cubicBezTo>
                      <a:pt x="435" y="88"/>
                      <a:pt x="351" y="122"/>
                      <a:pt x="301" y="172"/>
                    </a:cubicBezTo>
                    <a:cubicBezTo>
                      <a:pt x="251" y="205"/>
                      <a:pt x="218" y="239"/>
                      <a:pt x="184" y="289"/>
                    </a:cubicBezTo>
                    <a:cubicBezTo>
                      <a:pt x="84" y="389"/>
                      <a:pt x="17" y="506"/>
                      <a:pt x="17" y="656"/>
                    </a:cubicBezTo>
                    <a:cubicBezTo>
                      <a:pt x="1" y="690"/>
                      <a:pt x="1" y="723"/>
                      <a:pt x="17" y="757"/>
                    </a:cubicBezTo>
                    <a:cubicBezTo>
                      <a:pt x="17" y="790"/>
                      <a:pt x="1" y="840"/>
                      <a:pt x="17" y="890"/>
                    </a:cubicBezTo>
                    <a:cubicBezTo>
                      <a:pt x="17" y="957"/>
                      <a:pt x="51" y="1024"/>
                      <a:pt x="84" y="1091"/>
                    </a:cubicBezTo>
                    <a:cubicBezTo>
                      <a:pt x="118" y="1174"/>
                      <a:pt x="151" y="1241"/>
                      <a:pt x="201" y="1308"/>
                    </a:cubicBezTo>
                    <a:cubicBezTo>
                      <a:pt x="251" y="1408"/>
                      <a:pt x="351" y="1492"/>
                      <a:pt x="468" y="1525"/>
                    </a:cubicBezTo>
                    <a:cubicBezTo>
                      <a:pt x="581" y="1563"/>
                      <a:pt x="694" y="1582"/>
                      <a:pt x="807" y="1582"/>
                    </a:cubicBezTo>
                    <a:cubicBezTo>
                      <a:pt x="844" y="1582"/>
                      <a:pt x="882" y="1580"/>
                      <a:pt x="920" y="1575"/>
                    </a:cubicBezTo>
                    <a:cubicBezTo>
                      <a:pt x="1003" y="1575"/>
                      <a:pt x="1087" y="1559"/>
                      <a:pt x="1153" y="1509"/>
                    </a:cubicBezTo>
                    <a:cubicBezTo>
                      <a:pt x="1170" y="1492"/>
                      <a:pt x="1220" y="1492"/>
                      <a:pt x="1237" y="1475"/>
                    </a:cubicBezTo>
                    <a:cubicBezTo>
                      <a:pt x="1254" y="1458"/>
                      <a:pt x="1254" y="1458"/>
                      <a:pt x="1287" y="1425"/>
                    </a:cubicBezTo>
                    <a:cubicBezTo>
                      <a:pt x="1304" y="1425"/>
                      <a:pt x="1321" y="1408"/>
                      <a:pt x="1337" y="1408"/>
                    </a:cubicBezTo>
                    <a:cubicBezTo>
                      <a:pt x="1387" y="1325"/>
                      <a:pt x="1488" y="1275"/>
                      <a:pt x="1521" y="1174"/>
                    </a:cubicBezTo>
                    <a:cubicBezTo>
                      <a:pt x="1554" y="1141"/>
                      <a:pt x="1571" y="1091"/>
                      <a:pt x="1588" y="1041"/>
                    </a:cubicBezTo>
                    <a:cubicBezTo>
                      <a:pt x="1605" y="991"/>
                      <a:pt x="1621" y="924"/>
                      <a:pt x="1621" y="874"/>
                    </a:cubicBezTo>
                    <a:cubicBezTo>
                      <a:pt x="1638" y="757"/>
                      <a:pt x="1621" y="640"/>
                      <a:pt x="1588" y="539"/>
                    </a:cubicBezTo>
                    <a:cubicBezTo>
                      <a:pt x="1538" y="439"/>
                      <a:pt x="1488" y="339"/>
                      <a:pt x="1421" y="272"/>
                    </a:cubicBezTo>
                    <a:cubicBezTo>
                      <a:pt x="1354" y="189"/>
                      <a:pt x="1270" y="122"/>
                      <a:pt x="1187" y="72"/>
                    </a:cubicBezTo>
                    <a:cubicBezTo>
                      <a:pt x="1104" y="30"/>
                      <a:pt x="1011" y="0"/>
                      <a:pt x="9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666;p15"/>
              <p:cNvSpPr/>
              <p:nvPr/>
            </p:nvSpPr>
            <p:spPr>
              <a:xfrm>
                <a:off x="2764450" y="3952925"/>
                <a:ext cx="38025" cy="40550"/>
              </a:xfrm>
              <a:custGeom>
                <a:avLst/>
                <a:gdLst/>
                <a:ahLst/>
                <a:cxnLst/>
                <a:rect l="l" t="t" r="r" b="b"/>
                <a:pathLst>
                  <a:path w="1521" h="1622" extrusionOk="0">
                    <a:moveTo>
                      <a:pt x="821" y="0"/>
                    </a:moveTo>
                    <a:cubicBezTo>
                      <a:pt x="717" y="0"/>
                      <a:pt x="613" y="21"/>
                      <a:pt x="518" y="68"/>
                    </a:cubicBezTo>
                    <a:cubicBezTo>
                      <a:pt x="385" y="135"/>
                      <a:pt x="268" y="218"/>
                      <a:pt x="184" y="335"/>
                    </a:cubicBezTo>
                    <a:cubicBezTo>
                      <a:pt x="101" y="419"/>
                      <a:pt x="51" y="502"/>
                      <a:pt x="34" y="619"/>
                    </a:cubicBezTo>
                    <a:cubicBezTo>
                      <a:pt x="0" y="669"/>
                      <a:pt x="0" y="736"/>
                      <a:pt x="0" y="753"/>
                    </a:cubicBezTo>
                    <a:lnTo>
                      <a:pt x="0" y="820"/>
                    </a:lnTo>
                    <a:lnTo>
                      <a:pt x="0" y="887"/>
                    </a:lnTo>
                    <a:cubicBezTo>
                      <a:pt x="34" y="970"/>
                      <a:pt x="51" y="1054"/>
                      <a:pt x="84" y="1121"/>
                    </a:cubicBezTo>
                    <a:cubicBezTo>
                      <a:pt x="151" y="1321"/>
                      <a:pt x="301" y="1471"/>
                      <a:pt x="485" y="1572"/>
                    </a:cubicBezTo>
                    <a:cubicBezTo>
                      <a:pt x="602" y="1605"/>
                      <a:pt x="702" y="1622"/>
                      <a:pt x="819" y="1622"/>
                    </a:cubicBezTo>
                    <a:cubicBezTo>
                      <a:pt x="869" y="1622"/>
                      <a:pt x="903" y="1622"/>
                      <a:pt x="936" y="1605"/>
                    </a:cubicBezTo>
                    <a:cubicBezTo>
                      <a:pt x="1020" y="1572"/>
                      <a:pt x="1103" y="1538"/>
                      <a:pt x="1187" y="1488"/>
                    </a:cubicBezTo>
                    <a:cubicBezTo>
                      <a:pt x="1203" y="1488"/>
                      <a:pt x="1203" y="1471"/>
                      <a:pt x="1220" y="1438"/>
                    </a:cubicBezTo>
                    <a:lnTo>
                      <a:pt x="1237" y="1438"/>
                    </a:lnTo>
                    <a:cubicBezTo>
                      <a:pt x="1304" y="1371"/>
                      <a:pt x="1354" y="1304"/>
                      <a:pt x="1404" y="1221"/>
                    </a:cubicBezTo>
                    <a:cubicBezTo>
                      <a:pt x="1454" y="1137"/>
                      <a:pt x="1488" y="1054"/>
                      <a:pt x="1504" y="953"/>
                    </a:cubicBezTo>
                    <a:cubicBezTo>
                      <a:pt x="1521" y="820"/>
                      <a:pt x="1521" y="703"/>
                      <a:pt x="1504" y="569"/>
                    </a:cubicBezTo>
                    <a:cubicBezTo>
                      <a:pt x="1454" y="335"/>
                      <a:pt x="1287" y="135"/>
                      <a:pt x="1053" y="34"/>
                    </a:cubicBezTo>
                    <a:cubicBezTo>
                      <a:pt x="980" y="13"/>
                      <a:pt x="901" y="0"/>
                      <a:pt x="8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667;p15"/>
              <p:cNvSpPr/>
              <p:nvPr/>
            </p:nvSpPr>
            <p:spPr>
              <a:xfrm>
                <a:off x="2825850" y="3783450"/>
                <a:ext cx="42225" cy="36850"/>
              </a:xfrm>
              <a:custGeom>
                <a:avLst/>
                <a:gdLst/>
                <a:ahLst/>
                <a:cxnLst/>
                <a:rect l="l" t="t" r="r" b="b"/>
                <a:pathLst>
                  <a:path w="1689" h="1474" extrusionOk="0">
                    <a:moveTo>
                      <a:pt x="1029" y="1"/>
                    </a:moveTo>
                    <a:cubicBezTo>
                      <a:pt x="971" y="1"/>
                      <a:pt x="912" y="10"/>
                      <a:pt x="853" y="30"/>
                    </a:cubicBezTo>
                    <a:cubicBezTo>
                      <a:pt x="736" y="47"/>
                      <a:pt x="619" y="80"/>
                      <a:pt x="485" y="130"/>
                    </a:cubicBezTo>
                    <a:cubicBezTo>
                      <a:pt x="402" y="147"/>
                      <a:pt x="318" y="180"/>
                      <a:pt x="268" y="247"/>
                    </a:cubicBezTo>
                    <a:cubicBezTo>
                      <a:pt x="218" y="280"/>
                      <a:pt x="184" y="314"/>
                      <a:pt x="151" y="364"/>
                    </a:cubicBezTo>
                    <a:cubicBezTo>
                      <a:pt x="118" y="414"/>
                      <a:pt x="84" y="464"/>
                      <a:pt x="51" y="531"/>
                    </a:cubicBezTo>
                    <a:cubicBezTo>
                      <a:pt x="34" y="581"/>
                      <a:pt x="1" y="648"/>
                      <a:pt x="34" y="715"/>
                    </a:cubicBezTo>
                    <a:cubicBezTo>
                      <a:pt x="1" y="748"/>
                      <a:pt x="51" y="798"/>
                      <a:pt x="34" y="849"/>
                    </a:cubicBezTo>
                    <a:cubicBezTo>
                      <a:pt x="67" y="949"/>
                      <a:pt x="118" y="1049"/>
                      <a:pt x="184" y="1149"/>
                    </a:cubicBezTo>
                    <a:cubicBezTo>
                      <a:pt x="235" y="1216"/>
                      <a:pt x="285" y="1266"/>
                      <a:pt x="368" y="1316"/>
                    </a:cubicBezTo>
                    <a:cubicBezTo>
                      <a:pt x="402" y="1350"/>
                      <a:pt x="435" y="1367"/>
                      <a:pt x="485" y="1383"/>
                    </a:cubicBezTo>
                    <a:cubicBezTo>
                      <a:pt x="535" y="1400"/>
                      <a:pt x="569" y="1417"/>
                      <a:pt x="619" y="1433"/>
                    </a:cubicBezTo>
                    <a:cubicBezTo>
                      <a:pt x="686" y="1450"/>
                      <a:pt x="769" y="1467"/>
                      <a:pt x="853" y="1467"/>
                    </a:cubicBezTo>
                    <a:cubicBezTo>
                      <a:pt x="880" y="1471"/>
                      <a:pt x="908" y="1473"/>
                      <a:pt x="936" y="1473"/>
                    </a:cubicBezTo>
                    <a:cubicBezTo>
                      <a:pt x="1014" y="1473"/>
                      <a:pt x="1097" y="1458"/>
                      <a:pt x="1170" y="1433"/>
                    </a:cubicBezTo>
                    <a:cubicBezTo>
                      <a:pt x="1287" y="1383"/>
                      <a:pt x="1387" y="1316"/>
                      <a:pt x="1471" y="1233"/>
                    </a:cubicBezTo>
                    <a:cubicBezTo>
                      <a:pt x="1538" y="1166"/>
                      <a:pt x="1588" y="1082"/>
                      <a:pt x="1621" y="999"/>
                    </a:cubicBezTo>
                    <a:cubicBezTo>
                      <a:pt x="1655" y="899"/>
                      <a:pt x="1671" y="782"/>
                      <a:pt x="1688" y="681"/>
                    </a:cubicBezTo>
                    <a:lnTo>
                      <a:pt x="1671" y="681"/>
                    </a:lnTo>
                    <a:cubicBezTo>
                      <a:pt x="1671" y="414"/>
                      <a:pt x="1521" y="163"/>
                      <a:pt x="1270" y="63"/>
                    </a:cubicBezTo>
                    <a:cubicBezTo>
                      <a:pt x="1200" y="23"/>
                      <a:pt x="1117" y="1"/>
                      <a:pt x="10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15"/>
              <p:cNvSpPr/>
              <p:nvPr/>
            </p:nvSpPr>
            <p:spPr>
              <a:xfrm>
                <a:off x="2819575" y="3532975"/>
                <a:ext cx="38875" cy="40075"/>
              </a:xfrm>
              <a:custGeom>
                <a:avLst/>
                <a:gdLst/>
                <a:ahLst/>
                <a:cxnLst/>
                <a:rect l="l" t="t" r="r" b="b"/>
                <a:pathLst>
                  <a:path w="1555" h="1603" extrusionOk="0">
                    <a:moveTo>
                      <a:pt x="876" y="0"/>
                    </a:moveTo>
                    <a:cubicBezTo>
                      <a:pt x="790" y="0"/>
                      <a:pt x="705" y="16"/>
                      <a:pt x="619" y="40"/>
                    </a:cubicBezTo>
                    <a:cubicBezTo>
                      <a:pt x="536" y="57"/>
                      <a:pt x="435" y="91"/>
                      <a:pt x="352" y="157"/>
                    </a:cubicBezTo>
                    <a:cubicBezTo>
                      <a:pt x="302" y="208"/>
                      <a:pt x="252" y="258"/>
                      <a:pt x="201" y="308"/>
                    </a:cubicBezTo>
                    <a:cubicBezTo>
                      <a:pt x="118" y="375"/>
                      <a:pt x="68" y="475"/>
                      <a:pt x="34" y="575"/>
                    </a:cubicBezTo>
                    <a:cubicBezTo>
                      <a:pt x="34" y="625"/>
                      <a:pt x="18" y="675"/>
                      <a:pt x="18" y="725"/>
                    </a:cubicBezTo>
                    <a:cubicBezTo>
                      <a:pt x="18" y="725"/>
                      <a:pt x="18" y="742"/>
                      <a:pt x="18" y="759"/>
                    </a:cubicBezTo>
                    <a:cubicBezTo>
                      <a:pt x="1" y="826"/>
                      <a:pt x="18" y="893"/>
                      <a:pt x="34" y="959"/>
                    </a:cubicBezTo>
                    <a:cubicBezTo>
                      <a:pt x="51" y="993"/>
                      <a:pt x="51" y="1026"/>
                      <a:pt x="85" y="1060"/>
                    </a:cubicBezTo>
                    <a:cubicBezTo>
                      <a:pt x="101" y="1143"/>
                      <a:pt x="135" y="1210"/>
                      <a:pt x="168" y="1277"/>
                    </a:cubicBezTo>
                    <a:cubicBezTo>
                      <a:pt x="268" y="1411"/>
                      <a:pt x="402" y="1511"/>
                      <a:pt x="569" y="1561"/>
                    </a:cubicBezTo>
                    <a:cubicBezTo>
                      <a:pt x="639" y="1589"/>
                      <a:pt x="711" y="1602"/>
                      <a:pt x="783" y="1602"/>
                    </a:cubicBezTo>
                    <a:cubicBezTo>
                      <a:pt x="884" y="1602"/>
                      <a:pt x="983" y="1576"/>
                      <a:pt x="1070" y="1527"/>
                    </a:cubicBezTo>
                    <a:cubicBezTo>
                      <a:pt x="1137" y="1511"/>
                      <a:pt x="1204" y="1477"/>
                      <a:pt x="1271" y="1444"/>
                    </a:cubicBezTo>
                    <a:cubicBezTo>
                      <a:pt x="1288" y="1427"/>
                      <a:pt x="1288" y="1394"/>
                      <a:pt x="1304" y="1394"/>
                    </a:cubicBezTo>
                    <a:cubicBezTo>
                      <a:pt x="1371" y="1360"/>
                      <a:pt x="1404" y="1294"/>
                      <a:pt x="1455" y="1243"/>
                    </a:cubicBezTo>
                    <a:cubicBezTo>
                      <a:pt x="1488" y="1177"/>
                      <a:pt x="1521" y="1110"/>
                      <a:pt x="1538" y="1026"/>
                    </a:cubicBezTo>
                    <a:cubicBezTo>
                      <a:pt x="1555" y="893"/>
                      <a:pt x="1555" y="759"/>
                      <a:pt x="1505" y="625"/>
                    </a:cubicBezTo>
                    <a:cubicBezTo>
                      <a:pt x="1471" y="475"/>
                      <a:pt x="1388" y="324"/>
                      <a:pt x="1288" y="224"/>
                    </a:cubicBezTo>
                    <a:cubicBezTo>
                      <a:pt x="1237" y="174"/>
                      <a:pt x="1187" y="124"/>
                      <a:pt x="1137" y="91"/>
                    </a:cubicBezTo>
                    <a:cubicBezTo>
                      <a:pt x="1087" y="57"/>
                      <a:pt x="1037" y="24"/>
                      <a:pt x="970" y="7"/>
                    </a:cubicBezTo>
                    <a:cubicBezTo>
                      <a:pt x="939" y="3"/>
                      <a:pt x="907" y="0"/>
                      <a:pt x="8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669;p15"/>
              <p:cNvSpPr/>
              <p:nvPr/>
            </p:nvSpPr>
            <p:spPr>
              <a:xfrm>
                <a:off x="2718925" y="3733650"/>
                <a:ext cx="40525" cy="37200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1488" extrusionOk="0">
                    <a:moveTo>
                      <a:pt x="1019" y="0"/>
                    </a:moveTo>
                    <a:cubicBezTo>
                      <a:pt x="919" y="0"/>
                      <a:pt x="819" y="0"/>
                      <a:pt x="735" y="17"/>
                    </a:cubicBezTo>
                    <a:cubicBezTo>
                      <a:pt x="535" y="50"/>
                      <a:pt x="334" y="134"/>
                      <a:pt x="167" y="284"/>
                    </a:cubicBezTo>
                    <a:cubicBezTo>
                      <a:pt x="100" y="334"/>
                      <a:pt x="50" y="435"/>
                      <a:pt x="50" y="535"/>
                    </a:cubicBezTo>
                    <a:lnTo>
                      <a:pt x="50" y="551"/>
                    </a:lnTo>
                    <a:cubicBezTo>
                      <a:pt x="0" y="585"/>
                      <a:pt x="34" y="652"/>
                      <a:pt x="34" y="685"/>
                    </a:cubicBezTo>
                    <a:cubicBezTo>
                      <a:pt x="34" y="752"/>
                      <a:pt x="34" y="819"/>
                      <a:pt x="67" y="886"/>
                    </a:cubicBezTo>
                    <a:cubicBezTo>
                      <a:pt x="100" y="986"/>
                      <a:pt x="134" y="1086"/>
                      <a:pt x="184" y="1170"/>
                    </a:cubicBezTo>
                    <a:cubicBezTo>
                      <a:pt x="301" y="1337"/>
                      <a:pt x="468" y="1454"/>
                      <a:pt x="669" y="1487"/>
                    </a:cubicBezTo>
                    <a:lnTo>
                      <a:pt x="869" y="1487"/>
                    </a:lnTo>
                    <a:cubicBezTo>
                      <a:pt x="936" y="1487"/>
                      <a:pt x="986" y="1470"/>
                      <a:pt x="1036" y="1437"/>
                    </a:cubicBezTo>
                    <a:cubicBezTo>
                      <a:pt x="1103" y="1404"/>
                      <a:pt x="1170" y="1404"/>
                      <a:pt x="1203" y="1337"/>
                    </a:cubicBezTo>
                    <a:cubicBezTo>
                      <a:pt x="1270" y="1337"/>
                      <a:pt x="1287" y="1287"/>
                      <a:pt x="1337" y="1253"/>
                    </a:cubicBezTo>
                    <a:cubicBezTo>
                      <a:pt x="1370" y="1220"/>
                      <a:pt x="1404" y="1186"/>
                      <a:pt x="1437" y="1153"/>
                    </a:cubicBezTo>
                    <a:cubicBezTo>
                      <a:pt x="1521" y="1086"/>
                      <a:pt x="1571" y="1003"/>
                      <a:pt x="1588" y="919"/>
                    </a:cubicBezTo>
                    <a:cubicBezTo>
                      <a:pt x="1588" y="902"/>
                      <a:pt x="1588" y="902"/>
                      <a:pt x="1588" y="886"/>
                    </a:cubicBezTo>
                    <a:lnTo>
                      <a:pt x="1621" y="719"/>
                    </a:lnTo>
                    <a:cubicBezTo>
                      <a:pt x="1604" y="618"/>
                      <a:pt x="1571" y="535"/>
                      <a:pt x="1537" y="435"/>
                    </a:cubicBezTo>
                    <a:cubicBezTo>
                      <a:pt x="1487" y="301"/>
                      <a:pt x="1404" y="184"/>
                      <a:pt x="1287" y="100"/>
                    </a:cubicBezTo>
                    <a:cubicBezTo>
                      <a:pt x="1203" y="34"/>
                      <a:pt x="1103" y="0"/>
                      <a:pt x="10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670;p15"/>
              <p:cNvSpPr/>
              <p:nvPr/>
            </p:nvSpPr>
            <p:spPr>
              <a:xfrm>
                <a:off x="2978725" y="3559700"/>
                <a:ext cx="40125" cy="3712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1485" extrusionOk="0">
                    <a:moveTo>
                      <a:pt x="820" y="1"/>
                    </a:moveTo>
                    <a:cubicBezTo>
                      <a:pt x="735" y="1"/>
                      <a:pt x="652" y="13"/>
                      <a:pt x="569" y="41"/>
                    </a:cubicBezTo>
                    <a:cubicBezTo>
                      <a:pt x="419" y="91"/>
                      <a:pt x="285" y="191"/>
                      <a:pt x="185" y="308"/>
                    </a:cubicBezTo>
                    <a:cubicBezTo>
                      <a:pt x="118" y="375"/>
                      <a:pt x="68" y="458"/>
                      <a:pt x="51" y="559"/>
                    </a:cubicBezTo>
                    <a:cubicBezTo>
                      <a:pt x="51" y="609"/>
                      <a:pt x="1" y="642"/>
                      <a:pt x="34" y="709"/>
                    </a:cubicBezTo>
                    <a:cubicBezTo>
                      <a:pt x="1" y="743"/>
                      <a:pt x="34" y="809"/>
                      <a:pt x="34" y="843"/>
                    </a:cubicBezTo>
                    <a:cubicBezTo>
                      <a:pt x="68" y="960"/>
                      <a:pt x="118" y="1077"/>
                      <a:pt x="185" y="1160"/>
                    </a:cubicBezTo>
                    <a:cubicBezTo>
                      <a:pt x="268" y="1260"/>
                      <a:pt x="369" y="1327"/>
                      <a:pt x="485" y="1394"/>
                    </a:cubicBezTo>
                    <a:cubicBezTo>
                      <a:pt x="610" y="1451"/>
                      <a:pt x="743" y="1485"/>
                      <a:pt x="873" y="1485"/>
                    </a:cubicBezTo>
                    <a:cubicBezTo>
                      <a:pt x="934" y="1485"/>
                      <a:pt x="995" y="1477"/>
                      <a:pt x="1054" y="1461"/>
                    </a:cubicBezTo>
                    <a:cubicBezTo>
                      <a:pt x="1070" y="1461"/>
                      <a:pt x="1087" y="1444"/>
                      <a:pt x="1087" y="1444"/>
                    </a:cubicBezTo>
                    <a:cubicBezTo>
                      <a:pt x="1137" y="1428"/>
                      <a:pt x="1171" y="1411"/>
                      <a:pt x="1221" y="1377"/>
                    </a:cubicBezTo>
                    <a:cubicBezTo>
                      <a:pt x="1221" y="1361"/>
                      <a:pt x="1237" y="1361"/>
                      <a:pt x="1254" y="1344"/>
                    </a:cubicBezTo>
                    <a:cubicBezTo>
                      <a:pt x="1271" y="1327"/>
                      <a:pt x="1288" y="1327"/>
                      <a:pt x="1304" y="1311"/>
                    </a:cubicBezTo>
                    <a:cubicBezTo>
                      <a:pt x="1354" y="1260"/>
                      <a:pt x="1404" y="1194"/>
                      <a:pt x="1471" y="1144"/>
                    </a:cubicBezTo>
                    <a:cubicBezTo>
                      <a:pt x="1488" y="1110"/>
                      <a:pt x="1505" y="1077"/>
                      <a:pt x="1521" y="1027"/>
                    </a:cubicBezTo>
                    <a:cubicBezTo>
                      <a:pt x="1538" y="976"/>
                      <a:pt x="1555" y="910"/>
                      <a:pt x="1572" y="859"/>
                    </a:cubicBezTo>
                    <a:cubicBezTo>
                      <a:pt x="1605" y="743"/>
                      <a:pt x="1605" y="642"/>
                      <a:pt x="1572" y="525"/>
                    </a:cubicBezTo>
                    <a:cubicBezTo>
                      <a:pt x="1521" y="358"/>
                      <a:pt x="1421" y="208"/>
                      <a:pt x="1271" y="108"/>
                    </a:cubicBezTo>
                    <a:cubicBezTo>
                      <a:pt x="1204" y="57"/>
                      <a:pt x="1120" y="41"/>
                      <a:pt x="1037" y="24"/>
                    </a:cubicBezTo>
                    <a:cubicBezTo>
                      <a:pt x="962" y="9"/>
                      <a:pt x="890" y="1"/>
                      <a:pt x="8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15"/>
              <p:cNvSpPr/>
              <p:nvPr/>
            </p:nvSpPr>
            <p:spPr>
              <a:xfrm>
                <a:off x="2912725" y="3887875"/>
                <a:ext cx="38875" cy="37625"/>
              </a:xfrm>
              <a:custGeom>
                <a:avLst/>
                <a:gdLst/>
                <a:ahLst/>
                <a:cxnLst/>
                <a:rect l="l" t="t" r="r" b="b"/>
                <a:pathLst>
                  <a:path w="1555" h="1505" extrusionOk="0">
                    <a:moveTo>
                      <a:pt x="920" y="1"/>
                    </a:moveTo>
                    <a:cubicBezTo>
                      <a:pt x="887" y="1"/>
                      <a:pt x="853" y="5"/>
                      <a:pt x="820" y="13"/>
                    </a:cubicBezTo>
                    <a:cubicBezTo>
                      <a:pt x="703" y="13"/>
                      <a:pt x="586" y="47"/>
                      <a:pt x="486" y="80"/>
                    </a:cubicBezTo>
                    <a:cubicBezTo>
                      <a:pt x="402" y="113"/>
                      <a:pt x="335" y="164"/>
                      <a:pt x="285" y="197"/>
                    </a:cubicBezTo>
                    <a:cubicBezTo>
                      <a:pt x="235" y="247"/>
                      <a:pt x="201" y="281"/>
                      <a:pt x="168" y="331"/>
                    </a:cubicBezTo>
                    <a:cubicBezTo>
                      <a:pt x="68" y="431"/>
                      <a:pt x="1" y="581"/>
                      <a:pt x="1" y="732"/>
                    </a:cubicBezTo>
                    <a:cubicBezTo>
                      <a:pt x="18" y="815"/>
                      <a:pt x="51" y="916"/>
                      <a:pt x="85" y="999"/>
                    </a:cubicBezTo>
                    <a:cubicBezTo>
                      <a:pt x="118" y="1116"/>
                      <a:pt x="201" y="1233"/>
                      <a:pt x="285" y="1317"/>
                    </a:cubicBezTo>
                    <a:cubicBezTo>
                      <a:pt x="352" y="1367"/>
                      <a:pt x="402" y="1417"/>
                      <a:pt x="469" y="1450"/>
                    </a:cubicBezTo>
                    <a:cubicBezTo>
                      <a:pt x="551" y="1477"/>
                      <a:pt x="633" y="1505"/>
                      <a:pt x="714" y="1505"/>
                    </a:cubicBezTo>
                    <a:cubicBezTo>
                      <a:pt x="733" y="1505"/>
                      <a:pt x="751" y="1503"/>
                      <a:pt x="770" y="1500"/>
                    </a:cubicBezTo>
                    <a:cubicBezTo>
                      <a:pt x="820" y="1500"/>
                      <a:pt x="870" y="1500"/>
                      <a:pt x="920" y="1467"/>
                    </a:cubicBezTo>
                    <a:cubicBezTo>
                      <a:pt x="1004" y="1450"/>
                      <a:pt x="1070" y="1433"/>
                      <a:pt x="1137" y="1400"/>
                    </a:cubicBezTo>
                    <a:cubicBezTo>
                      <a:pt x="1187" y="1367"/>
                      <a:pt x="1254" y="1333"/>
                      <a:pt x="1304" y="1283"/>
                    </a:cubicBezTo>
                    <a:cubicBezTo>
                      <a:pt x="1354" y="1233"/>
                      <a:pt x="1388" y="1183"/>
                      <a:pt x="1438" y="1133"/>
                    </a:cubicBezTo>
                    <a:cubicBezTo>
                      <a:pt x="1455" y="1133"/>
                      <a:pt x="1455" y="1116"/>
                      <a:pt x="1471" y="1099"/>
                    </a:cubicBezTo>
                    <a:cubicBezTo>
                      <a:pt x="1488" y="1049"/>
                      <a:pt x="1505" y="982"/>
                      <a:pt x="1521" y="932"/>
                    </a:cubicBezTo>
                    <a:cubicBezTo>
                      <a:pt x="1555" y="832"/>
                      <a:pt x="1555" y="715"/>
                      <a:pt x="1521" y="615"/>
                    </a:cubicBezTo>
                    <a:cubicBezTo>
                      <a:pt x="1471" y="414"/>
                      <a:pt x="1354" y="230"/>
                      <a:pt x="1204" y="97"/>
                    </a:cubicBezTo>
                    <a:cubicBezTo>
                      <a:pt x="1137" y="63"/>
                      <a:pt x="1087" y="30"/>
                      <a:pt x="1020" y="13"/>
                    </a:cubicBezTo>
                    <a:cubicBezTo>
                      <a:pt x="987" y="5"/>
                      <a:pt x="953" y="1"/>
                      <a:pt x="9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15"/>
              <p:cNvSpPr/>
              <p:nvPr/>
            </p:nvSpPr>
            <p:spPr>
              <a:xfrm>
                <a:off x="2690100" y="4033975"/>
                <a:ext cx="37200" cy="3907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1563" extrusionOk="0">
                    <a:moveTo>
                      <a:pt x="819" y="1"/>
                    </a:moveTo>
                    <a:cubicBezTo>
                      <a:pt x="685" y="17"/>
                      <a:pt x="535" y="67"/>
                      <a:pt x="418" y="151"/>
                    </a:cubicBezTo>
                    <a:cubicBezTo>
                      <a:pt x="334" y="201"/>
                      <a:pt x="268" y="268"/>
                      <a:pt x="201" y="351"/>
                    </a:cubicBezTo>
                    <a:cubicBezTo>
                      <a:pt x="117" y="452"/>
                      <a:pt x="50" y="569"/>
                      <a:pt x="34" y="686"/>
                    </a:cubicBezTo>
                    <a:cubicBezTo>
                      <a:pt x="34" y="736"/>
                      <a:pt x="17" y="786"/>
                      <a:pt x="0" y="836"/>
                    </a:cubicBezTo>
                    <a:cubicBezTo>
                      <a:pt x="12" y="848"/>
                      <a:pt x="24" y="859"/>
                      <a:pt x="30" y="860"/>
                    </a:cubicBezTo>
                    <a:lnTo>
                      <a:pt x="30" y="860"/>
                    </a:lnTo>
                    <a:cubicBezTo>
                      <a:pt x="3" y="907"/>
                      <a:pt x="34" y="955"/>
                      <a:pt x="34" y="1003"/>
                    </a:cubicBezTo>
                    <a:cubicBezTo>
                      <a:pt x="50" y="1070"/>
                      <a:pt x="67" y="1137"/>
                      <a:pt x="101" y="1204"/>
                    </a:cubicBezTo>
                    <a:cubicBezTo>
                      <a:pt x="117" y="1237"/>
                      <a:pt x="134" y="1270"/>
                      <a:pt x="167" y="1304"/>
                    </a:cubicBezTo>
                    <a:cubicBezTo>
                      <a:pt x="218" y="1371"/>
                      <a:pt x="284" y="1437"/>
                      <a:pt x="368" y="1488"/>
                    </a:cubicBezTo>
                    <a:cubicBezTo>
                      <a:pt x="435" y="1504"/>
                      <a:pt x="485" y="1521"/>
                      <a:pt x="552" y="1538"/>
                    </a:cubicBezTo>
                    <a:cubicBezTo>
                      <a:pt x="585" y="1554"/>
                      <a:pt x="623" y="1563"/>
                      <a:pt x="662" y="1563"/>
                    </a:cubicBezTo>
                    <a:cubicBezTo>
                      <a:pt x="702" y="1563"/>
                      <a:pt x="744" y="1554"/>
                      <a:pt x="786" y="1538"/>
                    </a:cubicBezTo>
                    <a:cubicBezTo>
                      <a:pt x="869" y="1504"/>
                      <a:pt x="953" y="1471"/>
                      <a:pt x="1036" y="1421"/>
                    </a:cubicBezTo>
                    <a:cubicBezTo>
                      <a:pt x="1036" y="1421"/>
                      <a:pt x="1053" y="1387"/>
                      <a:pt x="1053" y="1387"/>
                    </a:cubicBezTo>
                    <a:cubicBezTo>
                      <a:pt x="1086" y="1371"/>
                      <a:pt x="1103" y="1371"/>
                      <a:pt x="1120" y="1354"/>
                    </a:cubicBezTo>
                    <a:cubicBezTo>
                      <a:pt x="1170" y="1304"/>
                      <a:pt x="1203" y="1254"/>
                      <a:pt x="1253" y="1220"/>
                    </a:cubicBezTo>
                    <a:cubicBezTo>
                      <a:pt x="1337" y="1153"/>
                      <a:pt x="1404" y="1053"/>
                      <a:pt x="1437" y="953"/>
                    </a:cubicBezTo>
                    <a:cubicBezTo>
                      <a:pt x="1471" y="836"/>
                      <a:pt x="1487" y="702"/>
                      <a:pt x="1471" y="569"/>
                    </a:cubicBezTo>
                    <a:cubicBezTo>
                      <a:pt x="1471" y="351"/>
                      <a:pt x="1354" y="168"/>
                      <a:pt x="1153" y="67"/>
                    </a:cubicBezTo>
                    <a:cubicBezTo>
                      <a:pt x="1137" y="51"/>
                      <a:pt x="1103" y="34"/>
                      <a:pt x="1070" y="34"/>
                    </a:cubicBezTo>
                    <a:cubicBezTo>
                      <a:pt x="986" y="1"/>
                      <a:pt x="903" y="1"/>
                      <a:pt x="8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673;p15"/>
              <p:cNvSpPr/>
              <p:nvPr/>
            </p:nvSpPr>
            <p:spPr>
              <a:xfrm>
                <a:off x="2601125" y="4026025"/>
                <a:ext cx="38875" cy="36500"/>
              </a:xfrm>
              <a:custGeom>
                <a:avLst/>
                <a:gdLst/>
                <a:ahLst/>
                <a:cxnLst/>
                <a:rect l="l" t="t" r="r" b="b"/>
                <a:pathLst>
                  <a:path w="1555" h="1460" extrusionOk="0">
                    <a:moveTo>
                      <a:pt x="861" y="0"/>
                    </a:moveTo>
                    <a:cubicBezTo>
                      <a:pt x="809" y="0"/>
                      <a:pt x="755" y="6"/>
                      <a:pt x="702" y="18"/>
                    </a:cubicBezTo>
                    <a:cubicBezTo>
                      <a:pt x="568" y="51"/>
                      <a:pt x="452" y="101"/>
                      <a:pt x="351" y="168"/>
                    </a:cubicBezTo>
                    <a:cubicBezTo>
                      <a:pt x="268" y="218"/>
                      <a:pt x="218" y="268"/>
                      <a:pt x="151" y="335"/>
                    </a:cubicBezTo>
                    <a:cubicBezTo>
                      <a:pt x="101" y="369"/>
                      <a:pt x="51" y="435"/>
                      <a:pt x="34" y="502"/>
                    </a:cubicBezTo>
                    <a:cubicBezTo>
                      <a:pt x="34" y="552"/>
                      <a:pt x="0" y="586"/>
                      <a:pt x="0" y="636"/>
                    </a:cubicBezTo>
                    <a:cubicBezTo>
                      <a:pt x="0" y="636"/>
                      <a:pt x="17" y="653"/>
                      <a:pt x="17" y="669"/>
                    </a:cubicBezTo>
                    <a:cubicBezTo>
                      <a:pt x="0" y="703"/>
                      <a:pt x="0" y="686"/>
                      <a:pt x="17" y="736"/>
                    </a:cubicBezTo>
                    <a:cubicBezTo>
                      <a:pt x="34" y="786"/>
                      <a:pt x="34" y="853"/>
                      <a:pt x="51" y="903"/>
                    </a:cubicBezTo>
                    <a:cubicBezTo>
                      <a:pt x="134" y="1070"/>
                      <a:pt x="251" y="1221"/>
                      <a:pt x="435" y="1321"/>
                    </a:cubicBezTo>
                    <a:cubicBezTo>
                      <a:pt x="485" y="1338"/>
                      <a:pt x="518" y="1354"/>
                      <a:pt x="568" y="1388"/>
                    </a:cubicBezTo>
                    <a:cubicBezTo>
                      <a:pt x="637" y="1429"/>
                      <a:pt x="717" y="1459"/>
                      <a:pt x="799" y="1459"/>
                    </a:cubicBezTo>
                    <a:cubicBezTo>
                      <a:pt x="817" y="1459"/>
                      <a:pt x="835" y="1458"/>
                      <a:pt x="853" y="1455"/>
                    </a:cubicBezTo>
                    <a:cubicBezTo>
                      <a:pt x="936" y="1455"/>
                      <a:pt x="1003" y="1438"/>
                      <a:pt x="1070" y="1388"/>
                    </a:cubicBezTo>
                    <a:cubicBezTo>
                      <a:pt x="1086" y="1371"/>
                      <a:pt x="1103" y="1371"/>
                      <a:pt x="1103" y="1371"/>
                    </a:cubicBezTo>
                    <a:lnTo>
                      <a:pt x="1170" y="1321"/>
                    </a:lnTo>
                    <a:cubicBezTo>
                      <a:pt x="1187" y="1321"/>
                      <a:pt x="1220" y="1304"/>
                      <a:pt x="1237" y="1288"/>
                    </a:cubicBezTo>
                    <a:cubicBezTo>
                      <a:pt x="1304" y="1221"/>
                      <a:pt x="1370" y="1154"/>
                      <a:pt x="1421" y="1070"/>
                    </a:cubicBezTo>
                    <a:cubicBezTo>
                      <a:pt x="1454" y="1037"/>
                      <a:pt x="1487" y="1004"/>
                      <a:pt x="1504" y="953"/>
                    </a:cubicBezTo>
                    <a:cubicBezTo>
                      <a:pt x="1538" y="870"/>
                      <a:pt x="1554" y="770"/>
                      <a:pt x="1554" y="669"/>
                    </a:cubicBezTo>
                    <a:cubicBezTo>
                      <a:pt x="1554" y="402"/>
                      <a:pt x="1387" y="151"/>
                      <a:pt x="1137" y="51"/>
                    </a:cubicBezTo>
                    <a:cubicBezTo>
                      <a:pt x="1050" y="19"/>
                      <a:pt x="957" y="0"/>
                      <a:pt x="86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674;p15"/>
              <p:cNvSpPr/>
              <p:nvPr/>
            </p:nvSpPr>
            <p:spPr>
              <a:xfrm>
                <a:off x="2958675" y="4027125"/>
                <a:ext cx="37200" cy="3862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1545" extrusionOk="0">
                    <a:moveTo>
                      <a:pt x="760" y="1"/>
                    </a:moveTo>
                    <a:cubicBezTo>
                      <a:pt x="708" y="1"/>
                      <a:pt x="655" y="9"/>
                      <a:pt x="602" y="24"/>
                    </a:cubicBezTo>
                    <a:cubicBezTo>
                      <a:pt x="519" y="41"/>
                      <a:pt x="452" y="91"/>
                      <a:pt x="385" y="141"/>
                    </a:cubicBezTo>
                    <a:cubicBezTo>
                      <a:pt x="268" y="241"/>
                      <a:pt x="185" y="358"/>
                      <a:pt x="101" y="492"/>
                    </a:cubicBezTo>
                    <a:cubicBezTo>
                      <a:pt x="84" y="525"/>
                      <a:pt x="84" y="542"/>
                      <a:pt x="84" y="559"/>
                    </a:cubicBezTo>
                    <a:cubicBezTo>
                      <a:pt x="68" y="625"/>
                      <a:pt x="18" y="692"/>
                      <a:pt x="51" y="759"/>
                    </a:cubicBezTo>
                    <a:cubicBezTo>
                      <a:pt x="1" y="792"/>
                      <a:pt x="51" y="859"/>
                      <a:pt x="34" y="893"/>
                    </a:cubicBezTo>
                    <a:cubicBezTo>
                      <a:pt x="18" y="926"/>
                      <a:pt x="51" y="993"/>
                      <a:pt x="68" y="1026"/>
                    </a:cubicBezTo>
                    <a:cubicBezTo>
                      <a:pt x="68" y="1060"/>
                      <a:pt x="101" y="1093"/>
                      <a:pt x="101" y="1127"/>
                    </a:cubicBezTo>
                    <a:cubicBezTo>
                      <a:pt x="118" y="1210"/>
                      <a:pt x="168" y="1294"/>
                      <a:pt x="218" y="1361"/>
                    </a:cubicBezTo>
                    <a:cubicBezTo>
                      <a:pt x="268" y="1444"/>
                      <a:pt x="352" y="1461"/>
                      <a:pt x="419" y="1511"/>
                    </a:cubicBezTo>
                    <a:cubicBezTo>
                      <a:pt x="485" y="1528"/>
                      <a:pt x="536" y="1544"/>
                      <a:pt x="602" y="1544"/>
                    </a:cubicBezTo>
                    <a:lnTo>
                      <a:pt x="803" y="1544"/>
                    </a:lnTo>
                    <a:lnTo>
                      <a:pt x="937" y="1478"/>
                    </a:lnTo>
                    <a:cubicBezTo>
                      <a:pt x="1003" y="1444"/>
                      <a:pt x="1087" y="1411"/>
                      <a:pt x="1154" y="1377"/>
                    </a:cubicBezTo>
                    <a:cubicBezTo>
                      <a:pt x="1204" y="1344"/>
                      <a:pt x="1237" y="1310"/>
                      <a:pt x="1271" y="1294"/>
                    </a:cubicBezTo>
                    <a:cubicBezTo>
                      <a:pt x="1304" y="1260"/>
                      <a:pt x="1321" y="1227"/>
                      <a:pt x="1338" y="1227"/>
                    </a:cubicBezTo>
                    <a:cubicBezTo>
                      <a:pt x="1388" y="1193"/>
                      <a:pt x="1421" y="1143"/>
                      <a:pt x="1438" y="1077"/>
                    </a:cubicBezTo>
                    <a:cubicBezTo>
                      <a:pt x="1455" y="1010"/>
                      <a:pt x="1471" y="926"/>
                      <a:pt x="1488" y="843"/>
                    </a:cubicBezTo>
                    <a:cubicBezTo>
                      <a:pt x="1471" y="776"/>
                      <a:pt x="1471" y="709"/>
                      <a:pt x="1455" y="642"/>
                    </a:cubicBezTo>
                    <a:cubicBezTo>
                      <a:pt x="1404" y="458"/>
                      <a:pt x="1304" y="291"/>
                      <a:pt x="1154" y="174"/>
                    </a:cubicBezTo>
                    <a:cubicBezTo>
                      <a:pt x="1087" y="124"/>
                      <a:pt x="1020" y="74"/>
                      <a:pt x="953" y="41"/>
                    </a:cubicBezTo>
                    <a:cubicBezTo>
                      <a:pt x="889" y="13"/>
                      <a:pt x="825" y="1"/>
                      <a:pt x="76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15"/>
              <p:cNvSpPr/>
              <p:nvPr/>
            </p:nvSpPr>
            <p:spPr>
              <a:xfrm>
                <a:off x="2820850" y="3868550"/>
                <a:ext cx="36350" cy="38050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1522" extrusionOk="0">
                    <a:moveTo>
                      <a:pt x="702" y="1"/>
                    </a:moveTo>
                    <a:cubicBezTo>
                      <a:pt x="585" y="1"/>
                      <a:pt x="485" y="34"/>
                      <a:pt x="401" y="84"/>
                    </a:cubicBezTo>
                    <a:cubicBezTo>
                      <a:pt x="368" y="101"/>
                      <a:pt x="334" y="135"/>
                      <a:pt x="301" y="151"/>
                    </a:cubicBezTo>
                    <a:cubicBezTo>
                      <a:pt x="251" y="201"/>
                      <a:pt x="217" y="252"/>
                      <a:pt x="184" y="285"/>
                    </a:cubicBezTo>
                    <a:cubicBezTo>
                      <a:pt x="117" y="352"/>
                      <a:pt x="84" y="435"/>
                      <a:pt x="67" y="519"/>
                    </a:cubicBezTo>
                    <a:cubicBezTo>
                      <a:pt x="67" y="536"/>
                      <a:pt x="50" y="552"/>
                      <a:pt x="50" y="586"/>
                    </a:cubicBezTo>
                    <a:cubicBezTo>
                      <a:pt x="50" y="586"/>
                      <a:pt x="50" y="602"/>
                      <a:pt x="50" y="619"/>
                    </a:cubicBezTo>
                    <a:cubicBezTo>
                      <a:pt x="50" y="686"/>
                      <a:pt x="34" y="770"/>
                      <a:pt x="34" y="853"/>
                    </a:cubicBezTo>
                    <a:cubicBezTo>
                      <a:pt x="34" y="853"/>
                      <a:pt x="42" y="849"/>
                      <a:pt x="46" y="849"/>
                    </a:cubicBezTo>
                    <a:cubicBezTo>
                      <a:pt x="50" y="849"/>
                      <a:pt x="50" y="853"/>
                      <a:pt x="34" y="870"/>
                    </a:cubicBezTo>
                    <a:cubicBezTo>
                      <a:pt x="0" y="903"/>
                      <a:pt x="34" y="937"/>
                      <a:pt x="34" y="970"/>
                    </a:cubicBezTo>
                    <a:cubicBezTo>
                      <a:pt x="50" y="1087"/>
                      <a:pt x="100" y="1204"/>
                      <a:pt x="184" y="1304"/>
                    </a:cubicBezTo>
                    <a:cubicBezTo>
                      <a:pt x="251" y="1388"/>
                      <a:pt x="351" y="1455"/>
                      <a:pt x="451" y="1488"/>
                    </a:cubicBezTo>
                    <a:cubicBezTo>
                      <a:pt x="501" y="1521"/>
                      <a:pt x="568" y="1521"/>
                      <a:pt x="618" y="1521"/>
                    </a:cubicBezTo>
                    <a:cubicBezTo>
                      <a:pt x="685" y="1521"/>
                      <a:pt x="752" y="1521"/>
                      <a:pt x="802" y="1505"/>
                    </a:cubicBezTo>
                    <a:cubicBezTo>
                      <a:pt x="819" y="1505"/>
                      <a:pt x="836" y="1505"/>
                      <a:pt x="852" y="1488"/>
                    </a:cubicBezTo>
                    <a:cubicBezTo>
                      <a:pt x="886" y="1471"/>
                      <a:pt x="919" y="1455"/>
                      <a:pt x="969" y="1438"/>
                    </a:cubicBezTo>
                    <a:cubicBezTo>
                      <a:pt x="1053" y="1388"/>
                      <a:pt x="1136" y="1338"/>
                      <a:pt x="1220" y="1271"/>
                    </a:cubicBezTo>
                    <a:cubicBezTo>
                      <a:pt x="1337" y="1154"/>
                      <a:pt x="1404" y="1003"/>
                      <a:pt x="1420" y="853"/>
                    </a:cubicBezTo>
                    <a:cubicBezTo>
                      <a:pt x="1454" y="636"/>
                      <a:pt x="1387" y="435"/>
                      <a:pt x="1253" y="268"/>
                    </a:cubicBezTo>
                    <a:cubicBezTo>
                      <a:pt x="1186" y="185"/>
                      <a:pt x="1103" y="118"/>
                      <a:pt x="1019" y="51"/>
                    </a:cubicBezTo>
                    <a:cubicBezTo>
                      <a:pt x="969" y="34"/>
                      <a:pt x="919" y="1"/>
                      <a:pt x="8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15"/>
              <p:cNvSpPr/>
              <p:nvPr/>
            </p:nvSpPr>
            <p:spPr>
              <a:xfrm>
                <a:off x="2981250" y="3955450"/>
                <a:ext cx="35950" cy="3537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15" extrusionOk="0">
                    <a:moveTo>
                      <a:pt x="735" y="0"/>
                    </a:moveTo>
                    <a:cubicBezTo>
                      <a:pt x="602" y="17"/>
                      <a:pt x="468" y="50"/>
                      <a:pt x="334" y="101"/>
                    </a:cubicBezTo>
                    <a:cubicBezTo>
                      <a:pt x="301" y="134"/>
                      <a:pt x="268" y="151"/>
                      <a:pt x="234" y="184"/>
                    </a:cubicBezTo>
                    <a:cubicBezTo>
                      <a:pt x="201" y="218"/>
                      <a:pt x="151" y="268"/>
                      <a:pt x="117" y="301"/>
                    </a:cubicBezTo>
                    <a:cubicBezTo>
                      <a:pt x="84" y="351"/>
                      <a:pt x="50" y="418"/>
                      <a:pt x="34" y="468"/>
                    </a:cubicBezTo>
                    <a:cubicBezTo>
                      <a:pt x="17" y="535"/>
                      <a:pt x="0" y="602"/>
                      <a:pt x="0" y="669"/>
                    </a:cubicBezTo>
                    <a:cubicBezTo>
                      <a:pt x="0" y="719"/>
                      <a:pt x="0" y="769"/>
                      <a:pt x="17" y="819"/>
                    </a:cubicBezTo>
                    <a:cubicBezTo>
                      <a:pt x="34" y="886"/>
                      <a:pt x="67" y="969"/>
                      <a:pt x="100" y="1036"/>
                    </a:cubicBezTo>
                    <a:cubicBezTo>
                      <a:pt x="167" y="1153"/>
                      <a:pt x="251" y="1253"/>
                      <a:pt x="351" y="1320"/>
                    </a:cubicBezTo>
                    <a:cubicBezTo>
                      <a:pt x="384" y="1354"/>
                      <a:pt x="418" y="1370"/>
                      <a:pt x="468" y="1387"/>
                    </a:cubicBezTo>
                    <a:cubicBezTo>
                      <a:pt x="546" y="1407"/>
                      <a:pt x="625" y="1415"/>
                      <a:pt x="706" y="1415"/>
                    </a:cubicBezTo>
                    <a:cubicBezTo>
                      <a:pt x="764" y="1415"/>
                      <a:pt x="823" y="1411"/>
                      <a:pt x="886" y="1404"/>
                    </a:cubicBezTo>
                    <a:cubicBezTo>
                      <a:pt x="953" y="1387"/>
                      <a:pt x="1036" y="1354"/>
                      <a:pt x="1103" y="1320"/>
                    </a:cubicBezTo>
                    <a:cubicBezTo>
                      <a:pt x="1120" y="1304"/>
                      <a:pt x="1153" y="1304"/>
                      <a:pt x="1170" y="1287"/>
                    </a:cubicBezTo>
                    <a:cubicBezTo>
                      <a:pt x="1187" y="1287"/>
                      <a:pt x="1203" y="1270"/>
                      <a:pt x="1220" y="1253"/>
                    </a:cubicBezTo>
                    <a:cubicBezTo>
                      <a:pt x="1237" y="1237"/>
                      <a:pt x="1253" y="1220"/>
                      <a:pt x="1270" y="1203"/>
                    </a:cubicBezTo>
                    <a:lnTo>
                      <a:pt x="1337" y="1136"/>
                    </a:lnTo>
                    <a:cubicBezTo>
                      <a:pt x="1337" y="1120"/>
                      <a:pt x="1370" y="1120"/>
                      <a:pt x="1370" y="1103"/>
                    </a:cubicBezTo>
                    <a:cubicBezTo>
                      <a:pt x="1387" y="1053"/>
                      <a:pt x="1404" y="1003"/>
                      <a:pt x="1404" y="953"/>
                    </a:cubicBezTo>
                    <a:cubicBezTo>
                      <a:pt x="1420" y="836"/>
                      <a:pt x="1437" y="702"/>
                      <a:pt x="1420" y="585"/>
                    </a:cubicBezTo>
                    <a:cubicBezTo>
                      <a:pt x="1437" y="451"/>
                      <a:pt x="1387" y="334"/>
                      <a:pt x="1303" y="234"/>
                    </a:cubicBezTo>
                    <a:cubicBezTo>
                      <a:pt x="1253" y="184"/>
                      <a:pt x="1203" y="134"/>
                      <a:pt x="1136" y="84"/>
                    </a:cubicBezTo>
                    <a:cubicBezTo>
                      <a:pt x="1103" y="50"/>
                      <a:pt x="1036" y="34"/>
                      <a:pt x="986" y="17"/>
                    </a:cubicBezTo>
                    <a:cubicBezTo>
                      <a:pt x="902" y="17"/>
                      <a:pt x="819" y="0"/>
                      <a:pt x="7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677;p15"/>
              <p:cNvSpPr/>
              <p:nvPr/>
            </p:nvSpPr>
            <p:spPr>
              <a:xfrm>
                <a:off x="2864700" y="3715050"/>
                <a:ext cx="36775" cy="35325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413" extrusionOk="0">
                    <a:moveTo>
                      <a:pt x="752" y="1"/>
                    </a:moveTo>
                    <a:cubicBezTo>
                      <a:pt x="690" y="1"/>
                      <a:pt x="627" y="9"/>
                      <a:pt x="569" y="26"/>
                    </a:cubicBezTo>
                    <a:cubicBezTo>
                      <a:pt x="468" y="42"/>
                      <a:pt x="351" y="92"/>
                      <a:pt x="268" y="159"/>
                    </a:cubicBezTo>
                    <a:cubicBezTo>
                      <a:pt x="218" y="209"/>
                      <a:pt x="168" y="276"/>
                      <a:pt x="101" y="326"/>
                    </a:cubicBezTo>
                    <a:cubicBezTo>
                      <a:pt x="67" y="360"/>
                      <a:pt x="34" y="427"/>
                      <a:pt x="17" y="493"/>
                    </a:cubicBezTo>
                    <a:cubicBezTo>
                      <a:pt x="17" y="527"/>
                      <a:pt x="1" y="560"/>
                      <a:pt x="1" y="610"/>
                    </a:cubicBezTo>
                    <a:lnTo>
                      <a:pt x="1" y="661"/>
                    </a:lnTo>
                    <a:lnTo>
                      <a:pt x="1" y="694"/>
                    </a:lnTo>
                    <a:cubicBezTo>
                      <a:pt x="1" y="711"/>
                      <a:pt x="1" y="727"/>
                      <a:pt x="1" y="744"/>
                    </a:cubicBezTo>
                    <a:cubicBezTo>
                      <a:pt x="34" y="811"/>
                      <a:pt x="51" y="894"/>
                      <a:pt x="84" y="978"/>
                    </a:cubicBezTo>
                    <a:cubicBezTo>
                      <a:pt x="134" y="1045"/>
                      <a:pt x="184" y="1112"/>
                      <a:pt x="234" y="1179"/>
                    </a:cubicBezTo>
                    <a:cubicBezTo>
                      <a:pt x="318" y="1245"/>
                      <a:pt x="385" y="1295"/>
                      <a:pt x="485" y="1346"/>
                    </a:cubicBezTo>
                    <a:cubicBezTo>
                      <a:pt x="585" y="1390"/>
                      <a:pt x="693" y="1412"/>
                      <a:pt x="803" y="1412"/>
                    </a:cubicBezTo>
                    <a:cubicBezTo>
                      <a:pt x="858" y="1412"/>
                      <a:pt x="914" y="1407"/>
                      <a:pt x="970" y="1396"/>
                    </a:cubicBezTo>
                    <a:cubicBezTo>
                      <a:pt x="1053" y="1362"/>
                      <a:pt x="1137" y="1312"/>
                      <a:pt x="1220" y="1262"/>
                    </a:cubicBezTo>
                    <a:cubicBezTo>
                      <a:pt x="1237" y="1245"/>
                      <a:pt x="1237" y="1229"/>
                      <a:pt x="1254" y="1212"/>
                    </a:cubicBezTo>
                    <a:cubicBezTo>
                      <a:pt x="1320" y="1162"/>
                      <a:pt x="1387" y="1095"/>
                      <a:pt x="1404" y="1028"/>
                    </a:cubicBezTo>
                    <a:cubicBezTo>
                      <a:pt x="1454" y="911"/>
                      <a:pt x="1471" y="778"/>
                      <a:pt x="1471" y="661"/>
                    </a:cubicBezTo>
                    <a:cubicBezTo>
                      <a:pt x="1471" y="610"/>
                      <a:pt x="1437" y="560"/>
                      <a:pt x="1421" y="510"/>
                    </a:cubicBezTo>
                    <a:cubicBezTo>
                      <a:pt x="1404" y="443"/>
                      <a:pt x="1371" y="377"/>
                      <a:pt x="1320" y="310"/>
                    </a:cubicBezTo>
                    <a:cubicBezTo>
                      <a:pt x="1270" y="226"/>
                      <a:pt x="1204" y="159"/>
                      <a:pt x="1120" y="109"/>
                    </a:cubicBezTo>
                    <a:cubicBezTo>
                      <a:pt x="1070" y="76"/>
                      <a:pt x="1003" y="42"/>
                      <a:pt x="936" y="26"/>
                    </a:cubicBezTo>
                    <a:cubicBezTo>
                      <a:pt x="878" y="9"/>
                      <a:pt x="815" y="1"/>
                      <a:pt x="7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678;p15"/>
              <p:cNvSpPr/>
              <p:nvPr/>
            </p:nvSpPr>
            <p:spPr>
              <a:xfrm>
                <a:off x="2688850" y="3588275"/>
                <a:ext cx="37600" cy="34700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1388" extrusionOk="0">
                    <a:moveTo>
                      <a:pt x="719" y="1"/>
                    </a:moveTo>
                    <a:cubicBezTo>
                      <a:pt x="518" y="17"/>
                      <a:pt x="318" y="101"/>
                      <a:pt x="167" y="234"/>
                    </a:cubicBezTo>
                    <a:cubicBezTo>
                      <a:pt x="117" y="285"/>
                      <a:pt x="84" y="318"/>
                      <a:pt x="50" y="368"/>
                    </a:cubicBezTo>
                    <a:cubicBezTo>
                      <a:pt x="17" y="452"/>
                      <a:pt x="0" y="552"/>
                      <a:pt x="0" y="635"/>
                    </a:cubicBezTo>
                    <a:cubicBezTo>
                      <a:pt x="0" y="686"/>
                      <a:pt x="0" y="736"/>
                      <a:pt x="17" y="769"/>
                    </a:cubicBezTo>
                    <a:cubicBezTo>
                      <a:pt x="34" y="803"/>
                      <a:pt x="34" y="836"/>
                      <a:pt x="50" y="869"/>
                    </a:cubicBezTo>
                    <a:cubicBezTo>
                      <a:pt x="67" y="970"/>
                      <a:pt x="117" y="1053"/>
                      <a:pt x="201" y="1120"/>
                    </a:cubicBezTo>
                    <a:cubicBezTo>
                      <a:pt x="284" y="1187"/>
                      <a:pt x="351" y="1220"/>
                      <a:pt x="435" y="1287"/>
                    </a:cubicBezTo>
                    <a:cubicBezTo>
                      <a:pt x="568" y="1354"/>
                      <a:pt x="719" y="1387"/>
                      <a:pt x="869" y="1387"/>
                    </a:cubicBezTo>
                    <a:cubicBezTo>
                      <a:pt x="919" y="1371"/>
                      <a:pt x="1003" y="1354"/>
                      <a:pt x="1086" y="1321"/>
                    </a:cubicBezTo>
                    <a:cubicBezTo>
                      <a:pt x="1120" y="1304"/>
                      <a:pt x="1170" y="1287"/>
                      <a:pt x="1220" y="1254"/>
                    </a:cubicBezTo>
                    <a:cubicBezTo>
                      <a:pt x="1270" y="1204"/>
                      <a:pt x="1320" y="1170"/>
                      <a:pt x="1370" y="1120"/>
                    </a:cubicBezTo>
                    <a:cubicBezTo>
                      <a:pt x="1404" y="1103"/>
                      <a:pt x="1420" y="1070"/>
                      <a:pt x="1437" y="1020"/>
                    </a:cubicBezTo>
                    <a:cubicBezTo>
                      <a:pt x="1454" y="970"/>
                      <a:pt x="1471" y="903"/>
                      <a:pt x="1487" y="836"/>
                    </a:cubicBezTo>
                    <a:cubicBezTo>
                      <a:pt x="1504" y="752"/>
                      <a:pt x="1504" y="652"/>
                      <a:pt x="1487" y="552"/>
                    </a:cubicBezTo>
                    <a:cubicBezTo>
                      <a:pt x="1437" y="351"/>
                      <a:pt x="1303" y="168"/>
                      <a:pt x="1120" y="84"/>
                    </a:cubicBezTo>
                    <a:cubicBezTo>
                      <a:pt x="986" y="17"/>
                      <a:pt x="852" y="1"/>
                      <a:pt x="7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" name="Google Shape;679;p15"/>
              <p:cNvSpPr/>
              <p:nvPr/>
            </p:nvSpPr>
            <p:spPr>
              <a:xfrm>
                <a:off x="2789925" y="4039000"/>
                <a:ext cx="36375" cy="35525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1421" extrusionOk="0">
                    <a:moveTo>
                      <a:pt x="836" y="0"/>
                    </a:moveTo>
                    <a:cubicBezTo>
                      <a:pt x="719" y="0"/>
                      <a:pt x="602" y="17"/>
                      <a:pt x="485" y="67"/>
                    </a:cubicBezTo>
                    <a:cubicBezTo>
                      <a:pt x="418" y="100"/>
                      <a:pt x="368" y="134"/>
                      <a:pt x="301" y="150"/>
                    </a:cubicBezTo>
                    <a:cubicBezTo>
                      <a:pt x="235" y="184"/>
                      <a:pt x="184" y="217"/>
                      <a:pt x="151" y="284"/>
                    </a:cubicBezTo>
                    <a:cubicBezTo>
                      <a:pt x="134" y="284"/>
                      <a:pt x="134" y="301"/>
                      <a:pt x="134" y="301"/>
                    </a:cubicBezTo>
                    <a:cubicBezTo>
                      <a:pt x="68" y="351"/>
                      <a:pt x="34" y="401"/>
                      <a:pt x="34" y="468"/>
                    </a:cubicBezTo>
                    <a:cubicBezTo>
                      <a:pt x="17" y="535"/>
                      <a:pt x="1" y="602"/>
                      <a:pt x="1" y="668"/>
                    </a:cubicBezTo>
                    <a:cubicBezTo>
                      <a:pt x="1" y="718"/>
                      <a:pt x="1" y="769"/>
                      <a:pt x="1" y="802"/>
                    </a:cubicBezTo>
                    <a:cubicBezTo>
                      <a:pt x="17" y="886"/>
                      <a:pt x="51" y="969"/>
                      <a:pt x="84" y="1036"/>
                    </a:cubicBezTo>
                    <a:cubicBezTo>
                      <a:pt x="118" y="1170"/>
                      <a:pt x="235" y="1287"/>
                      <a:pt x="368" y="1353"/>
                    </a:cubicBezTo>
                    <a:cubicBezTo>
                      <a:pt x="385" y="1387"/>
                      <a:pt x="435" y="1387"/>
                      <a:pt x="469" y="1387"/>
                    </a:cubicBezTo>
                    <a:cubicBezTo>
                      <a:pt x="519" y="1404"/>
                      <a:pt x="585" y="1420"/>
                      <a:pt x="652" y="1420"/>
                    </a:cubicBezTo>
                    <a:cubicBezTo>
                      <a:pt x="702" y="1420"/>
                      <a:pt x="753" y="1404"/>
                      <a:pt x="803" y="1404"/>
                    </a:cubicBezTo>
                    <a:cubicBezTo>
                      <a:pt x="870" y="1387"/>
                      <a:pt x="936" y="1387"/>
                      <a:pt x="986" y="1353"/>
                    </a:cubicBezTo>
                    <a:cubicBezTo>
                      <a:pt x="1020" y="1303"/>
                      <a:pt x="1103" y="1320"/>
                      <a:pt x="1137" y="1253"/>
                    </a:cubicBezTo>
                    <a:lnTo>
                      <a:pt x="1170" y="1253"/>
                    </a:lnTo>
                    <a:cubicBezTo>
                      <a:pt x="1237" y="1170"/>
                      <a:pt x="1337" y="1103"/>
                      <a:pt x="1371" y="1003"/>
                    </a:cubicBezTo>
                    <a:cubicBezTo>
                      <a:pt x="1387" y="902"/>
                      <a:pt x="1421" y="819"/>
                      <a:pt x="1454" y="718"/>
                    </a:cubicBezTo>
                    <a:lnTo>
                      <a:pt x="1438" y="702"/>
                    </a:lnTo>
                    <a:cubicBezTo>
                      <a:pt x="1421" y="668"/>
                      <a:pt x="1421" y="635"/>
                      <a:pt x="1421" y="602"/>
                    </a:cubicBezTo>
                    <a:cubicBezTo>
                      <a:pt x="1421" y="485"/>
                      <a:pt x="1371" y="384"/>
                      <a:pt x="1321" y="301"/>
                    </a:cubicBezTo>
                    <a:cubicBezTo>
                      <a:pt x="1254" y="201"/>
                      <a:pt x="1187" y="134"/>
                      <a:pt x="1087" y="84"/>
                    </a:cubicBezTo>
                    <a:cubicBezTo>
                      <a:pt x="1020" y="33"/>
                      <a:pt x="936" y="17"/>
                      <a:pt x="8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" name="Google Shape;680;p15"/>
              <p:cNvSpPr/>
              <p:nvPr/>
            </p:nvSpPr>
            <p:spPr>
              <a:xfrm>
                <a:off x="2619925" y="3800900"/>
                <a:ext cx="36350" cy="33850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1354" extrusionOk="0">
                    <a:moveTo>
                      <a:pt x="802" y="0"/>
                    </a:moveTo>
                    <a:cubicBezTo>
                      <a:pt x="719" y="0"/>
                      <a:pt x="652" y="17"/>
                      <a:pt x="568" y="34"/>
                    </a:cubicBezTo>
                    <a:cubicBezTo>
                      <a:pt x="435" y="50"/>
                      <a:pt x="301" y="117"/>
                      <a:pt x="201" y="217"/>
                    </a:cubicBezTo>
                    <a:cubicBezTo>
                      <a:pt x="84" y="318"/>
                      <a:pt x="17" y="468"/>
                      <a:pt x="17" y="635"/>
                    </a:cubicBezTo>
                    <a:cubicBezTo>
                      <a:pt x="0" y="669"/>
                      <a:pt x="0" y="702"/>
                      <a:pt x="17" y="735"/>
                    </a:cubicBezTo>
                    <a:lnTo>
                      <a:pt x="17" y="819"/>
                    </a:lnTo>
                    <a:cubicBezTo>
                      <a:pt x="0" y="852"/>
                      <a:pt x="0" y="886"/>
                      <a:pt x="17" y="919"/>
                    </a:cubicBezTo>
                    <a:cubicBezTo>
                      <a:pt x="17" y="953"/>
                      <a:pt x="34" y="986"/>
                      <a:pt x="50" y="1019"/>
                    </a:cubicBezTo>
                    <a:cubicBezTo>
                      <a:pt x="84" y="1136"/>
                      <a:pt x="167" y="1237"/>
                      <a:pt x="284" y="1270"/>
                    </a:cubicBezTo>
                    <a:cubicBezTo>
                      <a:pt x="385" y="1337"/>
                      <a:pt x="485" y="1354"/>
                      <a:pt x="602" y="1354"/>
                    </a:cubicBezTo>
                    <a:lnTo>
                      <a:pt x="769" y="1354"/>
                    </a:lnTo>
                    <a:cubicBezTo>
                      <a:pt x="819" y="1354"/>
                      <a:pt x="869" y="1354"/>
                      <a:pt x="919" y="1337"/>
                    </a:cubicBezTo>
                    <a:cubicBezTo>
                      <a:pt x="986" y="1303"/>
                      <a:pt x="1053" y="1253"/>
                      <a:pt x="1153" y="1220"/>
                    </a:cubicBezTo>
                    <a:cubicBezTo>
                      <a:pt x="1253" y="1186"/>
                      <a:pt x="1287" y="1086"/>
                      <a:pt x="1387" y="1019"/>
                    </a:cubicBezTo>
                    <a:cubicBezTo>
                      <a:pt x="1404" y="1019"/>
                      <a:pt x="1404" y="1003"/>
                      <a:pt x="1404" y="986"/>
                    </a:cubicBezTo>
                    <a:cubicBezTo>
                      <a:pt x="1437" y="886"/>
                      <a:pt x="1454" y="769"/>
                      <a:pt x="1454" y="669"/>
                    </a:cubicBezTo>
                    <a:cubicBezTo>
                      <a:pt x="1454" y="568"/>
                      <a:pt x="1437" y="485"/>
                      <a:pt x="1387" y="401"/>
                    </a:cubicBezTo>
                    <a:cubicBezTo>
                      <a:pt x="1337" y="334"/>
                      <a:pt x="1270" y="268"/>
                      <a:pt x="1220" y="201"/>
                    </a:cubicBezTo>
                    <a:cubicBezTo>
                      <a:pt x="1170" y="151"/>
                      <a:pt x="1136" y="117"/>
                      <a:pt x="1086" y="84"/>
                    </a:cubicBezTo>
                    <a:cubicBezTo>
                      <a:pt x="1003" y="34"/>
                      <a:pt x="903" y="0"/>
                      <a:pt x="8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" name="Google Shape;681;p15"/>
              <p:cNvSpPr/>
              <p:nvPr/>
            </p:nvSpPr>
            <p:spPr>
              <a:xfrm>
                <a:off x="3054350" y="3963075"/>
                <a:ext cx="35100" cy="36275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1451" extrusionOk="0">
                    <a:moveTo>
                      <a:pt x="769" y="0"/>
                    </a:moveTo>
                    <a:cubicBezTo>
                      <a:pt x="719" y="0"/>
                      <a:pt x="669" y="4"/>
                      <a:pt x="618" y="13"/>
                    </a:cubicBezTo>
                    <a:cubicBezTo>
                      <a:pt x="485" y="13"/>
                      <a:pt x="368" y="80"/>
                      <a:pt x="268" y="163"/>
                    </a:cubicBezTo>
                    <a:cubicBezTo>
                      <a:pt x="217" y="213"/>
                      <a:pt x="151" y="280"/>
                      <a:pt x="100" y="347"/>
                    </a:cubicBezTo>
                    <a:cubicBezTo>
                      <a:pt x="67" y="380"/>
                      <a:pt x="50" y="430"/>
                      <a:pt x="34" y="497"/>
                    </a:cubicBezTo>
                    <a:cubicBezTo>
                      <a:pt x="17" y="547"/>
                      <a:pt x="0" y="614"/>
                      <a:pt x="0" y="681"/>
                    </a:cubicBezTo>
                    <a:cubicBezTo>
                      <a:pt x="0" y="731"/>
                      <a:pt x="0" y="781"/>
                      <a:pt x="17" y="831"/>
                    </a:cubicBezTo>
                    <a:cubicBezTo>
                      <a:pt x="67" y="1082"/>
                      <a:pt x="234" y="1283"/>
                      <a:pt x="451" y="1400"/>
                    </a:cubicBezTo>
                    <a:cubicBezTo>
                      <a:pt x="527" y="1432"/>
                      <a:pt x="609" y="1450"/>
                      <a:pt x="690" y="1450"/>
                    </a:cubicBezTo>
                    <a:cubicBezTo>
                      <a:pt x="734" y="1450"/>
                      <a:pt x="777" y="1445"/>
                      <a:pt x="819" y="1433"/>
                    </a:cubicBezTo>
                    <a:cubicBezTo>
                      <a:pt x="869" y="1433"/>
                      <a:pt x="919" y="1416"/>
                      <a:pt x="969" y="1383"/>
                    </a:cubicBezTo>
                    <a:cubicBezTo>
                      <a:pt x="1070" y="1349"/>
                      <a:pt x="1153" y="1283"/>
                      <a:pt x="1237" y="1216"/>
                    </a:cubicBezTo>
                    <a:cubicBezTo>
                      <a:pt x="1303" y="1166"/>
                      <a:pt x="1337" y="1099"/>
                      <a:pt x="1354" y="1032"/>
                    </a:cubicBezTo>
                    <a:cubicBezTo>
                      <a:pt x="1370" y="932"/>
                      <a:pt x="1387" y="831"/>
                      <a:pt x="1404" y="748"/>
                    </a:cubicBezTo>
                    <a:lnTo>
                      <a:pt x="1387" y="731"/>
                    </a:lnTo>
                    <a:lnTo>
                      <a:pt x="1387" y="631"/>
                    </a:lnTo>
                    <a:cubicBezTo>
                      <a:pt x="1387" y="497"/>
                      <a:pt x="1337" y="380"/>
                      <a:pt x="1270" y="263"/>
                    </a:cubicBezTo>
                    <a:cubicBezTo>
                      <a:pt x="1237" y="197"/>
                      <a:pt x="1170" y="130"/>
                      <a:pt x="1103" y="96"/>
                    </a:cubicBezTo>
                    <a:cubicBezTo>
                      <a:pt x="1053" y="46"/>
                      <a:pt x="986" y="29"/>
                      <a:pt x="919" y="13"/>
                    </a:cubicBezTo>
                    <a:cubicBezTo>
                      <a:pt x="869" y="4"/>
                      <a:pt x="819" y="0"/>
                      <a:pt x="7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682;p15"/>
              <p:cNvSpPr/>
              <p:nvPr/>
            </p:nvSpPr>
            <p:spPr>
              <a:xfrm>
                <a:off x="2914400" y="3473250"/>
                <a:ext cx="38050" cy="33175"/>
              </a:xfrm>
              <a:custGeom>
                <a:avLst/>
                <a:gdLst/>
                <a:ahLst/>
                <a:cxnLst/>
                <a:rect l="l" t="t" r="r" b="b"/>
                <a:pathLst>
                  <a:path w="1522" h="1327" extrusionOk="0">
                    <a:moveTo>
                      <a:pt x="793" y="0"/>
                    </a:moveTo>
                    <a:cubicBezTo>
                      <a:pt x="686" y="0"/>
                      <a:pt x="586" y="19"/>
                      <a:pt x="485" y="57"/>
                    </a:cubicBezTo>
                    <a:cubicBezTo>
                      <a:pt x="402" y="74"/>
                      <a:pt x="352" y="107"/>
                      <a:pt x="285" y="140"/>
                    </a:cubicBezTo>
                    <a:cubicBezTo>
                      <a:pt x="235" y="174"/>
                      <a:pt x="185" y="207"/>
                      <a:pt x="134" y="257"/>
                    </a:cubicBezTo>
                    <a:cubicBezTo>
                      <a:pt x="84" y="307"/>
                      <a:pt x="34" y="391"/>
                      <a:pt x="18" y="475"/>
                    </a:cubicBezTo>
                    <a:cubicBezTo>
                      <a:pt x="18" y="508"/>
                      <a:pt x="1" y="541"/>
                      <a:pt x="1" y="575"/>
                    </a:cubicBezTo>
                    <a:cubicBezTo>
                      <a:pt x="1" y="575"/>
                      <a:pt x="1" y="591"/>
                      <a:pt x="1" y="608"/>
                    </a:cubicBezTo>
                    <a:cubicBezTo>
                      <a:pt x="1" y="658"/>
                      <a:pt x="18" y="708"/>
                      <a:pt x="18" y="759"/>
                    </a:cubicBezTo>
                    <a:cubicBezTo>
                      <a:pt x="34" y="809"/>
                      <a:pt x="51" y="842"/>
                      <a:pt x="68" y="876"/>
                    </a:cubicBezTo>
                    <a:cubicBezTo>
                      <a:pt x="118" y="1043"/>
                      <a:pt x="251" y="1176"/>
                      <a:pt x="402" y="1243"/>
                    </a:cubicBezTo>
                    <a:cubicBezTo>
                      <a:pt x="502" y="1310"/>
                      <a:pt x="619" y="1327"/>
                      <a:pt x="736" y="1327"/>
                    </a:cubicBezTo>
                    <a:lnTo>
                      <a:pt x="853" y="1327"/>
                    </a:lnTo>
                    <a:cubicBezTo>
                      <a:pt x="903" y="1310"/>
                      <a:pt x="953" y="1310"/>
                      <a:pt x="1003" y="1293"/>
                    </a:cubicBezTo>
                    <a:cubicBezTo>
                      <a:pt x="1087" y="1260"/>
                      <a:pt x="1154" y="1210"/>
                      <a:pt x="1237" y="1176"/>
                    </a:cubicBezTo>
                    <a:cubicBezTo>
                      <a:pt x="1254" y="1160"/>
                      <a:pt x="1254" y="1143"/>
                      <a:pt x="1254" y="1143"/>
                    </a:cubicBezTo>
                    <a:cubicBezTo>
                      <a:pt x="1271" y="1126"/>
                      <a:pt x="1271" y="1126"/>
                      <a:pt x="1271" y="1126"/>
                    </a:cubicBezTo>
                    <a:cubicBezTo>
                      <a:pt x="1321" y="1126"/>
                      <a:pt x="1321" y="1076"/>
                      <a:pt x="1354" y="1059"/>
                    </a:cubicBezTo>
                    <a:cubicBezTo>
                      <a:pt x="1388" y="1026"/>
                      <a:pt x="1404" y="1009"/>
                      <a:pt x="1421" y="976"/>
                    </a:cubicBezTo>
                    <a:cubicBezTo>
                      <a:pt x="1454" y="926"/>
                      <a:pt x="1454" y="859"/>
                      <a:pt x="1488" y="809"/>
                    </a:cubicBezTo>
                    <a:cubicBezTo>
                      <a:pt x="1521" y="675"/>
                      <a:pt x="1521" y="558"/>
                      <a:pt x="1488" y="424"/>
                    </a:cubicBezTo>
                    <a:cubicBezTo>
                      <a:pt x="1438" y="274"/>
                      <a:pt x="1338" y="140"/>
                      <a:pt x="1187" y="74"/>
                    </a:cubicBezTo>
                    <a:cubicBezTo>
                      <a:pt x="1118" y="32"/>
                      <a:pt x="1038" y="2"/>
                      <a:pt x="956" y="2"/>
                    </a:cubicBezTo>
                    <a:cubicBezTo>
                      <a:pt x="939" y="2"/>
                      <a:pt x="921" y="4"/>
                      <a:pt x="903" y="7"/>
                    </a:cubicBezTo>
                    <a:cubicBezTo>
                      <a:pt x="865" y="3"/>
                      <a:pt x="829" y="0"/>
                      <a:pt x="7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" name="Google Shape;683;p15"/>
              <p:cNvSpPr/>
              <p:nvPr/>
            </p:nvSpPr>
            <p:spPr>
              <a:xfrm>
                <a:off x="3106550" y="4014350"/>
                <a:ext cx="35525" cy="35425"/>
              </a:xfrm>
              <a:custGeom>
                <a:avLst/>
                <a:gdLst/>
                <a:ahLst/>
                <a:cxnLst/>
                <a:rect l="l" t="t" r="r" b="b"/>
                <a:pathLst>
                  <a:path w="1421" h="1417" extrusionOk="0">
                    <a:moveTo>
                      <a:pt x="903" y="0"/>
                    </a:moveTo>
                    <a:cubicBezTo>
                      <a:pt x="769" y="0"/>
                      <a:pt x="652" y="17"/>
                      <a:pt x="535" y="34"/>
                    </a:cubicBezTo>
                    <a:cubicBezTo>
                      <a:pt x="469" y="50"/>
                      <a:pt x="402" y="84"/>
                      <a:pt x="352" y="117"/>
                    </a:cubicBezTo>
                    <a:cubicBezTo>
                      <a:pt x="302" y="151"/>
                      <a:pt x="251" y="184"/>
                      <a:pt x="218" y="234"/>
                    </a:cubicBezTo>
                    <a:cubicBezTo>
                      <a:pt x="168" y="284"/>
                      <a:pt x="118" y="334"/>
                      <a:pt x="84" y="385"/>
                    </a:cubicBezTo>
                    <a:cubicBezTo>
                      <a:pt x="51" y="451"/>
                      <a:pt x="34" y="518"/>
                      <a:pt x="17" y="585"/>
                    </a:cubicBezTo>
                    <a:cubicBezTo>
                      <a:pt x="1" y="652"/>
                      <a:pt x="1" y="735"/>
                      <a:pt x="17" y="802"/>
                    </a:cubicBezTo>
                    <a:cubicBezTo>
                      <a:pt x="51" y="936"/>
                      <a:pt x="101" y="1070"/>
                      <a:pt x="185" y="1187"/>
                    </a:cubicBezTo>
                    <a:cubicBezTo>
                      <a:pt x="218" y="1237"/>
                      <a:pt x="268" y="1287"/>
                      <a:pt x="318" y="1320"/>
                    </a:cubicBezTo>
                    <a:cubicBezTo>
                      <a:pt x="335" y="1337"/>
                      <a:pt x="385" y="1337"/>
                      <a:pt x="385" y="1337"/>
                    </a:cubicBezTo>
                    <a:cubicBezTo>
                      <a:pt x="418" y="1404"/>
                      <a:pt x="469" y="1404"/>
                      <a:pt x="519" y="1404"/>
                    </a:cubicBezTo>
                    <a:cubicBezTo>
                      <a:pt x="569" y="1412"/>
                      <a:pt x="619" y="1416"/>
                      <a:pt x="669" y="1416"/>
                    </a:cubicBezTo>
                    <a:cubicBezTo>
                      <a:pt x="719" y="1416"/>
                      <a:pt x="769" y="1412"/>
                      <a:pt x="819" y="1404"/>
                    </a:cubicBezTo>
                    <a:cubicBezTo>
                      <a:pt x="870" y="1387"/>
                      <a:pt x="936" y="1370"/>
                      <a:pt x="1003" y="1354"/>
                    </a:cubicBezTo>
                    <a:cubicBezTo>
                      <a:pt x="1104" y="1303"/>
                      <a:pt x="1187" y="1237"/>
                      <a:pt x="1254" y="1136"/>
                    </a:cubicBezTo>
                    <a:cubicBezTo>
                      <a:pt x="1304" y="1103"/>
                      <a:pt x="1337" y="1053"/>
                      <a:pt x="1354" y="1003"/>
                    </a:cubicBezTo>
                    <a:cubicBezTo>
                      <a:pt x="1404" y="886"/>
                      <a:pt x="1421" y="752"/>
                      <a:pt x="1421" y="635"/>
                    </a:cubicBezTo>
                    <a:cubicBezTo>
                      <a:pt x="1421" y="585"/>
                      <a:pt x="1421" y="535"/>
                      <a:pt x="1404" y="485"/>
                    </a:cubicBezTo>
                    <a:cubicBezTo>
                      <a:pt x="1371" y="318"/>
                      <a:pt x="1271" y="184"/>
                      <a:pt x="1137" y="100"/>
                    </a:cubicBezTo>
                    <a:cubicBezTo>
                      <a:pt x="1070" y="50"/>
                      <a:pt x="987" y="17"/>
                      <a:pt x="9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684;p15"/>
              <p:cNvSpPr/>
              <p:nvPr/>
            </p:nvSpPr>
            <p:spPr>
              <a:xfrm>
                <a:off x="2780325" y="3656375"/>
                <a:ext cx="35100" cy="35100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1404" extrusionOk="0">
                    <a:moveTo>
                      <a:pt x="853" y="0"/>
                    </a:moveTo>
                    <a:cubicBezTo>
                      <a:pt x="736" y="0"/>
                      <a:pt x="602" y="17"/>
                      <a:pt x="485" y="50"/>
                    </a:cubicBezTo>
                    <a:cubicBezTo>
                      <a:pt x="385" y="84"/>
                      <a:pt x="284" y="150"/>
                      <a:pt x="218" y="251"/>
                    </a:cubicBezTo>
                    <a:cubicBezTo>
                      <a:pt x="184" y="301"/>
                      <a:pt x="117" y="351"/>
                      <a:pt x="84" y="418"/>
                    </a:cubicBezTo>
                    <a:cubicBezTo>
                      <a:pt x="67" y="468"/>
                      <a:pt x="34" y="501"/>
                      <a:pt x="34" y="568"/>
                    </a:cubicBezTo>
                    <a:cubicBezTo>
                      <a:pt x="17" y="602"/>
                      <a:pt x="0" y="635"/>
                      <a:pt x="0" y="668"/>
                    </a:cubicBezTo>
                    <a:lnTo>
                      <a:pt x="0" y="735"/>
                    </a:lnTo>
                    <a:lnTo>
                      <a:pt x="17" y="735"/>
                    </a:lnTo>
                    <a:cubicBezTo>
                      <a:pt x="0" y="769"/>
                      <a:pt x="0" y="802"/>
                      <a:pt x="17" y="819"/>
                    </a:cubicBezTo>
                    <a:cubicBezTo>
                      <a:pt x="34" y="886"/>
                      <a:pt x="50" y="952"/>
                      <a:pt x="84" y="1003"/>
                    </a:cubicBezTo>
                    <a:cubicBezTo>
                      <a:pt x="117" y="1086"/>
                      <a:pt x="184" y="1170"/>
                      <a:pt x="234" y="1236"/>
                    </a:cubicBezTo>
                    <a:cubicBezTo>
                      <a:pt x="318" y="1303"/>
                      <a:pt x="418" y="1370"/>
                      <a:pt x="518" y="1387"/>
                    </a:cubicBezTo>
                    <a:cubicBezTo>
                      <a:pt x="619" y="1404"/>
                      <a:pt x="702" y="1404"/>
                      <a:pt x="802" y="1404"/>
                    </a:cubicBezTo>
                    <a:cubicBezTo>
                      <a:pt x="853" y="1404"/>
                      <a:pt x="886" y="1387"/>
                      <a:pt x="936" y="1370"/>
                    </a:cubicBezTo>
                    <a:cubicBezTo>
                      <a:pt x="986" y="1353"/>
                      <a:pt x="1020" y="1320"/>
                      <a:pt x="1070" y="1303"/>
                    </a:cubicBezTo>
                    <a:cubicBezTo>
                      <a:pt x="1086" y="1287"/>
                      <a:pt x="1086" y="1287"/>
                      <a:pt x="1103" y="1270"/>
                    </a:cubicBezTo>
                    <a:lnTo>
                      <a:pt x="1103" y="1253"/>
                    </a:lnTo>
                    <a:lnTo>
                      <a:pt x="1170" y="1220"/>
                    </a:lnTo>
                    <a:cubicBezTo>
                      <a:pt x="1170" y="1203"/>
                      <a:pt x="1187" y="1203"/>
                      <a:pt x="1187" y="1186"/>
                    </a:cubicBezTo>
                    <a:cubicBezTo>
                      <a:pt x="1270" y="1119"/>
                      <a:pt x="1320" y="1053"/>
                      <a:pt x="1354" y="969"/>
                    </a:cubicBezTo>
                    <a:cubicBezTo>
                      <a:pt x="1387" y="902"/>
                      <a:pt x="1404" y="835"/>
                      <a:pt x="1404" y="769"/>
                    </a:cubicBezTo>
                    <a:cubicBezTo>
                      <a:pt x="1404" y="685"/>
                      <a:pt x="1404" y="602"/>
                      <a:pt x="1387" y="518"/>
                    </a:cubicBezTo>
                    <a:cubicBezTo>
                      <a:pt x="1370" y="434"/>
                      <a:pt x="1337" y="351"/>
                      <a:pt x="1287" y="284"/>
                    </a:cubicBezTo>
                    <a:cubicBezTo>
                      <a:pt x="1237" y="217"/>
                      <a:pt x="1187" y="150"/>
                      <a:pt x="1120" y="100"/>
                    </a:cubicBezTo>
                    <a:cubicBezTo>
                      <a:pt x="1053" y="33"/>
                      <a:pt x="953" y="0"/>
                      <a:pt x="8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685;p15"/>
              <p:cNvSpPr/>
              <p:nvPr/>
            </p:nvSpPr>
            <p:spPr>
              <a:xfrm>
                <a:off x="3001300" y="3696150"/>
                <a:ext cx="35525" cy="34175"/>
              </a:xfrm>
              <a:custGeom>
                <a:avLst/>
                <a:gdLst/>
                <a:ahLst/>
                <a:cxnLst/>
                <a:rect l="l" t="t" r="r" b="b"/>
                <a:pathLst>
                  <a:path w="1421" h="1367" extrusionOk="0">
                    <a:moveTo>
                      <a:pt x="744" y="1"/>
                    </a:moveTo>
                    <a:cubicBezTo>
                      <a:pt x="689" y="1"/>
                      <a:pt x="635" y="5"/>
                      <a:pt x="585" y="13"/>
                    </a:cubicBezTo>
                    <a:cubicBezTo>
                      <a:pt x="451" y="46"/>
                      <a:pt x="318" y="113"/>
                      <a:pt x="217" y="214"/>
                    </a:cubicBezTo>
                    <a:cubicBezTo>
                      <a:pt x="151" y="264"/>
                      <a:pt x="84" y="347"/>
                      <a:pt x="67" y="431"/>
                    </a:cubicBezTo>
                    <a:cubicBezTo>
                      <a:pt x="50" y="481"/>
                      <a:pt x="0" y="531"/>
                      <a:pt x="50" y="581"/>
                    </a:cubicBezTo>
                    <a:cubicBezTo>
                      <a:pt x="50" y="581"/>
                      <a:pt x="50" y="581"/>
                      <a:pt x="50" y="598"/>
                    </a:cubicBezTo>
                    <a:cubicBezTo>
                      <a:pt x="34" y="615"/>
                      <a:pt x="50" y="648"/>
                      <a:pt x="50" y="665"/>
                    </a:cubicBezTo>
                    <a:lnTo>
                      <a:pt x="50" y="681"/>
                    </a:lnTo>
                    <a:cubicBezTo>
                      <a:pt x="34" y="698"/>
                      <a:pt x="34" y="715"/>
                      <a:pt x="50" y="732"/>
                    </a:cubicBezTo>
                    <a:cubicBezTo>
                      <a:pt x="67" y="815"/>
                      <a:pt x="84" y="899"/>
                      <a:pt x="117" y="965"/>
                    </a:cubicBezTo>
                    <a:cubicBezTo>
                      <a:pt x="151" y="1066"/>
                      <a:pt x="201" y="1149"/>
                      <a:pt x="284" y="1216"/>
                    </a:cubicBezTo>
                    <a:cubicBezTo>
                      <a:pt x="318" y="1249"/>
                      <a:pt x="385" y="1266"/>
                      <a:pt x="435" y="1300"/>
                    </a:cubicBezTo>
                    <a:cubicBezTo>
                      <a:pt x="518" y="1350"/>
                      <a:pt x="618" y="1366"/>
                      <a:pt x="719" y="1366"/>
                    </a:cubicBezTo>
                    <a:cubicBezTo>
                      <a:pt x="769" y="1366"/>
                      <a:pt x="819" y="1350"/>
                      <a:pt x="869" y="1333"/>
                    </a:cubicBezTo>
                    <a:cubicBezTo>
                      <a:pt x="953" y="1316"/>
                      <a:pt x="1019" y="1300"/>
                      <a:pt x="1103" y="1249"/>
                    </a:cubicBezTo>
                    <a:cubicBezTo>
                      <a:pt x="1220" y="1199"/>
                      <a:pt x="1303" y="1082"/>
                      <a:pt x="1354" y="965"/>
                    </a:cubicBezTo>
                    <a:cubicBezTo>
                      <a:pt x="1387" y="865"/>
                      <a:pt x="1404" y="765"/>
                      <a:pt x="1420" y="681"/>
                    </a:cubicBezTo>
                    <a:cubicBezTo>
                      <a:pt x="1404" y="581"/>
                      <a:pt x="1370" y="498"/>
                      <a:pt x="1337" y="414"/>
                    </a:cubicBezTo>
                    <a:cubicBezTo>
                      <a:pt x="1287" y="280"/>
                      <a:pt x="1187" y="180"/>
                      <a:pt x="1070" y="97"/>
                    </a:cubicBezTo>
                    <a:cubicBezTo>
                      <a:pt x="1019" y="63"/>
                      <a:pt x="953" y="30"/>
                      <a:pt x="902" y="13"/>
                    </a:cubicBezTo>
                    <a:cubicBezTo>
                      <a:pt x="852" y="5"/>
                      <a:pt x="798" y="1"/>
                      <a:pt x="7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686;p15"/>
              <p:cNvSpPr/>
              <p:nvPr/>
            </p:nvSpPr>
            <p:spPr>
              <a:xfrm>
                <a:off x="2639550" y="3690800"/>
                <a:ext cx="32200" cy="3745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1498" extrusionOk="0">
                    <a:moveTo>
                      <a:pt x="822" y="1"/>
                    </a:moveTo>
                    <a:cubicBezTo>
                      <a:pt x="814" y="1"/>
                      <a:pt x="803" y="4"/>
                      <a:pt x="786" y="10"/>
                    </a:cubicBezTo>
                    <a:lnTo>
                      <a:pt x="736" y="10"/>
                    </a:lnTo>
                    <a:cubicBezTo>
                      <a:pt x="686" y="10"/>
                      <a:pt x="636" y="27"/>
                      <a:pt x="602" y="43"/>
                    </a:cubicBezTo>
                    <a:cubicBezTo>
                      <a:pt x="519" y="93"/>
                      <a:pt x="435" y="127"/>
                      <a:pt x="368" y="194"/>
                    </a:cubicBezTo>
                    <a:cubicBezTo>
                      <a:pt x="318" y="210"/>
                      <a:pt x="285" y="227"/>
                      <a:pt x="251" y="260"/>
                    </a:cubicBezTo>
                    <a:cubicBezTo>
                      <a:pt x="218" y="294"/>
                      <a:pt x="168" y="344"/>
                      <a:pt x="134" y="394"/>
                    </a:cubicBezTo>
                    <a:cubicBezTo>
                      <a:pt x="101" y="444"/>
                      <a:pt x="67" y="494"/>
                      <a:pt x="34" y="545"/>
                    </a:cubicBezTo>
                    <a:cubicBezTo>
                      <a:pt x="17" y="578"/>
                      <a:pt x="17" y="628"/>
                      <a:pt x="1" y="661"/>
                    </a:cubicBezTo>
                    <a:lnTo>
                      <a:pt x="1" y="728"/>
                    </a:lnTo>
                    <a:lnTo>
                      <a:pt x="1" y="895"/>
                    </a:lnTo>
                    <a:cubicBezTo>
                      <a:pt x="17" y="929"/>
                      <a:pt x="34" y="979"/>
                      <a:pt x="51" y="1012"/>
                    </a:cubicBezTo>
                    <a:cubicBezTo>
                      <a:pt x="115" y="1301"/>
                      <a:pt x="380" y="1498"/>
                      <a:pt x="667" y="1498"/>
                    </a:cubicBezTo>
                    <a:cubicBezTo>
                      <a:pt x="679" y="1498"/>
                      <a:pt x="691" y="1498"/>
                      <a:pt x="702" y="1497"/>
                    </a:cubicBezTo>
                    <a:cubicBezTo>
                      <a:pt x="769" y="1480"/>
                      <a:pt x="836" y="1463"/>
                      <a:pt x="886" y="1430"/>
                    </a:cubicBezTo>
                    <a:cubicBezTo>
                      <a:pt x="903" y="1413"/>
                      <a:pt x="936" y="1413"/>
                      <a:pt x="953" y="1397"/>
                    </a:cubicBezTo>
                    <a:lnTo>
                      <a:pt x="1003" y="1363"/>
                    </a:lnTo>
                    <a:cubicBezTo>
                      <a:pt x="1037" y="1347"/>
                      <a:pt x="1053" y="1330"/>
                      <a:pt x="1070" y="1313"/>
                    </a:cubicBezTo>
                    <a:cubicBezTo>
                      <a:pt x="1087" y="1296"/>
                      <a:pt x="1087" y="1296"/>
                      <a:pt x="1103" y="1280"/>
                    </a:cubicBezTo>
                    <a:cubicBezTo>
                      <a:pt x="1187" y="1213"/>
                      <a:pt x="1254" y="1113"/>
                      <a:pt x="1254" y="996"/>
                    </a:cubicBezTo>
                    <a:cubicBezTo>
                      <a:pt x="1270" y="879"/>
                      <a:pt x="1287" y="778"/>
                      <a:pt x="1287" y="661"/>
                    </a:cubicBezTo>
                    <a:cubicBezTo>
                      <a:pt x="1287" y="511"/>
                      <a:pt x="1237" y="361"/>
                      <a:pt x="1137" y="260"/>
                    </a:cubicBezTo>
                    <a:cubicBezTo>
                      <a:pt x="1087" y="194"/>
                      <a:pt x="1037" y="143"/>
                      <a:pt x="986" y="93"/>
                    </a:cubicBezTo>
                    <a:cubicBezTo>
                      <a:pt x="954" y="61"/>
                      <a:pt x="936" y="43"/>
                      <a:pt x="909" y="43"/>
                    </a:cubicBezTo>
                    <a:cubicBezTo>
                      <a:pt x="894" y="43"/>
                      <a:pt x="876" y="48"/>
                      <a:pt x="853" y="60"/>
                    </a:cubicBezTo>
                    <a:cubicBezTo>
                      <a:pt x="842" y="15"/>
                      <a:pt x="838" y="1"/>
                      <a:pt x="8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687;p15"/>
              <p:cNvSpPr/>
              <p:nvPr/>
            </p:nvSpPr>
            <p:spPr>
              <a:xfrm>
                <a:off x="2883925" y="4049025"/>
                <a:ext cx="32600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1397" extrusionOk="0">
                    <a:moveTo>
                      <a:pt x="618" y="0"/>
                    </a:moveTo>
                    <a:cubicBezTo>
                      <a:pt x="535" y="0"/>
                      <a:pt x="468" y="17"/>
                      <a:pt x="401" y="33"/>
                    </a:cubicBezTo>
                    <a:cubicBezTo>
                      <a:pt x="318" y="67"/>
                      <a:pt x="234" y="117"/>
                      <a:pt x="167" y="184"/>
                    </a:cubicBezTo>
                    <a:cubicBezTo>
                      <a:pt x="67" y="301"/>
                      <a:pt x="0" y="434"/>
                      <a:pt x="0" y="602"/>
                    </a:cubicBezTo>
                    <a:cubicBezTo>
                      <a:pt x="0" y="635"/>
                      <a:pt x="17" y="685"/>
                      <a:pt x="17" y="735"/>
                    </a:cubicBezTo>
                    <a:cubicBezTo>
                      <a:pt x="34" y="886"/>
                      <a:pt x="100" y="1019"/>
                      <a:pt x="184" y="1153"/>
                    </a:cubicBezTo>
                    <a:cubicBezTo>
                      <a:pt x="267" y="1236"/>
                      <a:pt x="368" y="1320"/>
                      <a:pt x="485" y="1353"/>
                    </a:cubicBezTo>
                    <a:cubicBezTo>
                      <a:pt x="548" y="1385"/>
                      <a:pt x="625" y="1397"/>
                      <a:pt x="703" y="1397"/>
                    </a:cubicBezTo>
                    <a:cubicBezTo>
                      <a:pt x="748" y="1397"/>
                      <a:pt x="793" y="1393"/>
                      <a:pt x="836" y="1387"/>
                    </a:cubicBezTo>
                    <a:cubicBezTo>
                      <a:pt x="919" y="1387"/>
                      <a:pt x="986" y="1353"/>
                      <a:pt x="1036" y="1303"/>
                    </a:cubicBezTo>
                    <a:cubicBezTo>
                      <a:pt x="1053" y="1287"/>
                      <a:pt x="1069" y="1287"/>
                      <a:pt x="1086" y="1287"/>
                    </a:cubicBezTo>
                    <a:cubicBezTo>
                      <a:pt x="1103" y="1287"/>
                      <a:pt x="1120" y="1270"/>
                      <a:pt x="1136" y="1253"/>
                    </a:cubicBezTo>
                    <a:lnTo>
                      <a:pt x="1136" y="1236"/>
                    </a:lnTo>
                    <a:cubicBezTo>
                      <a:pt x="1153" y="1220"/>
                      <a:pt x="1170" y="1220"/>
                      <a:pt x="1170" y="1220"/>
                    </a:cubicBezTo>
                    <a:cubicBezTo>
                      <a:pt x="1220" y="1153"/>
                      <a:pt x="1303" y="1103"/>
                      <a:pt x="1287" y="1003"/>
                    </a:cubicBezTo>
                    <a:cubicBezTo>
                      <a:pt x="1287" y="986"/>
                      <a:pt x="1287" y="969"/>
                      <a:pt x="1287" y="952"/>
                    </a:cubicBezTo>
                    <a:cubicBezTo>
                      <a:pt x="1303" y="902"/>
                      <a:pt x="1303" y="835"/>
                      <a:pt x="1303" y="785"/>
                    </a:cubicBezTo>
                    <a:cubicBezTo>
                      <a:pt x="1303" y="702"/>
                      <a:pt x="1287" y="618"/>
                      <a:pt x="1270" y="518"/>
                    </a:cubicBezTo>
                    <a:cubicBezTo>
                      <a:pt x="1253" y="368"/>
                      <a:pt x="1153" y="217"/>
                      <a:pt x="1019" y="117"/>
                    </a:cubicBezTo>
                    <a:cubicBezTo>
                      <a:pt x="952" y="50"/>
                      <a:pt x="852" y="17"/>
                      <a:pt x="7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15"/>
              <p:cNvSpPr/>
              <p:nvPr/>
            </p:nvSpPr>
            <p:spPr>
              <a:xfrm>
                <a:off x="2721000" y="3840475"/>
                <a:ext cx="34275" cy="33125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1325" extrusionOk="0">
                    <a:moveTo>
                      <a:pt x="755" y="0"/>
                    </a:moveTo>
                    <a:cubicBezTo>
                      <a:pt x="732" y="0"/>
                      <a:pt x="709" y="2"/>
                      <a:pt x="686" y="4"/>
                    </a:cubicBezTo>
                    <a:cubicBezTo>
                      <a:pt x="552" y="4"/>
                      <a:pt x="418" y="38"/>
                      <a:pt x="318" y="121"/>
                    </a:cubicBezTo>
                    <a:cubicBezTo>
                      <a:pt x="201" y="188"/>
                      <a:pt x="101" y="289"/>
                      <a:pt x="51" y="405"/>
                    </a:cubicBezTo>
                    <a:cubicBezTo>
                      <a:pt x="34" y="439"/>
                      <a:pt x="34" y="456"/>
                      <a:pt x="17" y="489"/>
                    </a:cubicBezTo>
                    <a:cubicBezTo>
                      <a:pt x="17" y="589"/>
                      <a:pt x="1" y="673"/>
                      <a:pt x="17" y="773"/>
                    </a:cubicBezTo>
                    <a:cubicBezTo>
                      <a:pt x="34" y="840"/>
                      <a:pt x="51" y="923"/>
                      <a:pt x="84" y="990"/>
                    </a:cubicBezTo>
                    <a:cubicBezTo>
                      <a:pt x="151" y="1141"/>
                      <a:pt x="268" y="1241"/>
                      <a:pt x="418" y="1291"/>
                    </a:cubicBezTo>
                    <a:cubicBezTo>
                      <a:pt x="485" y="1308"/>
                      <a:pt x="552" y="1324"/>
                      <a:pt x="619" y="1324"/>
                    </a:cubicBezTo>
                    <a:cubicBezTo>
                      <a:pt x="669" y="1324"/>
                      <a:pt x="719" y="1324"/>
                      <a:pt x="769" y="1308"/>
                    </a:cubicBezTo>
                    <a:cubicBezTo>
                      <a:pt x="853" y="1308"/>
                      <a:pt x="920" y="1274"/>
                      <a:pt x="987" y="1241"/>
                    </a:cubicBezTo>
                    <a:cubicBezTo>
                      <a:pt x="1020" y="1224"/>
                      <a:pt x="1037" y="1207"/>
                      <a:pt x="1070" y="1191"/>
                    </a:cubicBezTo>
                    <a:cubicBezTo>
                      <a:pt x="1087" y="1174"/>
                      <a:pt x="1087" y="1174"/>
                      <a:pt x="1104" y="1157"/>
                    </a:cubicBezTo>
                    <a:lnTo>
                      <a:pt x="1120" y="1141"/>
                    </a:lnTo>
                    <a:cubicBezTo>
                      <a:pt x="1127" y="1144"/>
                      <a:pt x="1132" y="1145"/>
                      <a:pt x="1138" y="1145"/>
                    </a:cubicBezTo>
                    <a:cubicBezTo>
                      <a:pt x="1159" y="1145"/>
                      <a:pt x="1170" y="1121"/>
                      <a:pt x="1170" y="1107"/>
                    </a:cubicBezTo>
                    <a:cubicBezTo>
                      <a:pt x="1220" y="1057"/>
                      <a:pt x="1271" y="1007"/>
                      <a:pt x="1304" y="957"/>
                    </a:cubicBezTo>
                    <a:cubicBezTo>
                      <a:pt x="1321" y="923"/>
                      <a:pt x="1337" y="890"/>
                      <a:pt x="1337" y="857"/>
                    </a:cubicBezTo>
                    <a:cubicBezTo>
                      <a:pt x="1354" y="806"/>
                      <a:pt x="1371" y="740"/>
                      <a:pt x="1371" y="690"/>
                    </a:cubicBezTo>
                    <a:cubicBezTo>
                      <a:pt x="1371" y="589"/>
                      <a:pt x="1354" y="506"/>
                      <a:pt x="1321" y="422"/>
                    </a:cubicBezTo>
                    <a:cubicBezTo>
                      <a:pt x="1287" y="289"/>
                      <a:pt x="1187" y="172"/>
                      <a:pt x="1070" y="88"/>
                    </a:cubicBezTo>
                    <a:cubicBezTo>
                      <a:pt x="973" y="33"/>
                      <a:pt x="865" y="0"/>
                      <a:pt x="7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689;p15"/>
              <p:cNvSpPr/>
              <p:nvPr/>
            </p:nvSpPr>
            <p:spPr>
              <a:xfrm>
                <a:off x="2880150" y="3612925"/>
                <a:ext cx="34700" cy="32600"/>
              </a:xfrm>
              <a:custGeom>
                <a:avLst/>
                <a:gdLst/>
                <a:ahLst/>
                <a:cxnLst/>
                <a:rect l="l" t="t" r="r" b="b"/>
                <a:pathLst>
                  <a:path w="1388" h="1304" extrusionOk="0">
                    <a:moveTo>
                      <a:pt x="652" y="0"/>
                    </a:moveTo>
                    <a:cubicBezTo>
                      <a:pt x="535" y="0"/>
                      <a:pt x="418" y="34"/>
                      <a:pt x="301" y="84"/>
                    </a:cubicBezTo>
                    <a:cubicBezTo>
                      <a:pt x="268" y="101"/>
                      <a:pt x="235" y="134"/>
                      <a:pt x="201" y="134"/>
                    </a:cubicBezTo>
                    <a:cubicBezTo>
                      <a:pt x="168" y="151"/>
                      <a:pt x="134" y="184"/>
                      <a:pt x="134" y="218"/>
                    </a:cubicBezTo>
                    <a:cubicBezTo>
                      <a:pt x="134" y="218"/>
                      <a:pt x="118" y="218"/>
                      <a:pt x="118" y="234"/>
                    </a:cubicBezTo>
                    <a:cubicBezTo>
                      <a:pt x="68" y="234"/>
                      <a:pt x="68" y="251"/>
                      <a:pt x="51" y="301"/>
                    </a:cubicBezTo>
                    <a:cubicBezTo>
                      <a:pt x="34" y="351"/>
                      <a:pt x="34" y="401"/>
                      <a:pt x="17" y="468"/>
                    </a:cubicBezTo>
                    <a:cubicBezTo>
                      <a:pt x="17" y="468"/>
                      <a:pt x="68" y="468"/>
                      <a:pt x="34" y="502"/>
                    </a:cubicBezTo>
                    <a:cubicBezTo>
                      <a:pt x="1" y="518"/>
                      <a:pt x="17" y="552"/>
                      <a:pt x="34" y="585"/>
                    </a:cubicBezTo>
                    <a:cubicBezTo>
                      <a:pt x="68" y="702"/>
                      <a:pt x="84" y="819"/>
                      <a:pt x="134" y="936"/>
                    </a:cubicBezTo>
                    <a:cubicBezTo>
                      <a:pt x="168" y="1053"/>
                      <a:pt x="235" y="1153"/>
                      <a:pt x="335" y="1220"/>
                    </a:cubicBezTo>
                    <a:cubicBezTo>
                      <a:pt x="402" y="1237"/>
                      <a:pt x="452" y="1270"/>
                      <a:pt x="519" y="1287"/>
                    </a:cubicBezTo>
                    <a:cubicBezTo>
                      <a:pt x="569" y="1287"/>
                      <a:pt x="636" y="1304"/>
                      <a:pt x="686" y="1304"/>
                    </a:cubicBezTo>
                    <a:cubicBezTo>
                      <a:pt x="753" y="1304"/>
                      <a:pt x="803" y="1287"/>
                      <a:pt x="853" y="1287"/>
                    </a:cubicBezTo>
                    <a:cubicBezTo>
                      <a:pt x="936" y="1253"/>
                      <a:pt x="1003" y="1203"/>
                      <a:pt x="1087" y="1170"/>
                    </a:cubicBezTo>
                    <a:cubicBezTo>
                      <a:pt x="1103" y="1153"/>
                      <a:pt x="1120" y="1137"/>
                      <a:pt x="1120" y="1120"/>
                    </a:cubicBezTo>
                    <a:lnTo>
                      <a:pt x="1120" y="1137"/>
                    </a:lnTo>
                    <a:lnTo>
                      <a:pt x="1187" y="1086"/>
                    </a:lnTo>
                    <a:cubicBezTo>
                      <a:pt x="1204" y="1070"/>
                      <a:pt x="1220" y="1053"/>
                      <a:pt x="1237" y="1020"/>
                    </a:cubicBezTo>
                    <a:cubicBezTo>
                      <a:pt x="1287" y="986"/>
                      <a:pt x="1304" y="953"/>
                      <a:pt x="1321" y="903"/>
                    </a:cubicBezTo>
                    <a:cubicBezTo>
                      <a:pt x="1371" y="802"/>
                      <a:pt x="1388" y="685"/>
                      <a:pt x="1388" y="568"/>
                    </a:cubicBezTo>
                    <a:cubicBezTo>
                      <a:pt x="1371" y="418"/>
                      <a:pt x="1304" y="284"/>
                      <a:pt x="1220" y="184"/>
                    </a:cubicBezTo>
                    <a:cubicBezTo>
                      <a:pt x="1170" y="134"/>
                      <a:pt x="1120" y="84"/>
                      <a:pt x="1070" y="50"/>
                    </a:cubicBezTo>
                    <a:cubicBezTo>
                      <a:pt x="1020" y="34"/>
                      <a:pt x="953" y="0"/>
                      <a:pt x="9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" name="Google Shape;690;p15"/>
              <p:cNvSpPr/>
              <p:nvPr/>
            </p:nvSpPr>
            <p:spPr>
              <a:xfrm>
                <a:off x="2957025" y="3799325"/>
                <a:ext cx="32175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1287" h="1400" extrusionOk="0">
                    <a:moveTo>
                      <a:pt x="618" y="1"/>
                    </a:moveTo>
                    <a:cubicBezTo>
                      <a:pt x="585" y="1"/>
                      <a:pt x="551" y="5"/>
                      <a:pt x="518" y="13"/>
                    </a:cubicBezTo>
                    <a:cubicBezTo>
                      <a:pt x="418" y="13"/>
                      <a:pt x="351" y="63"/>
                      <a:pt x="284" y="113"/>
                    </a:cubicBezTo>
                    <a:cubicBezTo>
                      <a:pt x="217" y="147"/>
                      <a:pt x="167" y="197"/>
                      <a:pt x="134" y="264"/>
                    </a:cubicBezTo>
                    <a:cubicBezTo>
                      <a:pt x="67" y="331"/>
                      <a:pt x="34" y="414"/>
                      <a:pt x="17" y="498"/>
                    </a:cubicBezTo>
                    <a:cubicBezTo>
                      <a:pt x="17" y="531"/>
                      <a:pt x="0" y="581"/>
                      <a:pt x="0" y="615"/>
                    </a:cubicBezTo>
                    <a:cubicBezTo>
                      <a:pt x="0" y="631"/>
                      <a:pt x="0" y="648"/>
                      <a:pt x="0" y="665"/>
                    </a:cubicBezTo>
                    <a:cubicBezTo>
                      <a:pt x="0" y="681"/>
                      <a:pt x="0" y="681"/>
                      <a:pt x="0" y="698"/>
                    </a:cubicBezTo>
                    <a:lnTo>
                      <a:pt x="0" y="732"/>
                    </a:lnTo>
                    <a:cubicBezTo>
                      <a:pt x="17" y="815"/>
                      <a:pt x="34" y="882"/>
                      <a:pt x="50" y="949"/>
                    </a:cubicBezTo>
                    <a:cubicBezTo>
                      <a:pt x="100" y="1116"/>
                      <a:pt x="217" y="1249"/>
                      <a:pt x="368" y="1333"/>
                    </a:cubicBezTo>
                    <a:cubicBezTo>
                      <a:pt x="457" y="1378"/>
                      <a:pt x="546" y="1400"/>
                      <a:pt x="640" y="1400"/>
                    </a:cubicBezTo>
                    <a:cubicBezTo>
                      <a:pt x="687" y="1400"/>
                      <a:pt x="735" y="1394"/>
                      <a:pt x="785" y="1383"/>
                    </a:cubicBezTo>
                    <a:lnTo>
                      <a:pt x="869" y="1383"/>
                    </a:lnTo>
                    <a:cubicBezTo>
                      <a:pt x="969" y="1350"/>
                      <a:pt x="1036" y="1300"/>
                      <a:pt x="1103" y="1249"/>
                    </a:cubicBezTo>
                    <a:cubicBezTo>
                      <a:pt x="1153" y="1183"/>
                      <a:pt x="1237" y="1149"/>
                      <a:pt x="1237" y="1066"/>
                    </a:cubicBezTo>
                    <a:cubicBezTo>
                      <a:pt x="1253" y="965"/>
                      <a:pt x="1270" y="899"/>
                      <a:pt x="1287" y="815"/>
                    </a:cubicBezTo>
                    <a:cubicBezTo>
                      <a:pt x="1287" y="615"/>
                      <a:pt x="1220" y="414"/>
                      <a:pt x="1103" y="264"/>
                    </a:cubicBezTo>
                    <a:cubicBezTo>
                      <a:pt x="1053" y="197"/>
                      <a:pt x="1003" y="113"/>
                      <a:pt x="919" y="97"/>
                    </a:cubicBezTo>
                    <a:cubicBezTo>
                      <a:pt x="902" y="80"/>
                      <a:pt x="902" y="63"/>
                      <a:pt x="902" y="63"/>
                    </a:cubicBezTo>
                    <a:cubicBezTo>
                      <a:pt x="836" y="46"/>
                      <a:pt x="785" y="30"/>
                      <a:pt x="719" y="13"/>
                    </a:cubicBezTo>
                    <a:cubicBezTo>
                      <a:pt x="685" y="5"/>
                      <a:pt x="652" y="1"/>
                      <a:pt x="6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" name="Google Shape;691;p15"/>
              <p:cNvSpPr/>
              <p:nvPr/>
            </p:nvSpPr>
            <p:spPr>
              <a:xfrm>
                <a:off x="3079400" y="3740050"/>
                <a:ext cx="330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321" h="1361" extrusionOk="0">
                    <a:moveTo>
                      <a:pt x="688" y="0"/>
                    </a:moveTo>
                    <a:cubicBezTo>
                      <a:pt x="611" y="0"/>
                      <a:pt x="537" y="9"/>
                      <a:pt x="469" y="28"/>
                    </a:cubicBezTo>
                    <a:cubicBezTo>
                      <a:pt x="352" y="45"/>
                      <a:pt x="235" y="112"/>
                      <a:pt x="168" y="195"/>
                    </a:cubicBezTo>
                    <a:lnTo>
                      <a:pt x="168" y="212"/>
                    </a:lnTo>
                    <a:cubicBezTo>
                      <a:pt x="101" y="245"/>
                      <a:pt x="68" y="312"/>
                      <a:pt x="51" y="379"/>
                    </a:cubicBezTo>
                    <a:cubicBezTo>
                      <a:pt x="17" y="463"/>
                      <a:pt x="1" y="546"/>
                      <a:pt x="17" y="630"/>
                    </a:cubicBezTo>
                    <a:cubicBezTo>
                      <a:pt x="17" y="680"/>
                      <a:pt x="17" y="730"/>
                      <a:pt x="34" y="780"/>
                    </a:cubicBezTo>
                    <a:cubicBezTo>
                      <a:pt x="68" y="880"/>
                      <a:pt x="118" y="997"/>
                      <a:pt x="168" y="1097"/>
                    </a:cubicBezTo>
                    <a:cubicBezTo>
                      <a:pt x="218" y="1181"/>
                      <a:pt x="301" y="1265"/>
                      <a:pt x="402" y="1298"/>
                    </a:cubicBezTo>
                    <a:cubicBezTo>
                      <a:pt x="469" y="1331"/>
                      <a:pt x="535" y="1348"/>
                      <a:pt x="619" y="1348"/>
                    </a:cubicBezTo>
                    <a:cubicBezTo>
                      <a:pt x="644" y="1356"/>
                      <a:pt x="665" y="1361"/>
                      <a:pt x="686" y="1361"/>
                    </a:cubicBezTo>
                    <a:cubicBezTo>
                      <a:pt x="707" y="1361"/>
                      <a:pt x="728" y="1356"/>
                      <a:pt x="753" y="1348"/>
                    </a:cubicBezTo>
                    <a:cubicBezTo>
                      <a:pt x="803" y="1331"/>
                      <a:pt x="870" y="1315"/>
                      <a:pt x="920" y="1298"/>
                    </a:cubicBezTo>
                    <a:cubicBezTo>
                      <a:pt x="936" y="1281"/>
                      <a:pt x="970" y="1265"/>
                      <a:pt x="987" y="1248"/>
                    </a:cubicBezTo>
                    <a:cubicBezTo>
                      <a:pt x="1020" y="1231"/>
                      <a:pt x="1037" y="1231"/>
                      <a:pt x="1053" y="1214"/>
                    </a:cubicBezTo>
                    <a:lnTo>
                      <a:pt x="1020" y="1198"/>
                    </a:lnTo>
                    <a:cubicBezTo>
                      <a:pt x="1037" y="1198"/>
                      <a:pt x="1070" y="1181"/>
                      <a:pt x="1070" y="1181"/>
                    </a:cubicBezTo>
                    <a:cubicBezTo>
                      <a:pt x="1137" y="1097"/>
                      <a:pt x="1220" y="1047"/>
                      <a:pt x="1254" y="930"/>
                    </a:cubicBezTo>
                    <a:cubicBezTo>
                      <a:pt x="1271" y="864"/>
                      <a:pt x="1304" y="797"/>
                      <a:pt x="1304" y="730"/>
                    </a:cubicBezTo>
                    <a:cubicBezTo>
                      <a:pt x="1321" y="663"/>
                      <a:pt x="1321" y="596"/>
                      <a:pt x="1304" y="529"/>
                    </a:cubicBezTo>
                    <a:cubicBezTo>
                      <a:pt x="1304" y="412"/>
                      <a:pt x="1237" y="312"/>
                      <a:pt x="1170" y="229"/>
                    </a:cubicBezTo>
                    <a:cubicBezTo>
                      <a:pt x="1120" y="162"/>
                      <a:pt x="1070" y="128"/>
                      <a:pt x="1020" y="95"/>
                    </a:cubicBezTo>
                    <a:cubicBezTo>
                      <a:pt x="970" y="62"/>
                      <a:pt x="903" y="28"/>
                      <a:pt x="853" y="11"/>
                    </a:cubicBezTo>
                    <a:cubicBezTo>
                      <a:pt x="797" y="5"/>
                      <a:pt x="742" y="0"/>
                      <a:pt x="6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692;p15"/>
              <p:cNvSpPr/>
              <p:nvPr/>
            </p:nvSpPr>
            <p:spPr>
              <a:xfrm>
                <a:off x="3046825" y="3841100"/>
                <a:ext cx="34275" cy="33750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1350" extrusionOk="0">
                    <a:moveTo>
                      <a:pt x="738" y="0"/>
                    </a:moveTo>
                    <a:cubicBezTo>
                      <a:pt x="690" y="0"/>
                      <a:pt x="644" y="5"/>
                      <a:pt x="602" y="13"/>
                    </a:cubicBezTo>
                    <a:cubicBezTo>
                      <a:pt x="502" y="13"/>
                      <a:pt x="401" y="63"/>
                      <a:pt x="318" y="130"/>
                    </a:cubicBezTo>
                    <a:cubicBezTo>
                      <a:pt x="234" y="197"/>
                      <a:pt x="168" y="297"/>
                      <a:pt x="134" y="397"/>
                    </a:cubicBezTo>
                    <a:cubicBezTo>
                      <a:pt x="101" y="481"/>
                      <a:pt x="67" y="564"/>
                      <a:pt x="34" y="648"/>
                    </a:cubicBezTo>
                    <a:cubicBezTo>
                      <a:pt x="17" y="681"/>
                      <a:pt x="17" y="715"/>
                      <a:pt x="17" y="748"/>
                    </a:cubicBezTo>
                    <a:lnTo>
                      <a:pt x="0" y="748"/>
                    </a:lnTo>
                    <a:cubicBezTo>
                      <a:pt x="17" y="765"/>
                      <a:pt x="17" y="798"/>
                      <a:pt x="17" y="798"/>
                    </a:cubicBezTo>
                    <a:cubicBezTo>
                      <a:pt x="0" y="848"/>
                      <a:pt x="17" y="915"/>
                      <a:pt x="51" y="949"/>
                    </a:cubicBezTo>
                    <a:cubicBezTo>
                      <a:pt x="51" y="949"/>
                      <a:pt x="67" y="965"/>
                      <a:pt x="67" y="982"/>
                    </a:cubicBezTo>
                    <a:cubicBezTo>
                      <a:pt x="84" y="999"/>
                      <a:pt x="84" y="1032"/>
                      <a:pt x="84" y="1049"/>
                    </a:cubicBezTo>
                    <a:cubicBezTo>
                      <a:pt x="117" y="1132"/>
                      <a:pt x="201" y="1199"/>
                      <a:pt x="284" y="1233"/>
                    </a:cubicBezTo>
                    <a:cubicBezTo>
                      <a:pt x="335" y="1249"/>
                      <a:pt x="368" y="1266"/>
                      <a:pt x="418" y="1283"/>
                    </a:cubicBezTo>
                    <a:cubicBezTo>
                      <a:pt x="502" y="1333"/>
                      <a:pt x="602" y="1350"/>
                      <a:pt x="702" y="1350"/>
                    </a:cubicBezTo>
                    <a:cubicBezTo>
                      <a:pt x="802" y="1333"/>
                      <a:pt x="903" y="1299"/>
                      <a:pt x="986" y="1249"/>
                    </a:cubicBezTo>
                    <a:cubicBezTo>
                      <a:pt x="1020" y="1233"/>
                      <a:pt x="1053" y="1216"/>
                      <a:pt x="1086" y="1182"/>
                    </a:cubicBezTo>
                    <a:cubicBezTo>
                      <a:pt x="1137" y="1149"/>
                      <a:pt x="1170" y="1099"/>
                      <a:pt x="1203" y="1066"/>
                    </a:cubicBezTo>
                    <a:cubicBezTo>
                      <a:pt x="1254" y="1015"/>
                      <a:pt x="1287" y="965"/>
                      <a:pt x="1304" y="898"/>
                    </a:cubicBezTo>
                    <a:cubicBezTo>
                      <a:pt x="1320" y="832"/>
                      <a:pt x="1337" y="765"/>
                      <a:pt x="1337" y="681"/>
                    </a:cubicBezTo>
                    <a:cubicBezTo>
                      <a:pt x="1371" y="581"/>
                      <a:pt x="1354" y="481"/>
                      <a:pt x="1320" y="397"/>
                    </a:cubicBezTo>
                    <a:cubicBezTo>
                      <a:pt x="1254" y="280"/>
                      <a:pt x="1187" y="180"/>
                      <a:pt x="1086" y="113"/>
                    </a:cubicBezTo>
                    <a:cubicBezTo>
                      <a:pt x="1020" y="63"/>
                      <a:pt x="953" y="30"/>
                      <a:pt x="886" y="13"/>
                    </a:cubicBezTo>
                    <a:cubicBezTo>
                      <a:pt x="836" y="5"/>
                      <a:pt x="786" y="0"/>
                      <a:pt x="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693;p15"/>
              <p:cNvSpPr/>
              <p:nvPr/>
            </p:nvSpPr>
            <p:spPr>
              <a:xfrm>
                <a:off x="3121175" y="3909650"/>
                <a:ext cx="34275" cy="32225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1289" extrusionOk="0">
                    <a:moveTo>
                      <a:pt x="922" y="0"/>
                    </a:moveTo>
                    <a:cubicBezTo>
                      <a:pt x="893" y="0"/>
                      <a:pt x="865" y="11"/>
                      <a:pt x="836" y="11"/>
                    </a:cubicBezTo>
                    <a:cubicBezTo>
                      <a:pt x="702" y="28"/>
                      <a:pt x="585" y="45"/>
                      <a:pt x="452" y="78"/>
                    </a:cubicBezTo>
                    <a:cubicBezTo>
                      <a:pt x="368" y="78"/>
                      <a:pt x="285" y="128"/>
                      <a:pt x="234" y="178"/>
                    </a:cubicBezTo>
                    <a:cubicBezTo>
                      <a:pt x="201" y="212"/>
                      <a:pt x="168" y="245"/>
                      <a:pt x="118" y="278"/>
                    </a:cubicBezTo>
                    <a:cubicBezTo>
                      <a:pt x="67" y="312"/>
                      <a:pt x="34" y="379"/>
                      <a:pt x="17" y="446"/>
                    </a:cubicBezTo>
                    <a:cubicBezTo>
                      <a:pt x="17" y="512"/>
                      <a:pt x="1" y="562"/>
                      <a:pt x="1" y="629"/>
                    </a:cubicBezTo>
                    <a:cubicBezTo>
                      <a:pt x="1" y="679"/>
                      <a:pt x="1" y="730"/>
                      <a:pt x="17" y="763"/>
                    </a:cubicBezTo>
                    <a:cubicBezTo>
                      <a:pt x="51" y="847"/>
                      <a:pt x="84" y="930"/>
                      <a:pt x="134" y="1014"/>
                    </a:cubicBezTo>
                    <a:cubicBezTo>
                      <a:pt x="168" y="1097"/>
                      <a:pt x="251" y="1181"/>
                      <a:pt x="335" y="1214"/>
                    </a:cubicBezTo>
                    <a:cubicBezTo>
                      <a:pt x="432" y="1263"/>
                      <a:pt x="535" y="1289"/>
                      <a:pt x="637" y="1289"/>
                    </a:cubicBezTo>
                    <a:cubicBezTo>
                      <a:pt x="710" y="1289"/>
                      <a:pt x="783" y="1275"/>
                      <a:pt x="853" y="1248"/>
                    </a:cubicBezTo>
                    <a:cubicBezTo>
                      <a:pt x="970" y="1214"/>
                      <a:pt x="1087" y="1147"/>
                      <a:pt x="1170" y="1047"/>
                    </a:cubicBezTo>
                    <a:cubicBezTo>
                      <a:pt x="1237" y="997"/>
                      <a:pt x="1287" y="930"/>
                      <a:pt x="1321" y="863"/>
                    </a:cubicBezTo>
                    <a:cubicBezTo>
                      <a:pt x="1354" y="763"/>
                      <a:pt x="1371" y="663"/>
                      <a:pt x="1371" y="562"/>
                    </a:cubicBezTo>
                    <a:cubicBezTo>
                      <a:pt x="1371" y="345"/>
                      <a:pt x="1254" y="145"/>
                      <a:pt x="1053" y="45"/>
                    </a:cubicBezTo>
                    <a:cubicBezTo>
                      <a:pt x="1045" y="36"/>
                      <a:pt x="1032" y="36"/>
                      <a:pt x="1020" y="36"/>
                    </a:cubicBezTo>
                    <a:cubicBezTo>
                      <a:pt x="1007" y="36"/>
                      <a:pt x="995" y="36"/>
                      <a:pt x="986" y="28"/>
                    </a:cubicBezTo>
                    <a:cubicBezTo>
                      <a:pt x="965" y="6"/>
                      <a:pt x="943" y="0"/>
                      <a:pt x="9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4" name="Google Shape;694;p15"/>
            <p:cNvGrpSpPr/>
            <p:nvPr/>
          </p:nvGrpSpPr>
          <p:grpSpPr>
            <a:xfrm>
              <a:off x="7564722" y="4542505"/>
              <a:ext cx="590417" cy="585413"/>
              <a:chOff x="2270700" y="2368975"/>
              <a:chExt cx="483750" cy="479650"/>
            </a:xfrm>
          </p:grpSpPr>
          <p:sp>
            <p:nvSpPr>
              <p:cNvPr id="695" name="Google Shape;695;p15"/>
              <p:cNvSpPr/>
              <p:nvPr/>
            </p:nvSpPr>
            <p:spPr>
              <a:xfrm>
                <a:off x="2270700" y="2368975"/>
                <a:ext cx="483750" cy="479650"/>
              </a:xfrm>
              <a:custGeom>
                <a:avLst/>
                <a:gdLst/>
                <a:ahLst/>
                <a:cxnLst/>
                <a:rect l="l" t="t" r="r" b="b"/>
                <a:pathLst>
                  <a:path w="19350" h="19186" extrusionOk="0">
                    <a:moveTo>
                      <a:pt x="7878" y="0"/>
                    </a:moveTo>
                    <a:cubicBezTo>
                      <a:pt x="5307" y="0"/>
                      <a:pt x="5950" y="2170"/>
                      <a:pt x="5999" y="4027"/>
                    </a:cubicBezTo>
                    <a:cubicBezTo>
                      <a:pt x="5075" y="3436"/>
                      <a:pt x="3808" y="2969"/>
                      <a:pt x="2676" y="2969"/>
                    </a:cubicBezTo>
                    <a:cubicBezTo>
                      <a:pt x="1250" y="2969"/>
                      <a:pt x="38" y="3711"/>
                      <a:pt x="1" y="5882"/>
                    </a:cubicBezTo>
                    <a:cubicBezTo>
                      <a:pt x="151" y="7586"/>
                      <a:pt x="1588" y="8622"/>
                      <a:pt x="2658" y="9691"/>
                    </a:cubicBezTo>
                    <a:cubicBezTo>
                      <a:pt x="1772" y="10159"/>
                      <a:pt x="84" y="11713"/>
                      <a:pt x="619" y="13033"/>
                    </a:cubicBezTo>
                    <a:cubicBezTo>
                      <a:pt x="636" y="13518"/>
                      <a:pt x="619" y="13919"/>
                      <a:pt x="953" y="14286"/>
                    </a:cubicBezTo>
                    <a:cubicBezTo>
                      <a:pt x="2149" y="15252"/>
                      <a:pt x="3702" y="15625"/>
                      <a:pt x="5253" y="15625"/>
                    </a:cubicBezTo>
                    <a:cubicBezTo>
                      <a:pt x="5849" y="15625"/>
                      <a:pt x="6444" y="15570"/>
                      <a:pt x="7019" y="15472"/>
                    </a:cubicBezTo>
                    <a:cubicBezTo>
                      <a:pt x="7047" y="15453"/>
                      <a:pt x="7075" y="15444"/>
                      <a:pt x="7101" y="15444"/>
                    </a:cubicBezTo>
                    <a:cubicBezTo>
                      <a:pt x="7465" y="15444"/>
                      <a:pt x="7685" y="17150"/>
                      <a:pt x="8572" y="17929"/>
                    </a:cubicBezTo>
                    <a:cubicBezTo>
                      <a:pt x="9296" y="18678"/>
                      <a:pt x="10205" y="19186"/>
                      <a:pt x="11107" y="19186"/>
                    </a:cubicBezTo>
                    <a:cubicBezTo>
                      <a:pt x="11913" y="19186"/>
                      <a:pt x="12713" y="18780"/>
                      <a:pt x="13368" y="17778"/>
                    </a:cubicBezTo>
                    <a:cubicBezTo>
                      <a:pt x="13836" y="16960"/>
                      <a:pt x="13552" y="15974"/>
                      <a:pt x="13518" y="15122"/>
                    </a:cubicBezTo>
                    <a:lnTo>
                      <a:pt x="13518" y="15122"/>
                    </a:lnTo>
                    <a:cubicBezTo>
                      <a:pt x="13874" y="15321"/>
                      <a:pt x="14335" y="15405"/>
                      <a:pt x="14829" y="15405"/>
                    </a:cubicBezTo>
                    <a:cubicBezTo>
                      <a:pt x="15496" y="15405"/>
                      <a:pt x="16222" y="15252"/>
                      <a:pt x="16826" y="15021"/>
                    </a:cubicBezTo>
                    <a:cubicBezTo>
                      <a:pt x="19349" y="13384"/>
                      <a:pt x="17963" y="10911"/>
                      <a:pt x="15690" y="10009"/>
                    </a:cubicBezTo>
                    <a:cubicBezTo>
                      <a:pt x="16593" y="9307"/>
                      <a:pt x="18481" y="8873"/>
                      <a:pt x="18831" y="7553"/>
                    </a:cubicBezTo>
                    <a:cubicBezTo>
                      <a:pt x="18798" y="6249"/>
                      <a:pt x="18430" y="5414"/>
                      <a:pt x="16943" y="5180"/>
                    </a:cubicBezTo>
                    <a:cubicBezTo>
                      <a:pt x="16625" y="5003"/>
                      <a:pt x="16303" y="4952"/>
                      <a:pt x="15979" y="4952"/>
                    </a:cubicBezTo>
                    <a:cubicBezTo>
                      <a:pt x="15537" y="4952"/>
                      <a:pt x="15090" y="5046"/>
                      <a:pt x="14638" y="5046"/>
                    </a:cubicBezTo>
                    <a:cubicBezTo>
                      <a:pt x="14529" y="5037"/>
                      <a:pt x="14423" y="5032"/>
                      <a:pt x="14318" y="5032"/>
                    </a:cubicBezTo>
                    <a:cubicBezTo>
                      <a:pt x="13535" y="5032"/>
                      <a:pt x="12844" y="5283"/>
                      <a:pt x="12048" y="5431"/>
                    </a:cubicBezTo>
                    <a:cubicBezTo>
                      <a:pt x="11847" y="5347"/>
                      <a:pt x="11914" y="4963"/>
                      <a:pt x="11831" y="4729"/>
                    </a:cubicBezTo>
                    <a:cubicBezTo>
                      <a:pt x="11647" y="3860"/>
                      <a:pt x="11379" y="2991"/>
                      <a:pt x="11045" y="2173"/>
                    </a:cubicBezTo>
                    <a:cubicBezTo>
                      <a:pt x="10444" y="936"/>
                      <a:pt x="9107" y="685"/>
                      <a:pt x="7937" y="0"/>
                    </a:cubicBezTo>
                    <a:cubicBezTo>
                      <a:pt x="7918" y="0"/>
                      <a:pt x="7898" y="0"/>
                      <a:pt x="78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15"/>
              <p:cNvSpPr/>
              <p:nvPr/>
            </p:nvSpPr>
            <p:spPr>
              <a:xfrm>
                <a:off x="2412325" y="2565300"/>
                <a:ext cx="148725" cy="127425"/>
              </a:xfrm>
              <a:custGeom>
                <a:avLst/>
                <a:gdLst/>
                <a:ahLst/>
                <a:cxnLst/>
                <a:rect l="l" t="t" r="r" b="b"/>
                <a:pathLst>
                  <a:path w="5949" h="5097" extrusionOk="0">
                    <a:moveTo>
                      <a:pt x="3605" y="33"/>
                    </a:moveTo>
                    <a:cubicBezTo>
                      <a:pt x="3595" y="33"/>
                      <a:pt x="3585" y="33"/>
                      <a:pt x="3576" y="34"/>
                    </a:cubicBezTo>
                    <a:cubicBezTo>
                      <a:pt x="2907" y="84"/>
                      <a:pt x="2707" y="0"/>
                      <a:pt x="2105" y="167"/>
                    </a:cubicBezTo>
                    <a:cubicBezTo>
                      <a:pt x="1237" y="385"/>
                      <a:pt x="418" y="1036"/>
                      <a:pt x="234" y="1955"/>
                    </a:cubicBezTo>
                    <a:cubicBezTo>
                      <a:pt x="0" y="3091"/>
                      <a:pt x="953" y="4579"/>
                      <a:pt x="2055" y="4896"/>
                    </a:cubicBezTo>
                    <a:cubicBezTo>
                      <a:pt x="2482" y="5024"/>
                      <a:pt x="2955" y="5097"/>
                      <a:pt x="3419" y="5097"/>
                    </a:cubicBezTo>
                    <a:cubicBezTo>
                      <a:pt x="4716" y="5097"/>
                      <a:pt x="5948" y="4525"/>
                      <a:pt x="5948" y="2975"/>
                    </a:cubicBezTo>
                    <a:cubicBezTo>
                      <a:pt x="5948" y="2340"/>
                      <a:pt x="5798" y="1571"/>
                      <a:pt x="5330" y="1103"/>
                    </a:cubicBezTo>
                    <a:cubicBezTo>
                      <a:pt x="5036" y="809"/>
                      <a:pt x="4083" y="33"/>
                      <a:pt x="3605" y="3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97" name="Google Shape;697;p15"/>
          <p:cNvGrpSpPr/>
          <p:nvPr/>
        </p:nvGrpSpPr>
        <p:grpSpPr>
          <a:xfrm>
            <a:off x="-6625" y="4424382"/>
            <a:ext cx="1434144" cy="820709"/>
            <a:chOff x="-6625" y="4424382"/>
            <a:chExt cx="1434144" cy="820709"/>
          </a:xfrm>
        </p:grpSpPr>
        <p:sp>
          <p:nvSpPr>
            <p:cNvPr id="698" name="Google Shape;698;p15"/>
            <p:cNvSpPr/>
            <p:nvPr/>
          </p:nvSpPr>
          <p:spPr>
            <a:xfrm>
              <a:off x="628336" y="4682807"/>
              <a:ext cx="799183" cy="562284"/>
            </a:xfrm>
            <a:custGeom>
              <a:avLst/>
              <a:gdLst/>
              <a:ahLst/>
              <a:cxnLst/>
              <a:rect l="l" t="t" r="r" b="b"/>
              <a:pathLst>
                <a:path w="26192" h="18428" extrusionOk="0">
                  <a:moveTo>
                    <a:pt x="12797" y="6506"/>
                  </a:moveTo>
                  <a:cubicBezTo>
                    <a:pt x="14548" y="6506"/>
                    <a:pt x="16600" y="7440"/>
                    <a:pt x="17327" y="9269"/>
                  </a:cubicBezTo>
                  <a:cubicBezTo>
                    <a:pt x="17463" y="10877"/>
                    <a:pt x="15021" y="11733"/>
                    <a:pt x="13063" y="11733"/>
                  </a:cubicBezTo>
                  <a:cubicBezTo>
                    <a:pt x="12132" y="11733"/>
                    <a:pt x="11310" y="11539"/>
                    <a:pt x="10928" y="11141"/>
                  </a:cubicBezTo>
                  <a:cubicBezTo>
                    <a:pt x="8821" y="8023"/>
                    <a:pt x="10565" y="6506"/>
                    <a:pt x="12797" y="6506"/>
                  </a:cubicBezTo>
                  <a:close/>
                  <a:moveTo>
                    <a:pt x="12243" y="0"/>
                  </a:moveTo>
                  <a:cubicBezTo>
                    <a:pt x="11633" y="0"/>
                    <a:pt x="11031" y="64"/>
                    <a:pt x="10443" y="197"/>
                  </a:cubicBezTo>
                  <a:cubicBezTo>
                    <a:pt x="3793" y="598"/>
                    <a:pt x="0" y="10038"/>
                    <a:pt x="3459" y="14750"/>
                  </a:cubicBezTo>
                  <a:cubicBezTo>
                    <a:pt x="5239" y="17211"/>
                    <a:pt x="9327" y="18428"/>
                    <a:pt x="13388" y="18428"/>
                  </a:cubicBezTo>
                  <a:cubicBezTo>
                    <a:pt x="18095" y="18428"/>
                    <a:pt x="22764" y="16793"/>
                    <a:pt x="23760" y="13563"/>
                  </a:cubicBezTo>
                  <a:cubicBezTo>
                    <a:pt x="26192" y="7370"/>
                    <a:pt x="18825" y="0"/>
                    <a:pt x="122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15"/>
            <p:cNvSpPr/>
            <p:nvPr/>
          </p:nvSpPr>
          <p:spPr>
            <a:xfrm>
              <a:off x="-6625" y="4424382"/>
              <a:ext cx="603659" cy="549713"/>
            </a:xfrm>
            <a:custGeom>
              <a:avLst/>
              <a:gdLst/>
              <a:ahLst/>
              <a:cxnLst/>
              <a:rect l="l" t="t" r="r" b="b"/>
              <a:pathLst>
                <a:path w="19784" h="18016" extrusionOk="0">
                  <a:moveTo>
                    <a:pt x="8854" y="1"/>
                  </a:moveTo>
                  <a:cubicBezTo>
                    <a:pt x="6798" y="1"/>
                    <a:pt x="4198" y="943"/>
                    <a:pt x="2958" y="1995"/>
                  </a:cubicBezTo>
                  <a:cubicBezTo>
                    <a:pt x="234" y="4284"/>
                    <a:pt x="0" y="8846"/>
                    <a:pt x="1303" y="12154"/>
                  </a:cubicBezTo>
                  <a:cubicBezTo>
                    <a:pt x="2668" y="15678"/>
                    <a:pt x="6922" y="18015"/>
                    <a:pt x="10750" y="18015"/>
                  </a:cubicBezTo>
                  <a:cubicBezTo>
                    <a:pt x="11749" y="18015"/>
                    <a:pt x="12719" y="17856"/>
                    <a:pt x="13601" y="17517"/>
                  </a:cubicBezTo>
                  <a:cubicBezTo>
                    <a:pt x="18029" y="15796"/>
                    <a:pt x="19783" y="9865"/>
                    <a:pt x="18029" y="5487"/>
                  </a:cubicBezTo>
                  <a:cubicBezTo>
                    <a:pt x="16608" y="1911"/>
                    <a:pt x="13300" y="1093"/>
                    <a:pt x="10209" y="174"/>
                  </a:cubicBezTo>
                  <a:cubicBezTo>
                    <a:pt x="9806" y="54"/>
                    <a:pt x="9345" y="1"/>
                    <a:pt x="88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3_1_1_1"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23"/>
          <p:cNvSpPr txBox="1">
            <a:spLocks noGrp="1"/>
          </p:cNvSpPr>
          <p:nvPr>
            <p:ph type="ctrTitle"/>
          </p:nvPr>
        </p:nvSpPr>
        <p:spPr>
          <a:xfrm>
            <a:off x="691725" y="1458900"/>
            <a:ext cx="3404400" cy="12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910" name="Google Shape;910;p23"/>
          <p:cNvSpPr txBox="1">
            <a:spLocks noGrp="1"/>
          </p:cNvSpPr>
          <p:nvPr>
            <p:ph type="subTitle" idx="1"/>
          </p:nvPr>
        </p:nvSpPr>
        <p:spPr>
          <a:xfrm>
            <a:off x="691650" y="2590350"/>
            <a:ext cx="3170700" cy="10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911" name="Google Shape;911;p23"/>
          <p:cNvGrpSpPr/>
          <p:nvPr/>
        </p:nvGrpSpPr>
        <p:grpSpPr>
          <a:xfrm>
            <a:off x="125322" y="24438"/>
            <a:ext cx="1555731" cy="1507905"/>
            <a:chOff x="125322" y="24438"/>
            <a:chExt cx="1555731" cy="1507905"/>
          </a:xfrm>
        </p:grpSpPr>
        <p:grpSp>
          <p:nvGrpSpPr>
            <p:cNvPr id="912" name="Google Shape;912;p23"/>
            <p:cNvGrpSpPr/>
            <p:nvPr/>
          </p:nvGrpSpPr>
          <p:grpSpPr>
            <a:xfrm>
              <a:off x="981890" y="24438"/>
              <a:ext cx="699163" cy="675760"/>
              <a:chOff x="4426675" y="1888625"/>
              <a:chExt cx="572850" cy="553675"/>
            </a:xfrm>
          </p:grpSpPr>
          <p:sp>
            <p:nvSpPr>
              <p:cNvPr id="913" name="Google Shape;913;p23"/>
              <p:cNvSpPr/>
              <p:nvPr/>
            </p:nvSpPr>
            <p:spPr>
              <a:xfrm>
                <a:off x="4759875" y="2345300"/>
                <a:ext cx="80025" cy="97000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3880" extrusionOk="0">
                    <a:moveTo>
                      <a:pt x="1285" y="1"/>
                    </a:moveTo>
                    <a:cubicBezTo>
                      <a:pt x="1165" y="1"/>
                      <a:pt x="1038" y="25"/>
                      <a:pt x="903" y="79"/>
                    </a:cubicBezTo>
                    <a:cubicBezTo>
                      <a:pt x="0" y="496"/>
                      <a:pt x="1253" y="2668"/>
                      <a:pt x="1872" y="3637"/>
                    </a:cubicBezTo>
                    <a:cubicBezTo>
                      <a:pt x="2038" y="3809"/>
                      <a:pt x="2233" y="3880"/>
                      <a:pt x="2419" y="3880"/>
                    </a:cubicBezTo>
                    <a:cubicBezTo>
                      <a:pt x="2832" y="3880"/>
                      <a:pt x="3200" y="3528"/>
                      <a:pt x="3108" y="3136"/>
                    </a:cubicBezTo>
                    <a:lnTo>
                      <a:pt x="3125" y="3136"/>
                    </a:lnTo>
                    <a:cubicBezTo>
                      <a:pt x="3003" y="2588"/>
                      <a:pt x="2520" y="1"/>
                      <a:pt x="12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" name="Google Shape;914;p23"/>
              <p:cNvSpPr/>
              <p:nvPr/>
            </p:nvSpPr>
            <p:spPr>
              <a:xfrm>
                <a:off x="4602400" y="1952675"/>
                <a:ext cx="76275" cy="94550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3782" extrusionOk="0">
                    <a:moveTo>
                      <a:pt x="634" y="1"/>
                    </a:moveTo>
                    <a:cubicBezTo>
                      <a:pt x="379" y="1"/>
                      <a:pt x="156" y="182"/>
                      <a:pt x="0" y="629"/>
                    </a:cubicBezTo>
                    <a:cubicBezTo>
                      <a:pt x="251" y="1615"/>
                      <a:pt x="969" y="2450"/>
                      <a:pt x="1604" y="3319"/>
                    </a:cubicBezTo>
                    <a:cubicBezTo>
                      <a:pt x="1788" y="3623"/>
                      <a:pt x="2106" y="3782"/>
                      <a:pt x="2395" y="3782"/>
                    </a:cubicBezTo>
                    <a:cubicBezTo>
                      <a:pt x="2710" y="3782"/>
                      <a:pt x="2990" y="3594"/>
                      <a:pt x="3024" y="3202"/>
                    </a:cubicBezTo>
                    <a:cubicBezTo>
                      <a:pt x="3051" y="2646"/>
                      <a:pt x="1608" y="1"/>
                      <a:pt x="6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5" name="Google Shape;915;p23"/>
              <p:cNvSpPr/>
              <p:nvPr/>
            </p:nvSpPr>
            <p:spPr>
              <a:xfrm>
                <a:off x="4426675" y="2287550"/>
                <a:ext cx="87175" cy="86750"/>
              </a:xfrm>
              <a:custGeom>
                <a:avLst/>
                <a:gdLst/>
                <a:ahLst/>
                <a:cxnLst/>
                <a:rect l="l" t="t" r="r" b="b"/>
                <a:pathLst>
                  <a:path w="3487" h="3470" extrusionOk="0">
                    <a:moveTo>
                      <a:pt x="1322" y="0"/>
                    </a:moveTo>
                    <a:cubicBezTo>
                      <a:pt x="1130" y="0"/>
                      <a:pt x="937" y="75"/>
                      <a:pt x="747" y="250"/>
                    </a:cubicBezTo>
                    <a:cubicBezTo>
                      <a:pt x="1" y="596"/>
                      <a:pt x="1772" y="3470"/>
                      <a:pt x="2851" y="3470"/>
                    </a:cubicBezTo>
                    <a:cubicBezTo>
                      <a:pt x="3125" y="3470"/>
                      <a:pt x="3355" y="3284"/>
                      <a:pt x="3487" y="2823"/>
                    </a:cubicBezTo>
                    <a:cubicBezTo>
                      <a:pt x="3388" y="2286"/>
                      <a:pt x="2379" y="0"/>
                      <a:pt x="13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" name="Google Shape;916;p23"/>
              <p:cNvSpPr/>
              <p:nvPr/>
            </p:nvSpPr>
            <p:spPr>
              <a:xfrm>
                <a:off x="4660050" y="2084900"/>
                <a:ext cx="72275" cy="87850"/>
              </a:xfrm>
              <a:custGeom>
                <a:avLst/>
                <a:gdLst/>
                <a:ahLst/>
                <a:cxnLst/>
                <a:rect l="l" t="t" r="r" b="b"/>
                <a:pathLst>
                  <a:path w="2891" h="3514" extrusionOk="0">
                    <a:moveTo>
                      <a:pt x="900" y="1"/>
                    </a:moveTo>
                    <a:cubicBezTo>
                      <a:pt x="623" y="1"/>
                      <a:pt x="362" y="132"/>
                      <a:pt x="234" y="436"/>
                    </a:cubicBezTo>
                    <a:cubicBezTo>
                      <a:pt x="0" y="1072"/>
                      <a:pt x="1279" y="3513"/>
                      <a:pt x="2214" y="3513"/>
                    </a:cubicBezTo>
                    <a:cubicBezTo>
                      <a:pt x="2483" y="3513"/>
                      <a:pt x="2723" y="3312"/>
                      <a:pt x="2891" y="2809"/>
                    </a:cubicBezTo>
                    <a:cubicBezTo>
                      <a:pt x="2774" y="1906"/>
                      <a:pt x="2322" y="1155"/>
                      <a:pt x="1704" y="419"/>
                    </a:cubicBezTo>
                    <a:cubicBezTo>
                      <a:pt x="1521" y="158"/>
                      <a:pt x="1201" y="1"/>
                      <a:pt x="9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" name="Google Shape;917;p23"/>
              <p:cNvSpPr/>
              <p:nvPr/>
            </p:nvSpPr>
            <p:spPr>
              <a:xfrm>
                <a:off x="4818725" y="1905275"/>
                <a:ext cx="97875" cy="8512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3405" extrusionOk="0">
                    <a:moveTo>
                      <a:pt x="1791" y="1"/>
                    </a:moveTo>
                    <a:cubicBezTo>
                      <a:pt x="0" y="1"/>
                      <a:pt x="2000" y="2732"/>
                      <a:pt x="2759" y="3277"/>
                    </a:cubicBezTo>
                    <a:cubicBezTo>
                      <a:pt x="2890" y="3366"/>
                      <a:pt x="3039" y="3405"/>
                      <a:pt x="3185" y="3405"/>
                    </a:cubicBezTo>
                    <a:cubicBezTo>
                      <a:pt x="3561" y="3405"/>
                      <a:pt x="3915" y="3146"/>
                      <a:pt x="3879" y="2809"/>
                    </a:cubicBezTo>
                    <a:cubicBezTo>
                      <a:pt x="3728" y="2224"/>
                      <a:pt x="2893" y="420"/>
                      <a:pt x="1857" y="2"/>
                    </a:cubicBezTo>
                    <a:cubicBezTo>
                      <a:pt x="1834" y="1"/>
                      <a:pt x="1812" y="1"/>
                      <a:pt x="179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" name="Google Shape;918;p23"/>
              <p:cNvSpPr/>
              <p:nvPr/>
            </p:nvSpPr>
            <p:spPr>
              <a:xfrm>
                <a:off x="4827000" y="2252475"/>
                <a:ext cx="83700" cy="89800"/>
              </a:xfrm>
              <a:custGeom>
                <a:avLst/>
                <a:gdLst/>
                <a:ahLst/>
                <a:cxnLst/>
                <a:rect l="l" t="t" r="r" b="b"/>
                <a:pathLst>
                  <a:path w="3348" h="3592" extrusionOk="0">
                    <a:moveTo>
                      <a:pt x="787" y="0"/>
                    </a:moveTo>
                    <a:cubicBezTo>
                      <a:pt x="196" y="0"/>
                      <a:pt x="0" y="770"/>
                      <a:pt x="390" y="1436"/>
                    </a:cubicBezTo>
                    <a:cubicBezTo>
                      <a:pt x="640" y="1920"/>
                      <a:pt x="1041" y="3591"/>
                      <a:pt x="2061" y="3591"/>
                    </a:cubicBezTo>
                    <a:cubicBezTo>
                      <a:pt x="3347" y="3558"/>
                      <a:pt x="1994" y="884"/>
                      <a:pt x="1492" y="283"/>
                    </a:cubicBezTo>
                    <a:cubicBezTo>
                      <a:pt x="1219" y="84"/>
                      <a:pt x="981" y="0"/>
                      <a:pt x="7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" name="Google Shape;919;p23"/>
              <p:cNvSpPr/>
              <p:nvPr/>
            </p:nvSpPr>
            <p:spPr>
              <a:xfrm>
                <a:off x="4717725" y="1918550"/>
                <a:ext cx="88950" cy="85025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401" extrusionOk="0">
                    <a:moveTo>
                      <a:pt x="1258" y="0"/>
                    </a:moveTo>
                    <a:cubicBezTo>
                      <a:pt x="1" y="0"/>
                      <a:pt x="1466" y="2076"/>
                      <a:pt x="1837" y="2729"/>
                    </a:cubicBezTo>
                    <a:cubicBezTo>
                      <a:pt x="2037" y="2980"/>
                      <a:pt x="2154" y="3314"/>
                      <a:pt x="2555" y="3347"/>
                    </a:cubicBezTo>
                    <a:cubicBezTo>
                      <a:pt x="2590" y="3388"/>
                      <a:pt x="2630" y="3401"/>
                      <a:pt x="2671" y="3401"/>
                    </a:cubicBezTo>
                    <a:cubicBezTo>
                      <a:pt x="2732" y="3401"/>
                      <a:pt x="2796" y="3374"/>
                      <a:pt x="2858" y="3374"/>
                    </a:cubicBezTo>
                    <a:cubicBezTo>
                      <a:pt x="2874" y="3374"/>
                      <a:pt x="2890" y="3376"/>
                      <a:pt x="2906" y="3381"/>
                    </a:cubicBezTo>
                    <a:cubicBezTo>
                      <a:pt x="3290" y="3264"/>
                      <a:pt x="3558" y="3063"/>
                      <a:pt x="3558" y="2712"/>
                    </a:cubicBezTo>
                    <a:cubicBezTo>
                      <a:pt x="3157" y="1793"/>
                      <a:pt x="2739" y="808"/>
                      <a:pt x="1870" y="106"/>
                    </a:cubicBezTo>
                    <a:cubicBezTo>
                      <a:pt x="1618" y="33"/>
                      <a:pt x="1416" y="0"/>
                      <a:pt x="12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" name="Google Shape;920;p23"/>
              <p:cNvSpPr/>
              <p:nvPr/>
            </p:nvSpPr>
            <p:spPr>
              <a:xfrm>
                <a:off x="4664625" y="2281950"/>
                <a:ext cx="7225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2890" h="3152" extrusionOk="0">
                    <a:moveTo>
                      <a:pt x="737" y="0"/>
                    </a:moveTo>
                    <a:cubicBezTo>
                      <a:pt x="511" y="0"/>
                      <a:pt x="293" y="110"/>
                      <a:pt x="101" y="374"/>
                    </a:cubicBezTo>
                    <a:cubicBezTo>
                      <a:pt x="1" y="1226"/>
                      <a:pt x="686" y="2128"/>
                      <a:pt x="1321" y="2880"/>
                    </a:cubicBezTo>
                    <a:cubicBezTo>
                      <a:pt x="1584" y="3028"/>
                      <a:pt x="1919" y="3152"/>
                      <a:pt x="2207" y="3152"/>
                    </a:cubicBezTo>
                    <a:cubicBezTo>
                      <a:pt x="2503" y="3152"/>
                      <a:pt x="2748" y="3020"/>
                      <a:pt x="2808" y="2646"/>
                    </a:cubicBezTo>
                    <a:cubicBezTo>
                      <a:pt x="2889" y="2115"/>
                      <a:pt x="1730" y="0"/>
                      <a:pt x="7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" name="Google Shape;921;p23"/>
              <p:cNvSpPr/>
              <p:nvPr/>
            </p:nvSpPr>
            <p:spPr>
              <a:xfrm>
                <a:off x="4644000" y="1899050"/>
                <a:ext cx="86650" cy="8512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3405" extrusionOk="0">
                    <a:moveTo>
                      <a:pt x="1013" y="1"/>
                    </a:moveTo>
                    <a:cubicBezTo>
                      <a:pt x="829" y="1"/>
                      <a:pt x="623" y="86"/>
                      <a:pt x="391" y="301"/>
                    </a:cubicBezTo>
                    <a:cubicBezTo>
                      <a:pt x="1" y="631"/>
                      <a:pt x="1338" y="3405"/>
                      <a:pt x="2535" y="3405"/>
                    </a:cubicBezTo>
                    <a:cubicBezTo>
                      <a:pt x="2670" y="3405"/>
                      <a:pt x="2802" y="3370"/>
                      <a:pt x="2931" y="3292"/>
                    </a:cubicBezTo>
                    <a:cubicBezTo>
                      <a:pt x="3466" y="2774"/>
                      <a:pt x="2647" y="1805"/>
                      <a:pt x="2196" y="1086"/>
                    </a:cubicBezTo>
                    <a:cubicBezTo>
                      <a:pt x="1898" y="714"/>
                      <a:pt x="1545" y="1"/>
                      <a:pt x="10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" name="Google Shape;922;p23"/>
              <p:cNvSpPr/>
              <p:nvPr/>
            </p:nvSpPr>
            <p:spPr>
              <a:xfrm>
                <a:off x="4695775" y="1999725"/>
                <a:ext cx="100975" cy="82600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3304" extrusionOk="0">
                    <a:moveTo>
                      <a:pt x="1261" y="0"/>
                    </a:moveTo>
                    <a:lnTo>
                      <a:pt x="1211" y="100"/>
                    </a:lnTo>
                    <a:cubicBezTo>
                      <a:pt x="1208" y="100"/>
                      <a:pt x="1204" y="100"/>
                      <a:pt x="1201" y="100"/>
                    </a:cubicBezTo>
                    <a:cubicBezTo>
                      <a:pt x="0" y="100"/>
                      <a:pt x="1664" y="3208"/>
                      <a:pt x="2497" y="3292"/>
                    </a:cubicBezTo>
                    <a:cubicBezTo>
                      <a:pt x="2552" y="3300"/>
                      <a:pt x="2603" y="3303"/>
                      <a:pt x="2650" y="3303"/>
                    </a:cubicBezTo>
                    <a:cubicBezTo>
                      <a:pt x="4038" y="3303"/>
                      <a:pt x="2565" y="42"/>
                      <a:pt x="1485" y="42"/>
                    </a:cubicBezTo>
                    <a:cubicBezTo>
                      <a:pt x="1432" y="42"/>
                      <a:pt x="1379" y="50"/>
                      <a:pt x="1328" y="67"/>
                    </a:cubicBezTo>
                    <a:lnTo>
                      <a:pt x="126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" name="Google Shape;923;p23"/>
              <p:cNvSpPr/>
              <p:nvPr/>
            </p:nvSpPr>
            <p:spPr>
              <a:xfrm>
                <a:off x="4590825" y="2330175"/>
                <a:ext cx="75350" cy="73850"/>
              </a:xfrm>
              <a:custGeom>
                <a:avLst/>
                <a:gdLst/>
                <a:ahLst/>
                <a:cxnLst/>
                <a:rect l="l" t="t" r="r" b="b"/>
                <a:pathLst>
                  <a:path w="3014" h="2954" extrusionOk="0">
                    <a:moveTo>
                      <a:pt x="735" y="0"/>
                    </a:moveTo>
                    <a:cubicBezTo>
                      <a:pt x="345" y="0"/>
                      <a:pt x="1" y="209"/>
                      <a:pt x="12" y="600"/>
                    </a:cubicBezTo>
                    <a:cubicBezTo>
                      <a:pt x="146" y="1385"/>
                      <a:pt x="797" y="2054"/>
                      <a:pt x="1232" y="2705"/>
                    </a:cubicBezTo>
                    <a:cubicBezTo>
                      <a:pt x="1493" y="2874"/>
                      <a:pt x="1780" y="2954"/>
                      <a:pt x="2034" y="2954"/>
                    </a:cubicBezTo>
                    <a:cubicBezTo>
                      <a:pt x="2607" y="2954"/>
                      <a:pt x="3014" y="2548"/>
                      <a:pt x="2585" y="1853"/>
                    </a:cubicBezTo>
                    <a:cubicBezTo>
                      <a:pt x="2184" y="1218"/>
                      <a:pt x="1900" y="600"/>
                      <a:pt x="1265" y="132"/>
                    </a:cubicBezTo>
                    <a:cubicBezTo>
                      <a:pt x="1098" y="43"/>
                      <a:pt x="912" y="0"/>
                      <a:pt x="7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4" name="Google Shape;924;p23"/>
              <p:cNvSpPr/>
              <p:nvPr/>
            </p:nvSpPr>
            <p:spPr>
              <a:xfrm>
                <a:off x="4526600" y="2005375"/>
                <a:ext cx="78750" cy="79975"/>
              </a:xfrm>
              <a:custGeom>
                <a:avLst/>
                <a:gdLst/>
                <a:ahLst/>
                <a:cxnLst/>
                <a:rect l="l" t="t" r="r" b="b"/>
                <a:pathLst>
                  <a:path w="3150" h="3199" extrusionOk="0">
                    <a:moveTo>
                      <a:pt x="1470" y="1"/>
                    </a:moveTo>
                    <a:cubicBezTo>
                      <a:pt x="1" y="1"/>
                      <a:pt x="1458" y="3199"/>
                      <a:pt x="2510" y="3199"/>
                    </a:cubicBezTo>
                    <a:cubicBezTo>
                      <a:pt x="2761" y="3199"/>
                      <a:pt x="2989" y="3016"/>
                      <a:pt x="3149" y="2564"/>
                    </a:cubicBezTo>
                    <a:cubicBezTo>
                      <a:pt x="2932" y="1879"/>
                      <a:pt x="2748" y="610"/>
                      <a:pt x="1913" y="75"/>
                    </a:cubicBezTo>
                    <a:cubicBezTo>
                      <a:pt x="1742" y="24"/>
                      <a:pt x="1596" y="1"/>
                      <a:pt x="14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5" name="Google Shape;925;p23"/>
              <p:cNvSpPr/>
              <p:nvPr/>
            </p:nvSpPr>
            <p:spPr>
              <a:xfrm>
                <a:off x="4818525" y="2028300"/>
                <a:ext cx="90350" cy="80525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3221" extrusionOk="0">
                    <a:moveTo>
                      <a:pt x="956" y="1"/>
                    </a:moveTo>
                    <a:cubicBezTo>
                      <a:pt x="1" y="1"/>
                      <a:pt x="495" y="1179"/>
                      <a:pt x="812" y="1798"/>
                    </a:cubicBezTo>
                    <a:cubicBezTo>
                      <a:pt x="1197" y="2299"/>
                      <a:pt x="1280" y="3118"/>
                      <a:pt x="2065" y="3218"/>
                    </a:cubicBezTo>
                    <a:cubicBezTo>
                      <a:pt x="2093" y="3220"/>
                      <a:pt x="2120" y="3221"/>
                      <a:pt x="2145" y="3221"/>
                    </a:cubicBezTo>
                    <a:cubicBezTo>
                      <a:pt x="3614" y="3221"/>
                      <a:pt x="2036" y="454"/>
                      <a:pt x="1313" y="43"/>
                    </a:cubicBezTo>
                    <a:cubicBezTo>
                      <a:pt x="1176" y="14"/>
                      <a:pt x="1058" y="1"/>
                      <a:pt x="9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" name="Google Shape;926;p23"/>
              <p:cNvSpPr/>
              <p:nvPr/>
            </p:nvSpPr>
            <p:spPr>
              <a:xfrm>
                <a:off x="4498700" y="1888625"/>
                <a:ext cx="73225" cy="81925"/>
              </a:xfrm>
              <a:custGeom>
                <a:avLst/>
                <a:gdLst/>
                <a:ahLst/>
                <a:cxnLst/>
                <a:rect l="l" t="t" r="r" b="b"/>
                <a:pathLst>
                  <a:path w="2929" h="3277" extrusionOk="0">
                    <a:moveTo>
                      <a:pt x="822" y="0"/>
                    </a:moveTo>
                    <a:cubicBezTo>
                      <a:pt x="272" y="0"/>
                      <a:pt x="0" y="587"/>
                      <a:pt x="689" y="1721"/>
                    </a:cubicBezTo>
                    <a:cubicBezTo>
                      <a:pt x="1050" y="2211"/>
                      <a:pt x="1212" y="3276"/>
                      <a:pt x="1961" y="3276"/>
                    </a:cubicBezTo>
                    <a:cubicBezTo>
                      <a:pt x="2078" y="3276"/>
                      <a:pt x="2211" y="3250"/>
                      <a:pt x="2360" y="3191"/>
                    </a:cubicBezTo>
                    <a:cubicBezTo>
                      <a:pt x="2928" y="2740"/>
                      <a:pt x="2177" y="1269"/>
                      <a:pt x="1776" y="451"/>
                    </a:cubicBezTo>
                    <a:cubicBezTo>
                      <a:pt x="1446" y="149"/>
                      <a:pt x="1099" y="0"/>
                      <a:pt x="8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" name="Google Shape;927;p23"/>
              <p:cNvSpPr/>
              <p:nvPr/>
            </p:nvSpPr>
            <p:spPr>
              <a:xfrm>
                <a:off x="4726450" y="2204075"/>
                <a:ext cx="67700" cy="74725"/>
              </a:xfrm>
              <a:custGeom>
                <a:avLst/>
                <a:gdLst/>
                <a:ahLst/>
                <a:cxnLst/>
                <a:rect l="l" t="t" r="r" b="b"/>
                <a:pathLst>
                  <a:path w="2708" h="2989" extrusionOk="0">
                    <a:moveTo>
                      <a:pt x="818" y="0"/>
                    </a:moveTo>
                    <a:cubicBezTo>
                      <a:pt x="243" y="0"/>
                      <a:pt x="0" y="582"/>
                      <a:pt x="218" y="1183"/>
                    </a:cubicBezTo>
                    <a:cubicBezTo>
                      <a:pt x="431" y="1724"/>
                      <a:pt x="821" y="2989"/>
                      <a:pt x="1783" y="2989"/>
                    </a:cubicBezTo>
                    <a:cubicBezTo>
                      <a:pt x="1801" y="2989"/>
                      <a:pt x="1820" y="2988"/>
                      <a:pt x="1839" y="2987"/>
                    </a:cubicBezTo>
                    <a:lnTo>
                      <a:pt x="2106" y="2887"/>
                    </a:lnTo>
                    <a:cubicBezTo>
                      <a:pt x="2707" y="2352"/>
                      <a:pt x="2156" y="815"/>
                      <a:pt x="1438" y="180"/>
                    </a:cubicBezTo>
                    <a:cubicBezTo>
                      <a:pt x="1202" y="55"/>
                      <a:pt x="995" y="0"/>
                      <a:pt x="8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" name="Google Shape;928;p23"/>
              <p:cNvSpPr/>
              <p:nvPr/>
            </p:nvSpPr>
            <p:spPr>
              <a:xfrm>
                <a:off x="4465800" y="2071125"/>
                <a:ext cx="66675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67" h="2951" extrusionOk="0">
                    <a:moveTo>
                      <a:pt x="992" y="0"/>
                    </a:moveTo>
                    <a:cubicBezTo>
                      <a:pt x="787" y="0"/>
                      <a:pt x="567" y="75"/>
                      <a:pt x="335" y="252"/>
                    </a:cubicBezTo>
                    <a:cubicBezTo>
                      <a:pt x="0" y="703"/>
                      <a:pt x="869" y="2240"/>
                      <a:pt x="1488" y="2842"/>
                    </a:cubicBezTo>
                    <a:cubicBezTo>
                      <a:pt x="1631" y="2917"/>
                      <a:pt x="1768" y="2950"/>
                      <a:pt x="1893" y="2950"/>
                    </a:cubicBezTo>
                    <a:cubicBezTo>
                      <a:pt x="2353" y="2950"/>
                      <a:pt x="2667" y="2510"/>
                      <a:pt x="2640" y="2090"/>
                    </a:cubicBezTo>
                    <a:cubicBezTo>
                      <a:pt x="2518" y="1450"/>
                      <a:pt x="1896" y="0"/>
                      <a:pt x="9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" name="Google Shape;929;p23"/>
              <p:cNvSpPr/>
              <p:nvPr/>
            </p:nvSpPr>
            <p:spPr>
              <a:xfrm>
                <a:off x="4922350" y="2170750"/>
                <a:ext cx="54200" cy="80200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3208" extrusionOk="0">
                    <a:moveTo>
                      <a:pt x="663" y="0"/>
                    </a:moveTo>
                    <a:cubicBezTo>
                      <a:pt x="627" y="0"/>
                      <a:pt x="590" y="3"/>
                      <a:pt x="552" y="10"/>
                    </a:cubicBezTo>
                    <a:cubicBezTo>
                      <a:pt x="185" y="93"/>
                      <a:pt x="1" y="294"/>
                      <a:pt x="1" y="561"/>
                    </a:cubicBezTo>
                    <a:cubicBezTo>
                      <a:pt x="18" y="1363"/>
                      <a:pt x="335" y="2081"/>
                      <a:pt x="703" y="2783"/>
                    </a:cubicBezTo>
                    <a:cubicBezTo>
                      <a:pt x="814" y="3052"/>
                      <a:pt x="1135" y="3207"/>
                      <a:pt x="1437" y="3207"/>
                    </a:cubicBezTo>
                    <a:cubicBezTo>
                      <a:pt x="1680" y="3207"/>
                      <a:pt x="1909" y="3107"/>
                      <a:pt x="2006" y="2883"/>
                    </a:cubicBezTo>
                    <a:cubicBezTo>
                      <a:pt x="2167" y="2480"/>
                      <a:pt x="1705" y="0"/>
                      <a:pt x="6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" name="Google Shape;930;p23"/>
              <p:cNvSpPr/>
              <p:nvPr/>
            </p:nvSpPr>
            <p:spPr>
              <a:xfrm>
                <a:off x="4444925" y="2178200"/>
                <a:ext cx="61825" cy="74925"/>
              </a:xfrm>
              <a:custGeom>
                <a:avLst/>
                <a:gdLst/>
                <a:ahLst/>
                <a:cxnLst/>
                <a:rect l="l" t="t" r="r" b="b"/>
                <a:pathLst>
                  <a:path w="2473" h="2997" extrusionOk="0">
                    <a:moveTo>
                      <a:pt x="683" y="1"/>
                    </a:moveTo>
                    <a:cubicBezTo>
                      <a:pt x="640" y="1"/>
                      <a:pt x="596" y="5"/>
                      <a:pt x="551" y="12"/>
                    </a:cubicBezTo>
                    <a:cubicBezTo>
                      <a:pt x="234" y="46"/>
                      <a:pt x="0" y="313"/>
                      <a:pt x="0" y="631"/>
                    </a:cubicBezTo>
                    <a:cubicBezTo>
                      <a:pt x="65" y="1134"/>
                      <a:pt x="1068" y="2997"/>
                      <a:pt x="1860" y="2997"/>
                    </a:cubicBezTo>
                    <a:cubicBezTo>
                      <a:pt x="2092" y="2997"/>
                      <a:pt x="2306" y="2837"/>
                      <a:pt x="2473" y="2435"/>
                    </a:cubicBezTo>
                    <a:lnTo>
                      <a:pt x="2456" y="2418"/>
                    </a:lnTo>
                    <a:cubicBezTo>
                      <a:pt x="2408" y="1954"/>
                      <a:pt x="1685" y="1"/>
                      <a:pt x="6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" name="Google Shape;931;p23"/>
              <p:cNvSpPr/>
              <p:nvPr/>
            </p:nvSpPr>
            <p:spPr>
              <a:xfrm>
                <a:off x="4925175" y="2060000"/>
                <a:ext cx="74350" cy="7230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2892" extrusionOk="0">
                    <a:moveTo>
                      <a:pt x="1133" y="0"/>
                    </a:moveTo>
                    <a:cubicBezTo>
                      <a:pt x="1007" y="0"/>
                      <a:pt x="876" y="30"/>
                      <a:pt x="740" y="95"/>
                    </a:cubicBezTo>
                    <a:cubicBezTo>
                      <a:pt x="1" y="472"/>
                      <a:pt x="869" y="2892"/>
                      <a:pt x="1954" y="2892"/>
                    </a:cubicBezTo>
                    <a:cubicBezTo>
                      <a:pt x="2071" y="2892"/>
                      <a:pt x="2190" y="2864"/>
                      <a:pt x="2311" y="2802"/>
                    </a:cubicBezTo>
                    <a:cubicBezTo>
                      <a:pt x="2974" y="2516"/>
                      <a:pt x="2291" y="0"/>
                      <a:pt x="11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" name="Google Shape;932;p23"/>
              <p:cNvSpPr/>
              <p:nvPr/>
            </p:nvSpPr>
            <p:spPr>
              <a:xfrm>
                <a:off x="4530125" y="2220900"/>
                <a:ext cx="86900" cy="73325"/>
              </a:xfrm>
              <a:custGeom>
                <a:avLst/>
                <a:gdLst/>
                <a:ahLst/>
                <a:cxnLst/>
                <a:rect l="l" t="t" r="r" b="b"/>
                <a:pathLst>
                  <a:path w="3476" h="2933" extrusionOk="0">
                    <a:moveTo>
                      <a:pt x="1301" y="1"/>
                    </a:moveTo>
                    <a:cubicBezTo>
                      <a:pt x="1259" y="1"/>
                      <a:pt x="1216" y="3"/>
                      <a:pt x="1170" y="9"/>
                    </a:cubicBezTo>
                    <a:cubicBezTo>
                      <a:pt x="1" y="192"/>
                      <a:pt x="1337" y="2933"/>
                      <a:pt x="2306" y="2933"/>
                    </a:cubicBezTo>
                    <a:cubicBezTo>
                      <a:pt x="3476" y="2749"/>
                      <a:pt x="2808" y="1596"/>
                      <a:pt x="2473" y="1011"/>
                    </a:cubicBezTo>
                    <a:cubicBezTo>
                      <a:pt x="2191" y="572"/>
                      <a:pt x="1939" y="1"/>
                      <a:pt x="13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" name="Google Shape;933;p23"/>
              <p:cNvSpPr/>
              <p:nvPr/>
            </p:nvSpPr>
            <p:spPr>
              <a:xfrm>
                <a:off x="4579325" y="2136975"/>
                <a:ext cx="67375" cy="74550"/>
              </a:xfrm>
              <a:custGeom>
                <a:avLst/>
                <a:gdLst/>
                <a:ahLst/>
                <a:cxnLst/>
                <a:rect l="l" t="t" r="r" b="b"/>
                <a:pathLst>
                  <a:path w="2695" h="2982" extrusionOk="0">
                    <a:moveTo>
                      <a:pt x="935" y="0"/>
                    </a:moveTo>
                    <a:cubicBezTo>
                      <a:pt x="416" y="0"/>
                      <a:pt x="0" y="457"/>
                      <a:pt x="305" y="993"/>
                    </a:cubicBezTo>
                    <a:cubicBezTo>
                      <a:pt x="718" y="1456"/>
                      <a:pt x="1230" y="2982"/>
                      <a:pt x="2066" y="2982"/>
                    </a:cubicBezTo>
                    <a:cubicBezTo>
                      <a:pt x="2075" y="2982"/>
                      <a:pt x="2084" y="2982"/>
                      <a:pt x="2093" y="2981"/>
                    </a:cubicBezTo>
                    <a:cubicBezTo>
                      <a:pt x="2427" y="2981"/>
                      <a:pt x="2694" y="2681"/>
                      <a:pt x="2661" y="2363"/>
                    </a:cubicBezTo>
                    <a:cubicBezTo>
                      <a:pt x="2310" y="1611"/>
                      <a:pt x="2076" y="843"/>
                      <a:pt x="1525" y="208"/>
                    </a:cubicBezTo>
                    <a:cubicBezTo>
                      <a:pt x="1335" y="63"/>
                      <a:pt x="1128" y="0"/>
                      <a:pt x="9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" name="Google Shape;934;p23"/>
              <p:cNvSpPr/>
              <p:nvPr/>
            </p:nvSpPr>
            <p:spPr>
              <a:xfrm>
                <a:off x="4800225" y="2137400"/>
                <a:ext cx="84975" cy="72025"/>
              </a:xfrm>
              <a:custGeom>
                <a:avLst/>
                <a:gdLst/>
                <a:ahLst/>
                <a:cxnLst/>
                <a:rect l="l" t="t" r="r" b="b"/>
                <a:pathLst>
                  <a:path w="3399" h="2881" extrusionOk="0">
                    <a:moveTo>
                      <a:pt x="975" y="1"/>
                    </a:moveTo>
                    <a:cubicBezTo>
                      <a:pt x="358" y="1"/>
                      <a:pt x="0" y="649"/>
                      <a:pt x="1043" y="1895"/>
                    </a:cubicBezTo>
                    <a:cubicBezTo>
                      <a:pt x="1344" y="2279"/>
                      <a:pt x="1611" y="2831"/>
                      <a:pt x="2179" y="2881"/>
                    </a:cubicBezTo>
                    <a:cubicBezTo>
                      <a:pt x="3399" y="2730"/>
                      <a:pt x="2497" y="1644"/>
                      <a:pt x="2296" y="1060"/>
                    </a:cubicBezTo>
                    <a:cubicBezTo>
                      <a:pt x="2014" y="347"/>
                      <a:pt x="1425" y="1"/>
                      <a:pt x="97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" name="Google Shape;935;p23"/>
              <p:cNvSpPr/>
              <p:nvPr/>
            </p:nvSpPr>
            <p:spPr>
              <a:xfrm>
                <a:off x="4430700" y="1943500"/>
                <a:ext cx="59775" cy="65825"/>
              </a:xfrm>
              <a:custGeom>
                <a:avLst/>
                <a:gdLst/>
                <a:ahLst/>
                <a:cxnLst/>
                <a:rect l="l" t="t" r="r" b="b"/>
                <a:pathLst>
                  <a:path w="2391" h="2633" extrusionOk="0">
                    <a:moveTo>
                      <a:pt x="657" y="0"/>
                    </a:moveTo>
                    <a:cubicBezTo>
                      <a:pt x="319" y="0"/>
                      <a:pt x="31" y="267"/>
                      <a:pt x="1" y="628"/>
                    </a:cubicBezTo>
                    <a:cubicBezTo>
                      <a:pt x="68" y="1313"/>
                      <a:pt x="519" y="1965"/>
                      <a:pt x="1020" y="2450"/>
                    </a:cubicBezTo>
                    <a:cubicBezTo>
                      <a:pt x="1166" y="2577"/>
                      <a:pt x="1341" y="2632"/>
                      <a:pt x="1511" y="2632"/>
                    </a:cubicBezTo>
                    <a:cubicBezTo>
                      <a:pt x="1967" y="2632"/>
                      <a:pt x="2391" y="2234"/>
                      <a:pt x="2123" y="1748"/>
                    </a:cubicBezTo>
                    <a:cubicBezTo>
                      <a:pt x="1889" y="1330"/>
                      <a:pt x="1588" y="127"/>
                      <a:pt x="770" y="10"/>
                    </a:cubicBezTo>
                    <a:cubicBezTo>
                      <a:pt x="732" y="4"/>
                      <a:pt x="694" y="0"/>
                      <a:pt x="6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36" name="Google Shape;936;p23"/>
            <p:cNvSpPr/>
            <p:nvPr/>
          </p:nvSpPr>
          <p:spPr>
            <a:xfrm>
              <a:off x="168000" y="110782"/>
              <a:ext cx="891240" cy="668346"/>
            </a:xfrm>
            <a:custGeom>
              <a:avLst/>
              <a:gdLst/>
              <a:ahLst/>
              <a:cxnLst/>
              <a:rect l="l" t="t" r="r" b="b"/>
              <a:pathLst>
                <a:path w="29209" h="21904" extrusionOk="0">
                  <a:moveTo>
                    <a:pt x="7129" y="1"/>
                  </a:moveTo>
                  <a:cubicBezTo>
                    <a:pt x="1" y="1"/>
                    <a:pt x="322" y="9489"/>
                    <a:pt x="670" y="15575"/>
                  </a:cubicBezTo>
                  <a:cubicBezTo>
                    <a:pt x="854" y="18817"/>
                    <a:pt x="369" y="21156"/>
                    <a:pt x="3260" y="21808"/>
                  </a:cubicBezTo>
                  <a:cubicBezTo>
                    <a:pt x="3558" y="21874"/>
                    <a:pt x="3898" y="21903"/>
                    <a:pt x="4268" y="21903"/>
                  </a:cubicBezTo>
                  <a:cubicBezTo>
                    <a:pt x="6407" y="21903"/>
                    <a:pt x="9537" y="20930"/>
                    <a:pt x="11246" y="20588"/>
                  </a:cubicBezTo>
                  <a:cubicBezTo>
                    <a:pt x="15006" y="19819"/>
                    <a:pt x="22140" y="18817"/>
                    <a:pt x="25733" y="16260"/>
                  </a:cubicBezTo>
                  <a:cubicBezTo>
                    <a:pt x="29208" y="11883"/>
                    <a:pt x="13736" y="1323"/>
                    <a:pt x="9592" y="320"/>
                  </a:cubicBezTo>
                  <a:cubicBezTo>
                    <a:pt x="8686" y="102"/>
                    <a:pt x="7867" y="1"/>
                    <a:pt x="712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37" name="Google Shape;937;p23"/>
            <p:cNvGrpSpPr/>
            <p:nvPr/>
          </p:nvGrpSpPr>
          <p:grpSpPr>
            <a:xfrm>
              <a:off x="125322" y="946930"/>
              <a:ext cx="590417" cy="585413"/>
              <a:chOff x="2270700" y="2368975"/>
              <a:chExt cx="483750" cy="479650"/>
            </a:xfrm>
          </p:grpSpPr>
          <p:sp>
            <p:nvSpPr>
              <p:cNvPr id="938" name="Google Shape;938;p23"/>
              <p:cNvSpPr/>
              <p:nvPr/>
            </p:nvSpPr>
            <p:spPr>
              <a:xfrm>
                <a:off x="2270700" y="2368975"/>
                <a:ext cx="483750" cy="479650"/>
              </a:xfrm>
              <a:custGeom>
                <a:avLst/>
                <a:gdLst/>
                <a:ahLst/>
                <a:cxnLst/>
                <a:rect l="l" t="t" r="r" b="b"/>
                <a:pathLst>
                  <a:path w="19350" h="19186" extrusionOk="0">
                    <a:moveTo>
                      <a:pt x="7878" y="0"/>
                    </a:moveTo>
                    <a:cubicBezTo>
                      <a:pt x="5307" y="0"/>
                      <a:pt x="5950" y="2170"/>
                      <a:pt x="5999" y="4027"/>
                    </a:cubicBezTo>
                    <a:cubicBezTo>
                      <a:pt x="5075" y="3436"/>
                      <a:pt x="3808" y="2969"/>
                      <a:pt x="2676" y="2969"/>
                    </a:cubicBezTo>
                    <a:cubicBezTo>
                      <a:pt x="1250" y="2969"/>
                      <a:pt x="38" y="3711"/>
                      <a:pt x="1" y="5882"/>
                    </a:cubicBezTo>
                    <a:cubicBezTo>
                      <a:pt x="151" y="7586"/>
                      <a:pt x="1588" y="8622"/>
                      <a:pt x="2658" y="9691"/>
                    </a:cubicBezTo>
                    <a:cubicBezTo>
                      <a:pt x="1772" y="10159"/>
                      <a:pt x="84" y="11713"/>
                      <a:pt x="619" y="13033"/>
                    </a:cubicBezTo>
                    <a:cubicBezTo>
                      <a:pt x="636" y="13518"/>
                      <a:pt x="619" y="13919"/>
                      <a:pt x="953" y="14286"/>
                    </a:cubicBezTo>
                    <a:cubicBezTo>
                      <a:pt x="2149" y="15252"/>
                      <a:pt x="3702" y="15625"/>
                      <a:pt x="5253" y="15625"/>
                    </a:cubicBezTo>
                    <a:cubicBezTo>
                      <a:pt x="5849" y="15625"/>
                      <a:pt x="6444" y="15570"/>
                      <a:pt x="7019" y="15472"/>
                    </a:cubicBezTo>
                    <a:cubicBezTo>
                      <a:pt x="7047" y="15453"/>
                      <a:pt x="7075" y="15444"/>
                      <a:pt x="7101" y="15444"/>
                    </a:cubicBezTo>
                    <a:cubicBezTo>
                      <a:pt x="7465" y="15444"/>
                      <a:pt x="7685" y="17150"/>
                      <a:pt x="8572" y="17929"/>
                    </a:cubicBezTo>
                    <a:cubicBezTo>
                      <a:pt x="9296" y="18678"/>
                      <a:pt x="10205" y="19186"/>
                      <a:pt x="11107" y="19186"/>
                    </a:cubicBezTo>
                    <a:cubicBezTo>
                      <a:pt x="11913" y="19186"/>
                      <a:pt x="12713" y="18780"/>
                      <a:pt x="13368" y="17778"/>
                    </a:cubicBezTo>
                    <a:cubicBezTo>
                      <a:pt x="13836" y="16960"/>
                      <a:pt x="13552" y="15974"/>
                      <a:pt x="13518" y="15122"/>
                    </a:cubicBezTo>
                    <a:lnTo>
                      <a:pt x="13518" y="15122"/>
                    </a:lnTo>
                    <a:cubicBezTo>
                      <a:pt x="13874" y="15321"/>
                      <a:pt x="14335" y="15405"/>
                      <a:pt x="14829" y="15405"/>
                    </a:cubicBezTo>
                    <a:cubicBezTo>
                      <a:pt x="15496" y="15405"/>
                      <a:pt x="16222" y="15252"/>
                      <a:pt x="16826" y="15021"/>
                    </a:cubicBezTo>
                    <a:cubicBezTo>
                      <a:pt x="19349" y="13384"/>
                      <a:pt x="17963" y="10911"/>
                      <a:pt x="15690" y="10009"/>
                    </a:cubicBezTo>
                    <a:cubicBezTo>
                      <a:pt x="16593" y="9307"/>
                      <a:pt x="18481" y="8873"/>
                      <a:pt x="18831" y="7553"/>
                    </a:cubicBezTo>
                    <a:cubicBezTo>
                      <a:pt x="18798" y="6249"/>
                      <a:pt x="18430" y="5414"/>
                      <a:pt x="16943" y="5180"/>
                    </a:cubicBezTo>
                    <a:cubicBezTo>
                      <a:pt x="16625" y="5003"/>
                      <a:pt x="16303" y="4952"/>
                      <a:pt x="15979" y="4952"/>
                    </a:cubicBezTo>
                    <a:cubicBezTo>
                      <a:pt x="15537" y="4952"/>
                      <a:pt x="15090" y="5046"/>
                      <a:pt x="14638" y="5046"/>
                    </a:cubicBezTo>
                    <a:cubicBezTo>
                      <a:pt x="14529" y="5037"/>
                      <a:pt x="14423" y="5032"/>
                      <a:pt x="14318" y="5032"/>
                    </a:cubicBezTo>
                    <a:cubicBezTo>
                      <a:pt x="13535" y="5032"/>
                      <a:pt x="12844" y="5283"/>
                      <a:pt x="12048" y="5431"/>
                    </a:cubicBezTo>
                    <a:cubicBezTo>
                      <a:pt x="11847" y="5347"/>
                      <a:pt x="11914" y="4963"/>
                      <a:pt x="11831" y="4729"/>
                    </a:cubicBezTo>
                    <a:cubicBezTo>
                      <a:pt x="11647" y="3860"/>
                      <a:pt x="11379" y="2991"/>
                      <a:pt x="11045" y="2173"/>
                    </a:cubicBezTo>
                    <a:cubicBezTo>
                      <a:pt x="10444" y="936"/>
                      <a:pt x="9107" y="685"/>
                      <a:pt x="7937" y="0"/>
                    </a:cubicBezTo>
                    <a:cubicBezTo>
                      <a:pt x="7918" y="0"/>
                      <a:pt x="7898" y="0"/>
                      <a:pt x="78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" name="Google Shape;939;p23"/>
              <p:cNvSpPr/>
              <p:nvPr/>
            </p:nvSpPr>
            <p:spPr>
              <a:xfrm>
                <a:off x="2412325" y="2565300"/>
                <a:ext cx="148725" cy="127425"/>
              </a:xfrm>
              <a:custGeom>
                <a:avLst/>
                <a:gdLst/>
                <a:ahLst/>
                <a:cxnLst/>
                <a:rect l="l" t="t" r="r" b="b"/>
                <a:pathLst>
                  <a:path w="5949" h="5097" extrusionOk="0">
                    <a:moveTo>
                      <a:pt x="3605" y="33"/>
                    </a:moveTo>
                    <a:cubicBezTo>
                      <a:pt x="3595" y="33"/>
                      <a:pt x="3585" y="33"/>
                      <a:pt x="3576" y="34"/>
                    </a:cubicBezTo>
                    <a:cubicBezTo>
                      <a:pt x="2907" y="84"/>
                      <a:pt x="2707" y="0"/>
                      <a:pt x="2105" y="167"/>
                    </a:cubicBezTo>
                    <a:cubicBezTo>
                      <a:pt x="1237" y="385"/>
                      <a:pt x="418" y="1036"/>
                      <a:pt x="234" y="1955"/>
                    </a:cubicBezTo>
                    <a:cubicBezTo>
                      <a:pt x="0" y="3091"/>
                      <a:pt x="953" y="4579"/>
                      <a:pt x="2055" y="4896"/>
                    </a:cubicBezTo>
                    <a:cubicBezTo>
                      <a:pt x="2482" y="5024"/>
                      <a:pt x="2955" y="5097"/>
                      <a:pt x="3419" y="5097"/>
                    </a:cubicBezTo>
                    <a:cubicBezTo>
                      <a:pt x="4716" y="5097"/>
                      <a:pt x="5948" y="4525"/>
                      <a:pt x="5948" y="2975"/>
                    </a:cubicBezTo>
                    <a:cubicBezTo>
                      <a:pt x="5948" y="2340"/>
                      <a:pt x="5798" y="1571"/>
                      <a:pt x="5330" y="1103"/>
                    </a:cubicBezTo>
                    <a:cubicBezTo>
                      <a:pt x="5036" y="809"/>
                      <a:pt x="4083" y="33"/>
                      <a:pt x="3605" y="3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40" name="Google Shape;940;p23"/>
          <p:cNvGrpSpPr/>
          <p:nvPr/>
        </p:nvGrpSpPr>
        <p:grpSpPr>
          <a:xfrm>
            <a:off x="7598726" y="3678397"/>
            <a:ext cx="1568527" cy="1548326"/>
            <a:chOff x="7598726" y="3678397"/>
            <a:chExt cx="1568527" cy="1548326"/>
          </a:xfrm>
        </p:grpSpPr>
        <p:sp>
          <p:nvSpPr>
            <p:cNvPr id="941" name="Google Shape;941;p23"/>
            <p:cNvSpPr/>
            <p:nvPr/>
          </p:nvSpPr>
          <p:spPr>
            <a:xfrm>
              <a:off x="8201807" y="3678397"/>
              <a:ext cx="965446" cy="1548326"/>
            </a:xfrm>
            <a:custGeom>
              <a:avLst/>
              <a:gdLst/>
              <a:ahLst/>
              <a:cxnLst/>
              <a:rect l="l" t="t" r="r" b="b"/>
              <a:pathLst>
                <a:path w="31641" h="50744" extrusionOk="0">
                  <a:moveTo>
                    <a:pt x="15654" y="0"/>
                  </a:moveTo>
                  <a:cubicBezTo>
                    <a:pt x="14340" y="0"/>
                    <a:pt x="12916" y="1057"/>
                    <a:pt x="12097" y="2978"/>
                  </a:cubicBezTo>
                  <a:cubicBezTo>
                    <a:pt x="10042" y="7857"/>
                    <a:pt x="12398" y="12870"/>
                    <a:pt x="13267" y="17648"/>
                  </a:cubicBezTo>
                  <a:cubicBezTo>
                    <a:pt x="13555" y="19325"/>
                    <a:pt x="13874" y="24696"/>
                    <a:pt x="12108" y="24696"/>
                  </a:cubicBezTo>
                  <a:cubicBezTo>
                    <a:pt x="11620" y="24696"/>
                    <a:pt x="10974" y="24287"/>
                    <a:pt x="10125" y="23279"/>
                  </a:cubicBezTo>
                  <a:cubicBezTo>
                    <a:pt x="8691" y="21577"/>
                    <a:pt x="7613" y="16810"/>
                    <a:pt x="4409" y="16810"/>
                  </a:cubicBezTo>
                  <a:cubicBezTo>
                    <a:pt x="4217" y="16810"/>
                    <a:pt x="4017" y="16827"/>
                    <a:pt x="3810" y="16863"/>
                  </a:cubicBezTo>
                  <a:cubicBezTo>
                    <a:pt x="0" y="17498"/>
                    <a:pt x="1420" y="23597"/>
                    <a:pt x="3275" y="25384"/>
                  </a:cubicBezTo>
                  <a:cubicBezTo>
                    <a:pt x="7887" y="29846"/>
                    <a:pt x="15572" y="32335"/>
                    <a:pt x="14704" y="40038"/>
                  </a:cubicBezTo>
                  <a:cubicBezTo>
                    <a:pt x="13727" y="39986"/>
                    <a:pt x="12864" y="39511"/>
                    <a:pt x="12034" y="39511"/>
                  </a:cubicBezTo>
                  <a:cubicBezTo>
                    <a:pt x="11514" y="39511"/>
                    <a:pt x="11007" y="39697"/>
                    <a:pt x="10493" y="40288"/>
                  </a:cubicBezTo>
                  <a:cubicBezTo>
                    <a:pt x="9006" y="41976"/>
                    <a:pt x="10059" y="43279"/>
                    <a:pt x="11312" y="44248"/>
                  </a:cubicBezTo>
                  <a:cubicBezTo>
                    <a:pt x="13049" y="45602"/>
                    <a:pt x="15439" y="45134"/>
                    <a:pt x="16742" y="47039"/>
                  </a:cubicBezTo>
                  <a:cubicBezTo>
                    <a:pt x="17488" y="48149"/>
                    <a:pt x="17111" y="50743"/>
                    <a:pt x="18779" y="50743"/>
                  </a:cubicBezTo>
                  <a:cubicBezTo>
                    <a:pt x="18943" y="50743"/>
                    <a:pt x="19126" y="50718"/>
                    <a:pt x="19332" y="50664"/>
                  </a:cubicBezTo>
                  <a:cubicBezTo>
                    <a:pt x="21270" y="50180"/>
                    <a:pt x="21086" y="45919"/>
                    <a:pt x="21287" y="45334"/>
                  </a:cubicBezTo>
                  <a:cubicBezTo>
                    <a:pt x="21521" y="38100"/>
                    <a:pt x="27636" y="34491"/>
                    <a:pt x="29975" y="28108"/>
                  </a:cubicBezTo>
                  <a:cubicBezTo>
                    <a:pt x="30737" y="26017"/>
                    <a:pt x="31640" y="21394"/>
                    <a:pt x="28277" y="21394"/>
                  </a:cubicBezTo>
                  <a:cubicBezTo>
                    <a:pt x="28173" y="21394"/>
                    <a:pt x="28065" y="21399"/>
                    <a:pt x="27953" y="21408"/>
                  </a:cubicBezTo>
                  <a:cubicBezTo>
                    <a:pt x="24094" y="21709"/>
                    <a:pt x="25380" y="26571"/>
                    <a:pt x="23994" y="28826"/>
                  </a:cubicBezTo>
                  <a:cubicBezTo>
                    <a:pt x="23362" y="29851"/>
                    <a:pt x="22754" y="30268"/>
                    <a:pt x="22228" y="30268"/>
                  </a:cubicBezTo>
                  <a:cubicBezTo>
                    <a:pt x="21126" y="30268"/>
                    <a:pt x="20387" y="28433"/>
                    <a:pt x="20568" y="26521"/>
                  </a:cubicBezTo>
                  <a:cubicBezTo>
                    <a:pt x="20953" y="22160"/>
                    <a:pt x="24645" y="18818"/>
                    <a:pt x="25213" y="14323"/>
                  </a:cubicBezTo>
                  <a:cubicBezTo>
                    <a:pt x="25397" y="12785"/>
                    <a:pt x="25364" y="10389"/>
                    <a:pt x="23975" y="10389"/>
                  </a:cubicBezTo>
                  <a:cubicBezTo>
                    <a:pt x="23598" y="10389"/>
                    <a:pt x="23122" y="10565"/>
                    <a:pt x="22523" y="10982"/>
                  </a:cubicBezTo>
                  <a:cubicBezTo>
                    <a:pt x="20455" y="12417"/>
                    <a:pt x="20825" y="17660"/>
                    <a:pt x="17863" y="17660"/>
                  </a:cubicBezTo>
                  <a:cubicBezTo>
                    <a:pt x="17619" y="17660"/>
                    <a:pt x="17352" y="17625"/>
                    <a:pt x="17060" y="17548"/>
                  </a:cubicBezTo>
                  <a:cubicBezTo>
                    <a:pt x="15740" y="12820"/>
                    <a:pt x="19332" y="8191"/>
                    <a:pt x="18547" y="3363"/>
                  </a:cubicBezTo>
                  <a:cubicBezTo>
                    <a:pt x="18171" y="1057"/>
                    <a:pt x="16968" y="0"/>
                    <a:pt x="1565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23"/>
            <p:cNvSpPr/>
            <p:nvPr/>
          </p:nvSpPr>
          <p:spPr>
            <a:xfrm>
              <a:off x="7598726" y="4485875"/>
              <a:ext cx="832054" cy="585411"/>
            </a:xfrm>
            <a:custGeom>
              <a:avLst/>
              <a:gdLst/>
              <a:ahLst/>
              <a:cxnLst/>
              <a:rect l="l" t="t" r="r" b="b"/>
              <a:pathLst>
                <a:path w="26192" h="18428" extrusionOk="0">
                  <a:moveTo>
                    <a:pt x="12797" y="6506"/>
                  </a:moveTo>
                  <a:cubicBezTo>
                    <a:pt x="14548" y="6506"/>
                    <a:pt x="16600" y="7440"/>
                    <a:pt x="17327" y="9269"/>
                  </a:cubicBezTo>
                  <a:cubicBezTo>
                    <a:pt x="17463" y="10877"/>
                    <a:pt x="15021" y="11733"/>
                    <a:pt x="13063" y="11733"/>
                  </a:cubicBezTo>
                  <a:cubicBezTo>
                    <a:pt x="12132" y="11733"/>
                    <a:pt x="11310" y="11539"/>
                    <a:pt x="10928" y="11141"/>
                  </a:cubicBezTo>
                  <a:cubicBezTo>
                    <a:pt x="8821" y="8023"/>
                    <a:pt x="10565" y="6506"/>
                    <a:pt x="12797" y="6506"/>
                  </a:cubicBezTo>
                  <a:close/>
                  <a:moveTo>
                    <a:pt x="12243" y="0"/>
                  </a:moveTo>
                  <a:cubicBezTo>
                    <a:pt x="11633" y="0"/>
                    <a:pt x="11031" y="64"/>
                    <a:pt x="10443" y="197"/>
                  </a:cubicBezTo>
                  <a:cubicBezTo>
                    <a:pt x="3793" y="598"/>
                    <a:pt x="0" y="10038"/>
                    <a:pt x="3459" y="14750"/>
                  </a:cubicBezTo>
                  <a:cubicBezTo>
                    <a:pt x="5239" y="17211"/>
                    <a:pt x="9327" y="18428"/>
                    <a:pt x="13388" y="18428"/>
                  </a:cubicBezTo>
                  <a:cubicBezTo>
                    <a:pt x="18095" y="18428"/>
                    <a:pt x="22764" y="16793"/>
                    <a:pt x="23760" y="13563"/>
                  </a:cubicBezTo>
                  <a:cubicBezTo>
                    <a:pt x="26192" y="7370"/>
                    <a:pt x="18825" y="0"/>
                    <a:pt x="122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3" name="Google Shape;943;p23"/>
          <p:cNvGrpSpPr/>
          <p:nvPr/>
        </p:nvGrpSpPr>
        <p:grpSpPr>
          <a:xfrm>
            <a:off x="7295310" y="72937"/>
            <a:ext cx="1819935" cy="1421908"/>
            <a:chOff x="7295310" y="72937"/>
            <a:chExt cx="1819935" cy="1421908"/>
          </a:xfrm>
        </p:grpSpPr>
        <p:grpSp>
          <p:nvGrpSpPr>
            <p:cNvPr id="944" name="Google Shape;944;p23"/>
            <p:cNvGrpSpPr/>
            <p:nvPr/>
          </p:nvGrpSpPr>
          <p:grpSpPr>
            <a:xfrm rot="-1217865">
              <a:off x="8157087" y="727611"/>
              <a:ext cx="547388" cy="562436"/>
              <a:chOff x="6207250" y="3173000"/>
              <a:chExt cx="436525" cy="448525"/>
            </a:xfrm>
          </p:grpSpPr>
          <p:sp>
            <p:nvSpPr>
              <p:cNvPr id="945" name="Google Shape;945;p23"/>
              <p:cNvSpPr/>
              <p:nvPr/>
            </p:nvSpPr>
            <p:spPr>
              <a:xfrm>
                <a:off x="6449950" y="3173000"/>
                <a:ext cx="193825" cy="172500"/>
              </a:xfrm>
              <a:custGeom>
                <a:avLst/>
                <a:gdLst/>
                <a:ahLst/>
                <a:cxnLst/>
                <a:rect l="l" t="t" r="r" b="b"/>
                <a:pathLst>
                  <a:path w="7753" h="6900" extrusionOk="0">
                    <a:moveTo>
                      <a:pt x="3447" y="0"/>
                    </a:moveTo>
                    <a:cubicBezTo>
                      <a:pt x="1994" y="0"/>
                      <a:pt x="955" y="785"/>
                      <a:pt x="418" y="2042"/>
                    </a:cubicBezTo>
                    <a:cubicBezTo>
                      <a:pt x="0" y="3061"/>
                      <a:pt x="217" y="4331"/>
                      <a:pt x="635" y="5333"/>
                    </a:cubicBezTo>
                    <a:cubicBezTo>
                      <a:pt x="1082" y="6385"/>
                      <a:pt x="2440" y="6899"/>
                      <a:pt x="3642" y="6899"/>
                    </a:cubicBezTo>
                    <a:cubicBezTo>
                      <a:pt x="3967" y="6899"/>
                      <a:pt x="4281" y="6862"/>
                      <a:pt x="4562" y="6787"/>
                    </a:cubicBezTo>
                    <a:cubicBezTo>
                      <a:pt x="6232" y="6336"/>
                      <a:pt x="7753" y="4581"/>
                      <a:pt x="7252" y="2743"/>
                    </a:cubicBezTo>
                    <a:cubicBezTo>
                      <a:pt x="7035" y="1958"/>
                      <a:pt x="6232" y="605"/>
                      <a:pt x="4745" y="187"/>
                    </a:cubicBezTo>
                    <a:cubicBezTo>
                      <a:pt x="4282" y="60"/>
                      <a:pt x="3849" y="0"/>
                      <a:pt x="344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" name="Google Shape;946;p23"/>
              <p:cNvSpPr/>
              <p:nvPr/>
            </p:nvSpPr>
            <p:spPr>
              <a:xfrm>
                <a:off x="6245250" y="3237125"/>
                <a:ext cx="186325" cy="172425"/>
              </a:xfrm>
              <a:custGeom>
                <a:avLst/>
                <a:gdLst/>
                <a:ahLst/>
                <a:cxnLst/>
                <a:rect l="l" t="t" r="r" b="b"/>
                <a:pathLst>
                  <a:path w="7453" h="6897" extrusionOk="0">
                    <a:moveTo>
                      <a:pt x="2478" y="1"/>
                    </a:moveTo>
                    <a:cubicBezTo>
                      <a:pt x="2113" y="1"/>
                      <a:pt x="1776" y="94"/>
                      <a:pt x="1405" y="362"/>
                    </a:cubicBezTo>
                    <a:cubicBezTo>
                      <a:pt x="285" y="1181"/>
                      <a:pt x="1" y="2601"/>
                      <a:pt x="118" y="3921"/>
                    </a:cubicBezTo>
                    <a:cubicBezTo>
                      <a:pt x="274" y="5611"/>
                      <a:pt x="1667" y="6897"/>
                      <a:pt x="3214" y="6897"/>
                    </a:cubicBezTo>
                    <a:cubicBezTo>
                      <a:pt x="3823" y="6897"/>
                      <a:pt x="4457" y="6697"/>
                      <a:pt x="5047" y="6244"/>
                    </a:cubicBezTo>
                    <a:cubicBezTo>
                      <a:pt x="7453" y="4356"/>
                      <a:pt x="6467" y="880"/>
                      <a:pt x="3627" y="178"/>
                    </a:cubicBezTo>
                    <a:cubicBezTo>
                      <a:pt x="3184" y="82"/>
                      <a:pt x="2818" y="1"/>
                      <a:pt x="247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" name="Google Shape;947;p23"/>
              <p:cNvSpPr/>
              <p:nvPr/>
            </p:nvSpPr>
            <p:spPr>
              <a:xfrm>
                <a:off x="6389025" y="3373125"/>
                <a:ext cx="220925" cy="173100"/>
              </a:xfrm>
              <a:custGeom>
                <a:avLst/>
                <a:gdLst/>
                <a:ahLst/>
                <a:cxnLst/>
                <a:rect l="l" t="t" r="r" b="b"/>
                <a:pathLst>
                  <a:path w="8837" h="6924" extrusionOk="0">
                    <a:moveTo>
                      <a:pt x="4275" y="0"/>
                    </a:moveTo>
                    <a:cubicBezTo>
                      <a:pt x="1984" y="0"/>
                      <a:pt x="1" y="1806"/>
                      <a:pt x="649" y="4262"/>
                    </a:cubicBezTo>
                    <a:cubicBezTo>
                      <a:pt x="1050" y="5749"/>
                      <a:pt x="1819" y="6685"/>
                      <a:pt x="3440" y="6902"/>
                    </a:cubicBezTo>
                    <a:cubicBezTo>
                      <a:pt x="3557" y="6917"/>
                      <a:pt x="3677" y="6924"/>
                      <a:pt x="3800" y="6924"/>
                    </a:cubicBezTo>
                    <a:cubicBezTo>
                      <a:pt x="5084" y="6924"/>
                      <a:pt x="6648" y="6154"/>
                      <a:pt x="7350" y="5148"/>
                    </a:cubicBezTo>
                    <a:cubicBezTo>
                      <a:pt x="8837" y="3009"/>
                      <a:pt x="8235" y="1021"/>
                      <a:pt x="5745" y="252"/>
                    </a:cubicBezTo>
                    <a:cubicBezTo>
                      <a:pt x="5256" y="80"/>
                      <a:pt x="4759" y="0"/>
                      <a:pt x="427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" name="Google Shape;948;p23"/>
              <p:cNvSpPr/>
              <p:nvPr/>
            </p:nvSpPr>
            <p:spPr>
              <a:xfrm>
                <a:off x="6207250" y="3455525"/>
                <a:ext cx="188675" cy="166000"/>
              </a:xfrm>
              <a:custGeom>
                <a:avLst/>
                <a:gdLst/>
                <a:ahLst/>
                <a:cxnLst/>
                <a:rect l="l" t="t" r="r" b="b"/>
                <a:pathLst>
                  <a:path w="7547" h="6640" extrusionOk="0">
                    <a:moveTo>
                      <a:pt x="3538" y="0"/>
                    </a:moveTo>
                    <a:cubicBezTo>
                      <a:pt x="2510" y="0"/>
                      <a:pt x="1509" y="410"/>
                      <a:pt x="936" y="1752"/>
                    </a:cubicBezTo>
                    <a:cubicBezTo>
                      <a:pt x="1" y="3907"/>
                      <a:pt x="919" y="6263"/>
                      <a:pt x="3376" y="6597"/>
                    </a:cubicBezTo>
                    <a:cubicBezTo>
                      <a:pt x="3577" y="6625"/>
                      <a:pt x="3779" y="6639"/>
                      <a:pt x="3980" y="6639"/>
                    </a:cubicBezTo>
                    <a:cubicBezTo>
                      <a:pt x="5815" y="6639"/>
                      <a:pt x="7546" y="5484"/>
                      <a:pt x="7486" y="3406"/>
                    </a:cubicBezTo>
                    <a:cubicBezTo>
                      <a:pt x="7419" y="1935"/>
                      <a:pt x="6617" y="666"/>
                      <a:pt x="5180" y="281"/>
                    </a:cubicBezTo>
                    <a:cubicBezTo>
                      <a:pt x="4667" y="122"/>
                      <a:pt x="4099" y="0"/>
                      <a:pt x="353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49" name="Google Shape;949;p23"/>
            <p:cNvSpPr/>
            <p:nvPr/>
          </p:nvSpPr>
          <p:spPr>
            <a:xfrm rot="-6195632">
              <a:off x="8247681" y="132456"/>
              <a:ext cx="766842" cy="814094"/>
            </a:xfrm>
            <a:custGeom>
              <a:avLst/>
              <a:gdLst/>
              <a:ahLst/>
              <a:cxnLst/>
              <a:rect l="l" t="t" r="r" b="b"/>
              <a:pathLst>
                <a:path w="20335" h="21588" extrusionOk="0">
                  <a:moveTo>
                    <a:pt x="18357" y="0"/>
                  </a:moveTo>
                  <a:cubicBezTo>
                    <a:pt x="17881" y="0"/>
                    <a:pt x="17320" y="188"/>
                    <a:pt x="16826" y="318"/>
                  </a:cubicBezTo>
                  <a:cubicBezTo>
                    <a:pt x="15873" y="451"/>
                    <a:pt x="14821" y="384"/>
                    <a:pt x="13801" y="501"/>
                  </a:cubicBezTo>
                  <a:cubicBezTo>
                    <a:pt x="13751" y="1086"/>
                    <a:pt x="14085" y="2841"/>
                    <a:pt x="14069" y="3409"/>
                  </a:cubicBezTo>
                  <a:cubicBezTo>
                    <a:pt x="13918" y="8956"/>
                    <a:pt x="13200" y="9591"/>
                    <a:pt x="12348" y="11078"/>
                  </a:cubicBezTo>
                  <a:cubicBezTo>
                    <a:pt x="10081" y="15158"/>
                    <a:pt x="4342" y="16608"/>
                    <a:pt x="1325" y="16608"/>
                  </a:cubicBezTo>
                  <a:cubicBezTo>
                    <a:pt x="784" y="16608"/>
                    <a:pt x="330" y="16561"/>
                    <a:pt x="0" y="16475"/>
                  </a:cubicBezTo>
                  <a:lnTo>
                    <a:pt x="0" y="16475"/>
                  </a:lnTo>
                  <a:cubicBezTo>
                    <a:pt x="17" y="18196"/>
                    <a:pt x="251" y="19917"/>
                    <a:pt x="685" y="21587"/>
                  </a:cubicBezTo>
                  <a:cubicBezTo>
                    <a:pt x="685" y="21587"/>
                    <a:pt x="5247" y="21537"/>
                    <a:pt x="7486" y="20936"/>
                  </a:cubicBezTo>
                  <a:cubicBezTo>
                    <a:pt x="11011" y="20000"/>
                    <a:pt x="14503" y="18563"/>
                    <a:pt x="16859" y="15923"/>
                  </a:cubicBezTo>
                  <a:cubicBezTo>
                    <a:pt x="20335" y="11813"/>
                    <a:pt x="20184" y="3559"/>
                    <a:pt x="18898" y="117"/>
                  </a:cubicBezTo>
                  <a:cubicBezTo>
                    <a:pt x="18740" y="33"/>
                    <a:pt x="18556" y="0"/>
                    <a:pt x="183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23"/>
            <p:cNvSpPr/>
            <p:nvPr/>
          </p:nvSpPr>
          <p:spPr>
            <a:xfrm rot="2070751">
              <a:off x="7365366" y="834505"/>
              <a:ext cx="767417" cy="485675"/>
            </a:xfrm>
            <a:custGeom>
              <a:avLst/>
              <a:gdLst/>
              <a:ahLst/>
              <a:cxnLst/>
              <a:rect l="l" t="t" r="r" b="b"/>
              <a:pathLst>
                <a:path w="24479" h="15492" extrusionOk="0">
                  <a:moveTo>
                    <a:pt x="14544" y="1"/>
                  </a:moveTo>
                  <a:cubicBezTo>
                    <a:pt x="13340" y="1"/>
                    <a:pt x="12687" y="1821"/>
                    <a:pt x="12431" y="2545"/>
                  </a:cubicBezTo>
                  <a:cubicBezTo>
                    <a:pt x="12164" y="3313"/>
                    <a:pt x="11763" y="4015"/>
                    <a:pt x="11529" y="4800"/>
                  </a:cubicBezTo>
                  <a:cubicBezTo>
                    <a:pt x="11462" y="5034"/>
                    <a:pt x="11446" y="5402"/>
                    <a:pt x="11295" y="5602"/>
                  </a:cubicBezTo>
                  <a:cubicBezTo>
                    <a:pt x="11295" y="5151"/>
                    <a:pt x="9958" y="2862"/>
                    <a:pt x="9541" y="2177"/>
                  </a:cubicBezTo>
                  <a:cubicBezTo>
                    <a:pt x="9240" y="1676"/>
                    <a:pt x="8455" y="957"/>
                    <a:pt x="7786" y="740"/>
                  </a:cubicBezTo>
                  <a:cubicBezTo>
                    <a:pt x="7478" y="648"/>
                    <a:pt x="7163" y="599"/>
                    <a:pt x="6849" y="599"/>
                  </a:cubicBezTo>
                  <a:cubicBezTo>
                    <a:pt x="6654" y="599"/>
                    <a:pt x="6458" y="618"/>
                    <a:pt x="6266" y="657"/>
                  </a:cubicBezTo>
                  <a:cubicBezTo>
                    <a:pt x="5564" y="740"/>
                    <a:pt x="5130" y="1509"/>
                    <a:pt x="4846" y="1960"/>
                  </a:cubicBezTo>
                  <a:cubicBezTo>
                    <a:pt x="4511" y="2528"/>
                    <a:pt x="4511" y="3180"/>
                    <a:pt x="4478" y="3798"/>
                  </a:cubicBezTo>
                  <a:cubicBezTo>
                    <a:pt x="4428" y="4366"/>
                    <a:pt x="4428" y="4934"/>
                    <a:pt x="4495" y="5519"/>
                  </a:cubicBezTo>
                  <a:cubicBezTo>
                    <a:pt x="4278" y="5118"/>
                    <a:pt x="3943" y="4784"/>
                    <a:pt x="3526" y="4567"/>
                  </a:cubicBezTo>
                  <a:cubicBezTo>
                    <a:pt x="3141" y="4316"/>
                    <a:pt x="2824" y="3948"/>
                    <a:pt x="2356" y="3798"/>
                  </a:cubicBezTo>
                  <a:cubicBezTo>
                    <a:pt x="2114" y="3725"/>
                    <a:pt x="1637" y="3635"/>
                    <a:pt x="1264" y="3635"/>
                  </a:cubicBezTo>
                  <a:cubicBezTo>
                    <a:pt x="1122" y="3635"/>
                    <a:pt x="995" y="3649"/>
                    <a:pt x="902" y="3681"/>
                  </a:cubicBezTo>
                  <a:cubicBezTo>
                    <a:pt x="0" y="3948"/>
                    <a:pt x="451" y="5770"/>
                    <a:pt x="668" y="6271"/>
                  </a:cubicBezTo>
                  <a:cubicBezTo>
                    <a:pt x="936" y="6839"/>
                    <a:pt x="1253" y="7374"/>
                    <a:pt x="1621" y="7875"/>
                  </a:cubicBezTo>
                  <a:cubicBezTo>
                    <a:pt x="2022" y="8443"/>
                    <a:pt x="2456" y="8978"/>
                    <a:pt x="2941" y="9479"/>
                  </a:cubicBezTo>
                  <a:cubicBezTo>
                    <a:pt x="3893" y="10448"/>
                    <a:pt x="4896" y="11384"/>
                    <a:pt x="5948" y="12269"/>
                  </a:cubicBezTo>
                  <a:cubicBezTo>
                    <a:pt x="6466" y="12704"/>
                    <a:pt x="6917" y="13222"/>
                    <a:pt x="7536" y="13589"/>
                  </a:cubicBezTo>
                  <a:cubicBezTo>
                    <a:pt x="7970" y="13856"/>
                    <a:pt x="8438" y="14074"/>
                    <a:pt x="8889" y="14341"/>
                  </a:cubicBezTo>
                  <a:cubicBezTo>
                    <a:pt x="9608" y="14792"/>
                    <a:pt x="10426" y="15126"/>
                    <a:pt x="11262" y="15293"/>
                  </a:cubicBezTo>
                  <a:cubicBezTo>
                    <a:pt x="11997" y="15444"/>
                    <a:pt x="13166" y="15427"/>
                    <a:pt x="13634" y="15477"/>
                  </a:cubicBezTo>
                  <a:cubicBezTo>
                    <a:pt x="13737" y="15487"/>
                    <a:pt x="13832" y="15491"/>
                    <a:pt x="13922" y="15491"/>
                  </a:cubicBezTo>
                  <a:cubicBezTo>
                    <a:pt x="14760" y="15491"/>
                    <a:pt x="15043" y="15089"/>
                    <a:pt x="15723" y="14742"/>
                  </a:cubicBezTo>
                  <a:cubicBezTo>
                    <a:pt x="16141" y="14541"/>
                    <a:pt x="16525" y="14291"/>
                    <a:pt x="16926" y="14074"/>
                  </a:cubicBezTo>
                  <a:cubicBezTo>
                    <a:pt x="17862" y="13539"/>
                    <a:pt x="18664" y="12720"/>
                    <a:pt x="19399" y="12002"/>
                  </a:cubicBezTo>
                  <a:cubicBezTo>
                    <a:pt x="21070" y="10348"/>
                    <a:pt x="22874" y="8610"/>
                    <a:pt x="23776" y="6572"/>
                  </a:cubicBezTo>
                  <a:cubicBezTo>
                    <a:pt x="24144" y="5786"/>
                    <a:pt x="24478" y="4700"/>
                    <a:pt x="24211" y="3831"/>
                  </a:cubicBezTo>
                  <a:cubicBezTo>
                    <a:pt x="24069" y="3359"/>
                    <a:pt x="23377" y="2975"/>
                    <a:pt x="22766" y="2975"/>
                  </a:cubicBezTo>
                  <a:cubicBezTo>
                    <a:pt x="22730" y="2975"/>
                    <a:pt x="22693" y="2976"/>
                    <a:pt x="22657" y="2979"/>
                  </a:cubicBezTo>
                  <a:cubicBezTo>
                    <a:pt x="21504" y="3079"/>
                    <a:pt x="20318" y="3881"/>
                    <a:pt x="19549" y="4533"/>
                  </a:cubicBezTo>
                  <a:cubicBezTo>
                    <a:pt x="18964" y="5051"/>
                    <a:pt x="18146" y="5636"/>
                    <a:pt x="17811" y="6287"/>
                  </a:cubicBezTo>
                  <a:cubicBezTo>
                    <a:pt x="17811" y="5285"/>
                    <a:pt x="17895" y="4366"/>
                    <a:pt x="17477" y="3414"/>
                  </a:cubicBezTo>
                  <a:cubicBezTo>
                    <a:pt x="17009" y="2311"/>
                    <a:pt x="16558" y="907"/>
                    <a:pt x="15238" y="189"/>
                  </a:cubicBezTo>
                  <a:cubicBezTo>
                    <a:pt x="14989" y="58"/>
                    <a:pt x="14758" y="1"/>
                    <a:pt x="145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1" name="Google Shape;951;p23"/>
          <p:cNvGrpSpPr/>
          <p:nvPr/>
        </p:nvGrpSpPr>
        <p:grpSpPr>
          <a:xfrm>
            <a:off x="-273051" y="3628132"/>
            <a:ext cx="1506591" cy="1696611"/>
            <a:chOff x="-273051" y="3628132"/>
            <a:chExt cx="1506591" cy="1696611"/>
          </a:xfrm>
        </p:grpSpPr>
        <p:sp>
          <p:nvSpPr>
            <p:cNvPr id="952" name="Google Shape;952;p23"/>
            <p:cNvSpPr/>
            <p:nvPr/>
          </p:nvSpPr>
          <p:spPr>
            <a:xfrm>
              <a:off x="911185" y="4485870"/>
              <a:ext cx="322355" cy="838873"/>
            </a:xfrm>
            <a:custGeom>
              <a:avLst/>
              <a:gdLst/>
              <a:ahLst/>
              <a:cxnLst/>
              <a:rect l="l" t="t" r="r" b="b"/>
              <a:pathLst>
                <a:path w="10227" h="26614" extrusionOk="0">
                  <a:moveTo>
                    <a:pt x="4402" y="1"/>
                  </a:moveTo>
                  <a:cubicBezTo>
                    <a:pt x="4189" y="1"/>
                    <a:pt x="3977" y="54"/>
                    <a:pt x="3777" y="161"/>
                  </a:cubicBezTo>
                  <a:cubicBezTo>
                    <a:pt x="3242" y="428"/>
                    <a:pt x="3159" y="997"/>
                    <a:pt x="3109" y="1531"/>
                  </a:cubicBezTo>
                  <a:cubicBezTo>
                    <a:pt x="2975" y="3035"/>
                    <a:pt x="2858" y="4539"/>
                    <a:pt x="2691" y="6042"/>
                  </a:cubicBezTo>
                  <a:cubicBezTo>
                    <a:pt x="2557" y="7346"/>
                    <a:pt x="2373" y="8649"/>
                    <a:pt x="2156" y="9936"/>
                  </a:cubicBezTo>
                  <a:cubicBezTo>
                    <a:pt x="2023" y="10771"/>
                    <a:pt x="1822" y="11606"/>
                    <a:pt x="1655" y="12442"/>
                  </a:cubicBezTo>
                  <a:cubicBezTo>
                    <a:pt x="1354" y="13912"/>
                    <a:pt x="1020" y="15366"/>
                    <a:pt x="719" y="16836"/>
                  </a:cubicBezTo>
                  <a:cubicBezTo>
                    <a:pt x="552" y="17655"/>
                    <a:pt x="419" y="18474"/>
                    <a:pt x="335" y="19309"/>
                  </a:cubicBezTo>
                  <a:cubicBezTo>
                    <a:pt x="201" y="20913"/>
                    <a:pt x="151" y="22534"/>
                    <a:pt x="51" y="24138"/>
                  </a:cubicBezTo>
                  <a:cubicBezTo>
                    <a:pt x="1" y="24906"/>
                    <a:pt x="302" y="25541"/>
                    <a:pt x="987" y="25809"/>
                  </a:cubicBezTo>
                  <a:cubicBezTo>
                    <a:pt x="1321" y="25942"/>
                    <a:pt x="1705" y="25909"/>
                    <a:pt x="2073" y="25976"/>
                  </a:cubicBezTo>
                  <a:cubicBezTo>
                    <a:pt x="3359" y="26176"/>
                    <a:pt x="4646" y="26410"/>
                    <a:pt x="5949" y="26594"/>
                  </a:cubicBezTo>
                  <a:cubicBezTo>
                    <a:pt x="6041" y="26607"/>
                    <a:pt x="6130" y="26613"/>
                    <a:pt x="6215" y="26613"/>
                  </a:cubicBezTo>
                  <a:cubicBezTo>
                    <a:pt x="6898" y="26613"/>
                    <a:pt x="7339" y="26197"/>
                    <a:pt x="7503" y="25424"/>
                  </a:cubicBezTo>
                  <a:cubicBezTo>
                    <a:pt x="7737" y="24338"/>
                    <a:pt x="7586" y="23219"/>
                    <a:pt x="7921" y="22116"/>
                  </a:cubicBezTo>
                  <a:cubicBezTo>
                    <a:pt x="8188" y="21281"/>
                    <a:pt x="8171" y="20362"/>
                    <a:pt x="8288" y="19476"/>
                  </a:cubicBezTo>
                  <a:cubicBezTo>
                    <a:pt x="8455" y="18039"/>
                    <a:pt x="8639" y="16602"/>
                    <a:pt x="8773" y="15165"/>
                  </a:cubicBezTo>
                  <a:cubicBezTo>
                    <a:pt x="8973" y="13378"/>
                    <a:pt x="9090" y="11590"/>
                    <a:pt x="9307" y="9802"/>
                  </a:cubicBezTo>
                  <a:cubicBezTo>
                    <a:pt x="9541" y="7814"/>
                    <a:pt x="9842" y="5842"/>
                    <a:pt x="10109" y="3870"/>
                  </a:cubicBezTo>
                  <a:lnTo>
                    <a:pt x="10109" y="3870"/>
                  </a:lnTo>
                  <a:lnTo>
                    <a:pt x="10093" y="3887"/>
                  </a:lnTo>
                  <a:cubicBezTo>
                    <a:pt x="10126" y="3369"/>
                    <a:pt x="10193" y="2868"/>
                    <a:pt x="10210" y="2350"/>
                  </a:cubicBezTo>
                  <a:cubicBezTo>
                    <a:pt x="10226" y="1347"/>
                    <a:pt x="9792" y="829"/>
                    <a:pt x="8806" y="679"/>
                  </a:cubicBezTo>
                  <a:cubicBezTo>
                    <a:pt x="7386" y="445"/>
                    <a:pt x="5982" y="228"/>
                    <a:pt x="4562" y="11"/>
                  </a:cubicBezTo>
                  <a:cubicBezTo>
                    <a:pt x="4509" y="4"/>
                    <a:pt x="4455" y="1"/>
                    <a:pt x="44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23"/>
            <p:cNvSpPr/>
            <p:nvPr/>
          </p:nvSpPr>
          <p:spPr>
            <a:xfrm>
              <a:off x="-273051" y="3628132"/>
              <a:ext cx="799183" cy="562284"/>
            </a:xfrm>
            <a:custGeom>
              <a:avLst/>
              <a:gdLst/>
              <a:ahLst/>
              <a:cxnLst/>
              <a:rect l="l" t="t" r="r" b="b"/>
              <a:pathLst>
                <a:path w="26192" h="18428" extrusionOk="0">
                  <a:moveTo>
                    <a:pt x="12797" y="6506"/>
                  </a:moveTo>
                  <a:cubicBezTo>
                    <a:pt x="14548" y="6506"/>
                    <a:pt x="16600" y="7440"/>
                    <a:pt x="17327" y="9269"/>
                  </a:cubicBezTo>
                  <a:cubicBezTo>
                    <a:pt x="17463" y="10877"/>
                    <a:pt x="15021" y="11733"/>
                    <a:pt x="13063" y="11733"/>
                  </a:cubicBezTo>
                  <a:cubicBezTo>
                    <a:pt x="12132" y="11733"/>
                    <a:pt x="11310" y="11539"/>
                    <a:pt x="10928" y="11141"/>
                  </a:cubicBezTo>
                  <a:cubicBezTo>
                    <a:pt x="8821" y="8023"/>
                    <a:pt x="10565" y="6506"/>
                    <a:pt x="12797" y="6506"/>
                  </a:cubicBezTo>
                  <a:close/>
                  <a:moveTo>
                    <a:pt x="12243" y="0"/>
                  </a:moveTo>
                  <a:cubicBezTo>
                    <a:pt x="11633" y="0"/>
                    <a:pt x="11031" y="64"/>
                    <a:pt x="10443" y="197"/>
                  </a:cubicBezTo>
                  <a:cubicBezTo>
                    <a:pt x="3793" y="598"/>
                    <a:pt x="0" y="10038"/>
                    <a:pt x="3459" y="14750"/>
                  </a:cubicBezTo>
                  <a:cubicBezTo>
                    <a:pt x="5239" y="17211"/>
                    <a:pt x="9327" y="18428"/>
                    <a:pt x="13388" y="18428"/>
                  </a:cubicBezTo>
                  <a:cubicBezTo>
                    <a:pt x="18095" y="18428"/>
                    <a:pt x="22764" y="16793"/>
                    <a:pt x="23760" y="13563"/>
                  </a:cubicBezTo>
                  <a:cubicBezTo>
                    <a:pt x="26192" y="7370"/>
                    <a:pt x="18825" y="0"/>
                    <a:pt x="122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23"/>
            <p:cNvSpPr/>
            <p:nvPr/>
          </p:nvSpPr>
          <p:spPr>
            <a:xfrm>
              <a:off x="57328" y="4443729"/>
              <a:ext cx="726411" cy="581904"/>
            </a:xfrm>
            <a:custGeom>
              <a:avLst/>
              <a:gdLst/>
              <a:ahLst/>
              <a:cxnLst/>
              <a:rect l="l" t="t" r="r" b="b"/>
              <a:pathLst>
                <a:path w="23807" h="19071" extrusionOk="0">
                  <a:moveTo>
                    <a:pt x="10705" y="1"/>
                  </a:moveTo>
                  <a:cubicBezTo>
                    <a:pt x="5225" y="1"/>
                    <a:pt x="0" y="3370"/>
                    <a:pt x="742" y="6718"/>
                  </a:cubicBezTo>
                  <a:lnTo>
                    <a:pt x="759" y="6718"/>
                  </a:lnTo>
                  <a:cubicBezTo>
                    <a:pt x="1795" y="11814"/>
                    <a:pt x="3750" y="9826"/>
                    <a:pt x="6356" y="12466"/>
                  </a:cubicBezTo>
                  <a:cubicBezTo>
                    <a:pt x="8161" y="14554"/>
                    <a:pt x="9113" y="17311"/>
                    <a:pt x="11720" y="18481"/>
                  </a:cubicBezTo>
                  <a:cubicBezTo>
                    <a:pt x="12631" y="18887"/>
                    <a:pt x="13545" y="19070"/>
                    <a:pt x="14432" y="19070"/>
                  </a:cubicBezTo>
                  <a:cubicBezTo>
                    <a:pt x="19566" y="19070"/>
                    <a:pt x="23807" y="12926"/>
                    <a:pt x="21428" y="8238"/>
                  </a:cubicBezTo>
                  <a:cubicBezTo>
                    <a:pt x="19651" y="2165"/>
                    <a:pt x="15096" y="1"/>
                    <a:pt x="107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ITLE_AND_BODY_1_1">
    <p:spTree>
      <p:nvGrpSpPr>
        <p:cNvPr id="1" name="Shape 1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" name="Google Shape;1242;p32"/>
          <p:cNvSpPr txBox="1">
            <a:spLocks noGrp="1"/>
          </p:cNvSpPr>
          <p:nvPr>
            <p:ph type="title"/>
          </p:nvPr>
        </p:nvSpPr>
        <p:spPr>
          <a:xfrm>
            <a:off x="1095550" y="443725"/>
            <a:ext cx="7068000" cy="90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6800"/>
            </a:lvl1pPr>
            <a:lvl2pPr lvl="1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2pPr>
            <a:lvl3pPr lvl="2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3pPr>
            <a:lvl4pPr lvl="3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4pPr>
            <a:lvl5pPr lvl="4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5pPr>
            <a:lvl6pPr lvl="5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6pPr>
            <a:lvl7pPr lvl="6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7pPr>
            <a:lvl8pPr lvl="7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8pPr>
            <a:lvl9pPr lvl="8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9pPr>
          </a:lstStyle>
          <a:p>
            <a:endParaRPr/>
          </a:p>
        </p:txBody>
      </p:sp>
      <p:sp>
        <p:nvSpPr>
          <p:cNvPr id="1243" name="Google Shape;1243;p32"/>
          <p:cNvSpPr txBox="1">
            <a:spLocks noGrp="1"/>
          </p:cNvSpPr>
          <p:nvPr>
            <p:ph type="subTitle" idx="1"/>
          </p:nvPr>
        </p:nvSpPr>
        <p:spPr>
          <a:xfrm>
            <a:off x="5164413" y="2489875"/>
            <a:ext cx="2552400" cy="103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4" name="Google Shape;1244;p32"/>
          <p:cNvSpPr txBox="1"/>
          <p:nvPr/>
        </p:nvSpPr>
        <p:spPr>
          <a:xfrm>
            <a:off x="2243700" y="3531825"/>
            <a:ext cx="4656600" cy="7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 Find more videos like these on </a:t>
            </a:r>
            <a:r>
              <a:rPr lang="en" sz="1200" b="1">
                <a:solidFill>
                  <a:schemeClr val="hlink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5"/>
              </a:rPr>
              <a:t>Vidfy</a:t>
            </a: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245" name="Google Shape;1245;p32"/>
          <p:cNvGrpSpPr/>
          <p:nvPr/>
        </p:nvGrpSpPr>
        <p:grpSpPr>
          <a:xfrm>
            <a:off x="8274715" y="103363"/>
            <a:ext cx="699163" cy="675760"/>
            <a:chOff x="4426675" y="1888625"/>
            <a:chExt cx="572850" cy="553675"/>
          </a:xfrm>
        </p:grpSpPr>
        <p:sp>
          <p:nvSpPr>
            <p:cNvPr id="1246" name="Google Shape;1246;p32"/>
            <p:cNvSpPr/>
            <p:nvPr/>
          </p:nvSpPr>
          <p:spPr>
            <a:xfrm>
              <a:off x="4759875" y="2345300"/>
              <a:ext cx="80025" cy="97000"/>
            </a:xfrm>
            <a:custGeom>
              <a:avLst/>
              <a:gdLst/>
              <a:ahLst/>
              <a:cxnLst/>
              <a:rect l="l" t="t" r="r" b="b"/>
              <a:pathLst>
                <a:path w="3201" h="3880" extrusionOk="0">
                  <a:moveTo>
                    <a:pt x="1285" y="1"/>
                  </a:moveTo>
                  <a:cubicBezTo>
                    <a:pt x="1165" y="1"/>
                    <a:pt x="1038" y="25"/>
                    <a:pt x="903" y="79"/>
                  </a:cubicBezTo>
                  <a:cubicBezTo>
                    <a:pt x="0" y="496"/>
                    <a:pt x="1253" y="2668"/>
                    <a:pt x="1872" y="3637"/>
                  </a:cubicBezTo>
                  <a:cubicBezTo>
                    <a:pt x="2038" y="3809"/>
                    <a:pt x="2233" y="3880"/>
                    <a:pt x="2419" y="3880"/>
                  </a:cubicBezTo>
                  <a:cubicBezTo>
                    <a:pt x="2832" y="3880"/>
                    <a:pt x="3200" y="3528"/>
                    <a:pt x="3108" y="3136"/>
                  </a:cubicBezTo>
                  <a:lnTo>
                    <a:pt x="3125" y="3136"/>
                  </a:lnTo>
                  <a:cubicBezTo>
                    <a:pt x="3003" y="2588"/>
                    <a:pt x="2520" y="1"/>
                    <a:pt x="1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32"/>
            <p:cNvSpPr/>
            <p:nvPr/>
          </p:nvSpPr>
          <p:spPr>
            <a:xfrm>
              <a:off x="4602400" y="1952675"/>
              <a:ext cx="76275" cy="94550"/>
            </a:xfrm>
            <a:custGeom>
              <a:avLst/>
              <a:gdLst/>
              <a:ahLst/>
              <a:cxnLst/>
              <a:rect l="l" t="t" r="r" b="b"/>
              <a:pathLst>
                <a:path w="3051" h="3782" extrusionOk="0">
                  <a:moveTo>
                    <a:pt x="634" y="1"/>
                  </a:moveTo>
                  <a:cubicBezTo>
                    <a:pt x="379" y="1"/>
                    <a:pt x="156" y="182"/>
                    <a:pt x="0" y="629"/>
                  </a:cubicBezTo>
                  <a:cubicBezTo>
                    <a:pt x="251" y="1615"/>
                    <a:pt x="969" y="2450"/>
                    <a:pt x="1604" y="3319"/>
                  </a:cubicBezTo>
                  <a:cubicBezTo>
                    <a:pt x="1788" y="3623"/>
                    <a:pt x="2106" y="3782"/>
                    <a:pt x="2395" y="3782"/>
                  </a:cubicBezTo>
                  <a:cubicBezTo>
                    <a:pt x="2710" y="3782"/>
                    <a:pt x="2990" y="3594"/>
                    <a:pt x="3024" y="3202"/>
                  </a:cubicBezTo>
                  <a:cubicBezTo>
                    <a:pt x="3051" y="2646"/>
                    <a:pt x="1608" y="1"/>
                    <a:pt x="6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32"/>
            <p:cNvSpPr/>
            <p:nvPr/>
          </p:nvSpPr>
          <p:spPr>
            <a:xfrm>
              <a:off x="4426675" y="2287550"/>
              <a:ext cx="87175" cy="86750"/>
            </a:xfrm>
            <a:custGeom>
              <a:avLst/>
              <a:gdLst/>
              <a:ahLst/>
              <a:cxnLst/>
              <a:rect l="l" t="t" r="r" b="b"/>
              <a:pathLst>
                <a:path w="3487" h="3470" extrusionOk="0">
                  <a:moveTo>
                    <a:pt x="1322" y="0"/>
                  </a:moveTo>
                  <a:cubicBezTo>
                    <a:pt x="1130" y="0"/>
                    <a:pt x="937" y="75"/>
                    <a:pt x="747" y="250"/>
                  </a:cubicBezTo>
                  <a:cubicBezTo>
                    <a:pt x="1" y="596"/>
                    <a:pt x="1772" y="3470"/>
                    <a:pt x="2851" y="3470"/>
                  </a:cubicBezTo>
                  <a:cubicBezTo>
                    <a:pt x="3125" y="3470"/>
                    <a:pt x="3355" y="3284"/>
                    <a:pt x="3487" y="2823"/>
                  </a:cubicBezTo>
                  <a:cubicBezTo>
                    <a:pt x="3388" y="2286"/>
                    <a:pt x="2379" y="0"/>
                    <a:pt x="1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32"/>
            <p:cNvSpPr/>
            <p:nvPr/>
          </p:nvSpPr>
          <p:spPr>
            <a:xfrm>
              <a:off x="4660050" y="2084900"/>
              <a:ext cx="72275" cy="87850"/>
            </a:xfrm>
            <a:custGeom>
              <a:avLst/>
              <a:gdLst/>
              <a:ahLst/>
              <a:cxnLst/>
              <a:rect l="l" t="t" r="r" b="b"/>
              <a:pathLst>
                <a:path w="2891" h="3514" extrusionOk="0">
                  <a:moveTo>
                    <a:pt x="900" y="1"/>
                  </a:moveTo>
                  <a:cubicBezTo>
                    <a:pt x="623" y="1"/>
                    <a:pt x="362" y="132"/>
                    <a:pt x="234" y="436"/>
                  </a:cubicBezTo>
                  <a:cubicBezTo>
                    <a:pt x="0" y="1072"/>
                    <a:pt x="1279" y="3513"/>
                    <a:pt x="2214" y="3513"/>
                  </a:cubicBezTo>
                  <a:cubicBezTo>
                    <a:pt x="2483" y="3513"/>
                    <a:pt x="2723" y="3312"/>
                    <a:pt x="2891" y="2809"/>
                  </a:cubicBezTo>
                  <a:cubicBezTo>
                    <a:pt x="2774" y="1906"/>
                    <a:pt x="2322" y="1155"/>
                    <a:pt x="1704" y="419"/>
                  </a:cubicBezTo>
                  <a:cubicBezTo>
                    <a:pt x="1521" y="158"/>
                    <a:pt x="1201" y="1"/>
                    <a:pt x="9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32"/>
            <p:cNvSpPr/>
            <p:nvPr/>
          </p:nvSpPr>
          <p:spPr>
            <a:xfrm>
              <a:off x="4818725" y="1905275"/>
              <a:ext cx="97875" cy="85125"/>
            </a:xfrm>
            <a:custGeom>
              <a:avLst/>
              <a:gdLst/>
              <a:ahLst/>
              <a:cxnLst/>
              <a:rect l="l" t="t" r="r" b="b"/>
              <a:pathLst>
                <a:path w="3915" h="3405" extrusionOk="0">
                  <a:moveTo>
                    <a:pt x="1791" y="1"/>
                  </a:moveTo>
                  <a:cubicBezTo>
                    <a:pt x="0" y="1"/>
                    <a:pt x="2000" y="2732"/>
                    <a:pt x="2759" y="3277"/>
                  </a:cubicBezTo>
                  <a:cubicBezTo>
                    <a:pt x="2890" y="3366"/>
                    <a:pt x="3039" y="3405"/>
                    <a:pt x="3185" y="3405"/>
                  </a:cubicBezTo>
                  <a:cubicBezTo>
                    <a:pt x="3561" y="3405"/>
                    <a:pt x="3915" y="3146"/>
                    <a:pt x="3879" y="2809"/>
                  </a:cubicBezTo>
                  <a:cubicBezTo>
                    <a:pt x="3728" y="2224"/>
                    <a:pt x="2893" y="420"/>
                    <a:pt x="1857" y="2"/>
                  </a:cubicBezTo>
                  <a:cubicBezTo>
                    <a:pt x="1834" y="1"/>
                    <a:pt x="1812" y="1"/>
                    <a:pt x="1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32"/>
            <p:cNvSpPr/>
            <p:nvPr/>
          </p:nvSpPr>
          <p:spPr>
            <a:xfrm>
              <a:off x="4827000" y="2252475"/>
              <a:ext cx="83700" cy="89800"/>
            </a:xfrm>
            <a:custGeom>
              <a:avLst/>
              <a:gdLst/>
              <a:ahLst/>
              <a:cxnLst/>
              <a:rect l="l" t="t" r="r" b="b"/>
              <a:pathLst>
                <a:path w="3348" h="3592" extrusionOk="0">
                  <a:moveTo>
                    <a:pt x="787" y="0"/>
                  </a:moveTo>
                  <a:cubicBezTo>
                    <a:pt x="196" y="0"/>
                    <a:pt x="0" y="770"/>
                    <a:pt x="390" y="1436"/>
                  </a:cubicBezTo>
                  <a:cubicBezTo>
                    <a:pt x="640" y="1920"/>
                    <a:pt x="1041" y="3591"/>
                    <a:pt x="2061" y="3591"/>
                  </a:cubicBezTo>
                  <a:cubicBezTo>
                    <a:pt x="3347" y="3558"/>
                    <a:pt x="1994" y="884"/>
                    <a:pt x="1492" y="283"/>
                  </a:cubicBezTo>
                  <a:cubicBezTo>
                    <a:pt x="1219" y="84"/>
                    <a:pt x="981" y="0"/>
                    <a:pt x="7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32"/>
            <p:cNvSpPr/>
            <p:nvPr/>
          </p:nvSpPr>
          <p:spPr>
            <a:xfrm>
              <a:off x="4717725" y="1918550"/>
              <a:ext cx="88950" cy="85025"/>
            </a:xfrm>
            <a:custGeom>
              <a:avLst/>
              <a:gdLst/>
              <a:ahLst/>
              <a:cxnLst/>
              <a:rect l="l" t="t" r="r" b="b"/>
              <a:pathLst>
                <a:path w="3558" h="3401" extrusionOk="0">
                  <a:moveTo>
                    <a:pt x="1258" y="0"/>
                  </a:moveTo>
                  <a:cubicBezTo>
                    <a:pt x="1" y="0"/>
                    <a:pt x="1466" y="2076"/>
                    <a:pt x="1837" y="2729"/>
                  </a:cubicBezTo>
                  <a:cubicBezTo>
                    <a:pt x="2037" y="2980"/>
                    <a:pt x="2154" y="3314"/>
                    <a:pt x="2555" y="3347"/>
                  </a:cubicBezTo>
                  <a:cubicBezTo>
                    <a:pt x="2590" y="3388"/>
                    <a:pt x="2630" y="3401"/>
                    <a:pt x="2671" y="3401"/>
                  </a:cubicBezTo>
                  <a:cubicBezTo>
                    <a:pt x="2732" y="3401"/>
                    <a:pt x="2796" y="3374"/>
                    <a:pt x="2858" y="3374"/>
                  </a:cubicBezTo>
                  <a:cubicBezTo>
                    <a:pt x="2874" y="3374"/>
                    <a:pt x="2890" y="3376"/>
                    <a:pt x="2906" y="3381"/>
                  </a:cubicBezTo>
                  <a:cubicBezTo>
                    <a:pt x="3290" y="3264"/>
                    <a:pt x="3558" y="3063"/>
                    <a:pt x="3558" y="2712"/>
                  </a:cubicBezTo>
                  <a:cubicBezTo>
                    <a:pt x="3157" y="1793"/>
                    <a:pt x="2739" y="808"/>
                    <a:pt x="1870" y="106"/>
                  </a:cubicBezTo>
                  <a:cubicBezTo>
                    <a:pt x="1618" y="33"/>
                    <a:pt x="1416" y="0"/>
                    <a:pt x="12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32"/>
            <p:cNvSpPr/>
            <p:nvPr/>
          </p:nvSpPr>
          <p:spPr>
            <a:xfrm>
              <a:off x="4664625" y="2281950"/>
              <a:ext cx="72250" cy="78800"/>
            </a:xfrm>
            <a:custGeom>
              <a:avLst/>
              <a:gdLst/>
              <a:ahLst/>
              <a:cxnLst/>
              <a:rect l="l" t="t" r="r" b="b"/>
              <a:pathLst>
                <a:path w="2890" h="3152" extrusionOk="0">
                  <a:moveTo>
                    <a:pt x="737" y="0"/>
                  </a:moveTo>
                  <a:cubicBezTo>
                    <a:pt x="511" y="0"/>
                    <a:pt x="293" y="110"/>
                    <a:pt x="101" y="374"/>
                  </a:cubicBezTo>
                  <a:cubicBezTo>
                    <a:pt x="1" y="1226"/>
                    <a:pt x="686" y="2128"/>
                    <a:pt x="1321" y="2880"/>
                  </a:cubicBezTo>
                  <a:cubicBezTo>
                    <a:pt x="1584" y="3028"/>
                    <a:pt x="1919" y="3152"/>
                    <a:pt x="2207" y="3152"/>
                  </a:cubicBezTo>
                  <a:cubicBezTo>
                    <a:pt x="2503" y="3152"/>
                    <a:pt x="2748" y="3020"/>
                    <a:pt x="2808" y="2646"/>
                  </a:cubicBezTo>
                  <a:cubicBezTo>
                    <a:pt x="2889" y="2115"/>
                    <a:pt x="1730" y="0"/>
                    <a:pt x="7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32"/>
            <p:cNvSpPr/>
            <p:nvPr/>
          </p:nvSpPr>
          <p:spPr>
            <a:xfrm>
              <a:off x="4644000" y="1899050"/>
              <a:ext cx="86650" cy="85125"/>
            </a:xfrm>
            <a:custGeom>
              <a:avLst/>
              <a:gdLst/>
              <a:ahLst/>
              <a:cxnLst/>
              <a:rect l="l" t="t" r="r" b="b"/>
              <a:pathLst>
                <a:path w="3466" h="3405" extrusionOk="0">
                  <a:moveTo>
                    <a:pt x="1013" y="1"/>
                  </a:moveTo>
                  <a:cubicBezTo>
                    <a:pt x="829" y="1"/>
                    <a:pt x="623" y="86"/>
                    <a:pt x="391" y="301"/>
                  </a:cubicBezTo>
                  <a:cubicBezTo>
                    <a:pt x="1" y="631"/>
                    <a:pt x="1338" y="3405"/>
                    <a:pt x="2535" y="3405"/>
                  </a:cubicBezTo>
                  <a:cubicBezTo>
                    <a:pt x="2670" y="3405"/>
                    <a:pt x="2802" y="3370"/>
                    <a:pt x="2931" y="3292"/>
                  </a:cubicBezTo>
                  <a:cubicBezTo>
                    <a:pt x="3466" y="2774"/>
                    <a:pt x="2647" y="1805"/>
                    <a:pt x="2196" y="1086"/>
                  </a:cubicBezTo>
                  <a:cubicBezTo>
                    <a:pt x="1898" y="714"/>
                    <a:pt x="1545" y="1"/>
                    <a:pt x="1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32"/>
            <p:cNvSpPr/>
            <p:nvPr/>
          </p:nvSpPr>
          <p:spPr>
            <a:xfrm>
              <a:off x="4695775" y="1999725"/>
              <a:ext cx="100975" cy="82600"/>
            </a:xfrm>
            <a:custGeom>
              <a:avLst/>
              <a:gdLst/>
              <a:ahLst/>
              <a:cxnLst/>
              <a:rect l="l" t="t" r="r" b="b"/>
              <a:pathLst>
                <a:path w="4039" h="3304" extrusionOk="0">
                  <a:moveTo>
                    <a:pt x="1261" y="0"/>
                  </a:moveTo>
                  <a:lnTo>
                    <a:pt x="1211" y="100"/>
                  </a:lnTo>
                  <a:cubicBezTo>
                    <a:pt x="1208" y="100"/>
                    <a:pt x="1204" y="100"/>
                    <a:pt x="1201" y="100"/>
                  </a:cubicBezTo>
                  <a:cubicBezTo>
                    <a:pt x="0" y="100"/>
                    <a:pt x="1664" y="3208"/>
                    <a:pt x="2497" y="3292"/>
                  </a:cubicBezTo>
                  <a:cubicBezTo>
                    <a:pt x="2552" y="3300"/>
                    <a:pt x="2603" y="3303"/>
                    <a:pt x="2650" y="3303"/>
                  </a:cubicBezTo>
                  <a:cubicBezTo>
                    <a:pt x="4038" y="3303"/>
                    <a:pt x="2565" y="42"/>
                    <a:pt x="1485" y="42"/>
                  </a:cubicBezTo>
                  <a:cubicBezTo>
                    <a:pt x="1432" y="42"/>
                    <a:pt x="1379" y="50"/>
                    <a:pt x="1328" y="67"/>
                  </a:cubicBezTo>
                  <a:lnTo>
                    <a:pt x="12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32"/>
            <p:cNvSpPr/>
            <p:nvPr/>
          </p:nvSpPr>
          <p:spPr>
            <a:xfrm>
              <a:off x="4590825" y="2330175"/>
              <a:ext cx="75350" cy="73850"/>
            </a:xfrm>
            <a:custGeom>
              <a:avLst/>
              <a:gdLst/>
              <a:ahLst/>
              <a:cxnLst/>
              <a:rect l="l" t="t" r="r" b="b"/>
              <a:pathLst>
                <a:path w="3014" h="2954" extrusionOk="0">
                  <a:moveTo>
                    <a:pt x="735" y="0"/>
                  </a:moveTo>
                  <a:cubicBezTo>
                    <a:pt x="345" y="0"/>
                    <a:pt x="1" y="209"/>
                    <a:pt x="12" y="600"/>
                  </a:cubicBezTo>
                  <a:cubicBezTo>
                    <a:pt x="146" y="1385"/>
                    <a:pt x="797" y="2054"/>
                    <a:pt x="1232" y="2705"/>
                  </a:cubicBezTo>
                  <a:cubicBezTo>
                    <a:pt x="1493" y="2874"/>
                    <a:pt x="1780" y="2954"/>
                    <a:pt x="2034" y="2954"/>
                  </a:cubicBezTo>
                  <a:cubicBezTo>
                    <a:pt x="2607" y="2954"/>
                    <a:pt x="3014" y="2548"/>
                    <a:pt x="2585" y="1853"/>
                  </a:cubicBezTo>
                  <a:cubicBezTo>
                    <a:pt x="2184" y="1218"/>
                    <a:pt x="1900" y="600"/>
                    <a:pt x="1265" y="132"/>
                  </a:cubicBezTo>
                  <a:cubicBezTo>
                    <a:pt x="1098" y="43"/>
                    <a:pt x="912" y="0"/>
                    <a:pt x="7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32"/>
            <p:cNvSpPr/>
            <p:nvPr/>
          </p:nvSpPr>
          <p:spPr>
            <a:xfrm>
              <a:off x="4526600" y="2005375"/>
              <a:ext cx="78750" cy="79975"/>
            </a:xfrm>
            <a:custGeom>
              <a:avLst/>
              <a:gdLst/>
              <a:ahLst/>
              <a:cxnLst/>
              <a:rect l="l" t="t" r="r" b="b"/>
              <a:pathLst>
                <a:path w="3150" h="3199" extrusionOk="0">
                  <a:moveTo>
                    <a:pt x="1470" y="1"/>
                  </a:moveTo>
                  <a:cubicBezTo>
                    <a:pt x="1" y="1"/>
                    <a:pt x="1458" y="3199"/>
                    <a:pt x="2510" y="3199"/>
                  </a:cubicBezTo>
                  <a:cubicBezTo>
                    <a:pt x="2761" y="3199"/>
                    <a:pt x="2989" y="3016"/>
                    <a:pt x="3149" y="2564"/>
                  </a:cubicBezTo>
                  <a:cubicBezTo>
                    <a:pt x="2932" y="1879"/>
                    <a:pt x="2748" y="610"/>
                    <a:pt x="1913" y="75"/>
                  </a:cubicBezTo>
                  <a:cubicBezTo>
                    <a:pt x="1742" y="24"/>
                    <a:pt x="1596" y="1"/>
                    <a:pt x="14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32"/>
            <p:cNvSpPr/>
            <p:nvPr/>
          </p:nvSpPr>
          <p:spPr>
            <a:xfrm>
              <a:off x="4818525" y="2028300"/>
              <a:ext cx="90350" cy="80525"/>
            </a:xfrm>
            <a:custGeom>
              <a:avLst/>
              <a:gdLst/>
              <a:ahLst/>
              <a:cxnLst/>
              <a:rect l="l" t="t" r="r" b="b"/>
              <a:pathLst>
                <a:path w="3614" h="3221" extrusionOk="0">
                  <a:moveTo>
                    <a:pt x="956" y="1"/>
                  </a:moveTo>
                  <a:cubicBezTo>
                    <a:pt x="1" y="1"/>
                    <a:pt x="495" y="1179"/>
                    <a:pt x="812" y="1798"/>
                  </a:cubicBezTo>
                  <a:cubicBezTo>
                    <a:pt x="1197" y="2299"/>
                    <a:pt x="1280" y="3118"/>
                    <a:pt x="2065" y="3218"/>
                  </a:cubicBezTo>
                  <a:cubicBezTo>
                    <a:pt x="2093" y="3220"/>
                    <a:pt x="2120" y="3221"/>
                    <a:pt x="2145" y="3221"/>
                  </a:cubicBezTo>
                  <a:cubicBezTo>
                    <a:pt x="3614" y="3221"/>
                    <a:pt x="2036" y="454"/>
                    <a:pt x="1313" y="43"/>
                  </a:cubicBezTo>
                  <a:cubicBezTo>
                    <a:pt x="1176" y="14"/>
                    <a:pt x="1058" y="1"/>
                    <a:pt x="9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32"/>
            <p:cNvSpPr/>
            <p:nvPr/>
          </p:nvSpPr>
          <p:spPr>
            <a:xfrm>
              <a:off x="4498700" y="1888625"/>
              <a:ext cx="73225" cy="81925"/>
            </a:xfrm>
            <a:custGeom>
              <a:avLst/>
              <a:gdLst/>
              <a:ahLst/>
              <a:cxnLst/>
              <a:rect l="l" t="t" r="r" b="b"/>
              <a:pathLst>
                <a:path w="2929" h="3277" extrusionOk="0">
                  <a:moveTo>
                    <a:pt x="822" y="0"/>
                  </a:moveTo>
                  <a:cubicBezTo>
                    <a:pt x="272" y="0"/>
                    <a:pt x="0" y="587"/>
                    <a:pt x="689" y="1721"/>
                  </a:cubicBezTo>
                  <a:cubicBezTo>
                    <a:pt x="1050" y="2211"/>
                    <a:pt x="1212" y="3276"/>
                    <a:pt x="1961" y="3276"/>
                  </a:cubicBezTo>
                  <a:cubicBezTo>
                    <a:pt x="2078" y="3276"/>
                    <a:pt x="2211" y="3250"/>
                    <a:pt x="2360" y="3191"/>
                  </a:cubicBezTo>
                  <a:cubicBezTo>
                    <a:pt x="2928" y="2740"/>
                    <a:pt x="2177" y="1269"/>
                    <a:pt x="1776" y="451"/>
                  </a:cubicBezTo>
                  <a:cubicBezTo>
                    <a:pt x="1446" y="149"/>
                    <a:pt x="1099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32"/>
            <p:cNvSpPr/>
            <p:nvPr/>
          </p:nvSpPr>
          <p:spPr>
            <a:xfrm>
              <a:off x="4726450" y="2204075"/>
              <a:ext cx="67700" cy="74725"/>
            </a:xfrm>
            <a:custGeom>
              <a:avLst/>
              <a:gdLst/>
              <a:ahLst/>
              <a:cxnLst/>
              <a:rect l="l" t="t" r="r" b="b"/>
              <a:pathLst>
                <a:path w="2708" h="2989" extrusionOk="0">
                  <a:moveTo>
                    <a:pt x="818" y="0"/>
                  </a:moveTo>
                  <a:cubicBezTo>
                    <a:pt x="243" y="0"/>
                    <a:pt x="0" y="582"/>
                    <a:pt x="218" y="1183"/>
                  </a:cubicBezTo>
                  <a:cubicBezTo>
                    <a:pt x="431" y="1724"/>
                    <a:pt x="821" y="2989"/>
                    <a:pt x="1783" y="2989"/>
                  </a:cubicBezTo>
                  <a:cubicBezTo>
                    <a:pt x="1801" y="2989"/>
                    <a:pt x="1820" y="2988"/>
                    <a:pt x="1839" y="2987"/>
                  </a:cubicBezTo>
                  <a:lnTo>
                    <a:pt x="2106" y="2887"/>
                  </a:lnTo>
                  <a:cubicBezTo>
                    <a:pt x="2707" y="2352"/>
                    <a:pt x="2156" y="815"/>
                    <a:pt x="1438" y="180"/>
                  </a:cubicBezTo>
                  <a:cubicBezTo>
                    <a:pt x="1202" y="55"/>
                    <a:pt x="995" y="0"/>
                    <a:pt x="8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32"/>
            <p:cNvSpPr/>
            <p:nvPr/>
          </p:nvSpPr>
          <p:spPr>
            <a:xfrm>
              <a:off x="4465800" y="2071125"/>
              <a:ext cx="66675" cy="73775"/>
            </a:xfrm>
            <a:custGeom>
              <a:avLst/>
              <a:gdLst/>
              <a:ahLst/>
              <a:cxnLst/>
              <a:rect l="l" t="t" r="r" b="b"/>
              <a:pathLst>
                <a:path w="2667" h="2951" extrusionOk="0">
                  <a:moveTo>
                    <a:pt x="992" y="0"/>
                  </a:moveTo>
                  <a:cubicBezTo>
                    <a:pt x="787" y="0"/>
                    <a:pt x="567" y="75"/>
                    <a:pt x="335" y="252"/>
                  </a:cubicBezTo>
                  <a:cubicBezTo>
                    <a:pt x="0" y="703"/>
                    <a:pt x="869" y="2240"/>
                    <a:pt x="1488" y="2842"/>
                  </a:cubicBezTo>
                  <a:cubicBezTo>
                    <a:pt x="1631" y="2917"/>
                    <a:pt x="1768" y="2950"/>
                    <a:pt x="1893" y="2950"/>
                  </a:cubicBezTo>
                  <a:cubicBezTo>
                    <a:pt x="2353" y="2950"/>
                    <a:pt x="2667" y="2510"/>
                    <a:pt x="2640" y="2090"/>
                  </a:cubicBezTo>
                  <a:cubicBezTo>
                    <a:pt x="2518" y="1450"/>
                    <a:pt x="1896" y="0"/>
                    <a:pt x="9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32"/>
            <p:cNvSpPr/>
            <p:nvPr/>
          </p:nvSpPr>
          <p:spPr>
            <a:xfrm>
              <a:off x="4922350" y="2170750"/>
              <a:ext cx="54200" cy="80200"/>
            </a:xfrm>
            <a:custGeom>
              <a:avLst/>
              <a:gdLst/>
              <a:ahLst/>
              <a:cxnLst/>
              <a:rect l="l" t="t" r="r" b="b"/>
              <a:pathLst>
                <a:path w="2168" h="3208" extrusionOk="0">
                  <a:moveTo>
                    <a:pt x="663" y="0"/>
                  </a:moveTo>
                  <a:cubicBezTo>
                    <a:pt x="627" y="0"/>
                    <a:pt x="590" y="3"/>
                    <a:pt x="552" y="10"/>
                  </a:cubicBezTo>
                  <a:cubicBezTo>
                    <a:pt x="185" y="93"/>
                    <a:pt x="1" y="294"/>
                    <a:pt x="1" y="561"/>
                  </a:cubicBezTo>
                  <a:cubicBezTo>
                    <a:pt x="18" y="1363"/>
                    <a:pt x="335" y="2081"/>
                    <a:pt x="703" y="2783"/>
                  </a:cubicBezTo>
                  <a:cubicBezTo>
                    <a:pt x="814" y="3052"/>
                    <a:pt x="1135" y="3207"/>
                    <a:pt x="1437" y="3207"/>
                  </a:cubicBezTo>
                  <a:cubicBezTo>
                    <a:pt x="1680" y="3207"/>
                    <a:pt x="1909" y="3107"/>
                    <a:pt x="2006" y="2883"/>
                  </a:cubicBezTo>
                  <a:cubicBezTo>
                    <a:pt x="2167" y="2480"/>
                    <a:pt x="1705" y="0"/>
                    <a:pt x="6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32"/>
            <p:cNvSpPr/>
            <p:nvPr/>
          </p:nvSpPr>
          <p:spPr>
            <a:xfrm>
              <a:off x="4444925" y="2178200"/>
              <a:ext cx="61825" cy="74925"/>
            </a:xfrm>
            <a:custGeom>
              <a:avLst/>
              <a:gdLst/>
              <a:ahLst/>
              <a:cxnLst/>
              <a:rect l="l" t="t" r="r" b="b"/>
              <a:pathLst>
                <a:path w="2473" h="2997" extrusionOk="0">
                  <a:moveTo>
                    <a:pt x="683" y="1"/>
                  </a:moveTo>
                  <a:cubicBezTo>
                    <a:pt x="640" y="1"/>
                    <a:pt x="596" y="5"/>
                    <a:pt x="551" y="12"/>
                  </a:cubicBezTo>
                  <a:cubicBezTo>
                    <a:pt x="234" y="46"/>
                    <a:pt x="0" y="313"/>
                    <a:pt x="0" y="631"/>
                  </a:cubicBezTo>
                  <a:cubicBezTo>
                    <a:pt x="65" y="1134"/>
                    <a:pt x="1068" y="2997"/>
                    <a:pt x="1860" y="2997"/>
                  </a:cubicBezTo>
                  <a:cubicBezTo>
                    <a:pt x="2092" y="2997"/>
                    <a:pt x="2306" y="2837"/>
                    <a:pt x="2473" y="2435"/>
                  </a:cubicBezTo>
                  <a:lnTo>
                    <a:pt x="2456" y="2418"/>
                  </a:lnTo>
                  <a:cubicBezTo>
                    <a:pt x="2408" y="1954"/>
                    <a:pt x="1685" y="1"/>
                    <a:pt x="6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32"/>
            <p:cNvSpPr/>
            <p:nvPr/>
          </p:nvSpPr>
          <p:spPr>
            <a:xfrm>
              <a:off x="4925175" y="2060000"/>
              <a:ext cx="74350" cy="72300"/>
            </a:xfrm>
            <a:custGeom>
              <a:avLst/>
              <a:gdLst/>
              <a:ahLst/>
              <a:cxnLst/>
              <a:rect l="l" t="t" r="r" b="b"/>
              <a:pathLst>
                <a:path w="2974" h="2892" extrusionOk="0">
                  <a:moveTo>
                    <a:pt x="1133" y="0"/>
                  </a:moveTo>
                  <a:cubicBezTo>
                    <a:pt x="1007" y="0"/>
                    <a:pt x="876" y="30"/>
                    <a:pt x="740" y="95"/>
                  </a:cubicBezTo>
                  <a:cubicBezTo>
                    <a:pt x="1" y="472"/>
                    <a:pt x="869" y="2892"/>
                    <a:pt x="1954" y="2892"/>
                  </a:cubicBezTo>
                  <a:cubicBezTo>
                    <a:pt x="2071" y="2892"/>
                    <a:pt x="2190" y="2864"/>
                    <a:pt x="2311" y="2802"/>
                  </a:cubicBezTo>
                  <a:cubicBezTo>
                    <a:pt x="2974" y="2516"/>
                    <a:pt x="2291" y="0"/>
                    <a:pt x="1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32"/>
            <p:cNvSpPr/>
            <p:nvPr/>
          </p:nvSpPr>
          <p:spPr>
            <a:xfrm>
              <a:off x="4530125" y="2220900"/>
              <a:ext cx="86900" cy="73325"/>
            </a:xfrm>
            <a:custGeom>
              <a:avLst/>
              <a:gdLst/>
              <a:ahLst/>
              <a:cxnLst/>
              <a:rect l="l" t="t" r="r" b="b"/>
              <a:pathLst>
                <a:path w="3476" h="2933" extrusionOk="0">
                  <a:moveTo>
                    <a:pt x="1301" y="1"/>
                  </a:moveTo>
                  <a:cubicBezTo>
                    <a:pt x="1259" y="1"/>
                    <a:pt x="1216" y="3"/>
                    <a:pt x="1170" y="9"/>
                  </a:cubicBezTo>
                  <a:cubicBezTo>
                    <a:pt x="1" y="192"/>
                    <a:pt x="1337" y="2933"/>
                    <a:pt x="2306" y="2933"/>
                  </a:cubicBezTo>
                  <a:cubicBezTo>
                    <a:pt x="3476" y="2749"/>
                    <a:pt x="2808" y="1596"/>
                    <a:pt x="2473" y="1011"/>
                  </a:cubicBezTo>
                  <a:cubicBezTo>
                    <a:pt x="2191" y="572"/>
                    <a:pt x="1939" y="1"/>
                    <a:pt x="13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32"/>
            <p:cNvSpPr/>
            <p:nvPr/>
          </p:nvSpPr>
          <p:spPr>
            <a:xfrm>
              <a:off x="4579325" y="2136975"/>
              <a:ext cx="67375" cy="74550"/>
            </a:xfrm>
            <a:custGeom>
              <a:avLst/>
              <a:gdLst/>
              <a:ahLst/>
              <a:cxnLst/>
              <a:rect l="l" t="t" r="r" b="b"/>
              <a:pathLst>
                <a:path w="2695" h="2982" extrusionOk="0">
                  <a:moveTo>
                    <a:pt x="935" y="0"/>
                  </a:moveTo>
                  <a:cubicBezTo>
                    <a:pt x="416" y="0"/>
                    <a:pt x="0" y="457"/>
                    <a:pt x="305" y="993"/>
                  </a:cubicBezTo>
                  <a:cubicBezTo>
                    <a:pt x="718" y="1456"/>
                    <a:pt x="1230" y="2982"/>
                    <a:pt x="2066" y="2982"/>
                  </a:cubicBezTo>
                  <a:cubicBezTo>
                    <a:pt x="2075" y="2982"/>
                    <a:pt x="2084" y="2982"/>
                    <a:pt x="2093" y="2981"/>
                  </a:cubicBezTo>
                  <a:cubicBezTo>
                    <a:pt x="2427" y="2981"/>
                    <a:pt x="2694" y="2681"/>
                    <a:pt x="2661" y="2363"/>
                  </a:cubicBezTo>
                  <a:cubicBezTo>
                    <a:pt x="2310" y="1611"/>
                    <a:pt x="2076" y="843"/>
                    <a:pt x="1525" y="208"/>
                  </a:cubicBezTo>
                  <a:cubicBezTo>
                    <a:pt x="1335" y="63"/>
                    <a:pt x="1128" y="0"/>
                    <a:pt x="9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32"/>
            <p:cNvSpPr/>
            <p:nvPr/>
          </p:nvSpPr>
          <p:spPr>
            <a:xfrm>
              <a:off x="4800225" y="2137400"/>
              <a:ext cx="84975" cy="72025"/>
            </a:xfrm>
            <a:custGeom>
              <a:avLst/>
              <a:gdLst/>
              <a:ahLst/>
              <a:cxnLst/>
              <a:rect l="l" t="t" r="r" b="b"/>
              <a:pathLst>
                <a:path w="3399" h="2881" extrusionOk="0">
                  <a:moveTo>
                    <a:pt x="975" y="1"/>
                  </a:moveTo>
                  <a:cubicBezTo>
                    <a:pt x="358" y="1"/>
                    <a:pt x="0" y="649"/>
                    <a:pt x="1043" y="1895"/>
                  </a:cubicBezTo>
                  <a:cubicBezTo>
                    <a:pt x="1344" y="2279"/>
                    <a:pt x="1611" y="2831"/>
                    <a:pt x="2179" y="2881"/>
                  </a:cubicBezTo>
                  <a:cubicBezTo>
                    <a:pt x="3399" y="2730"/>
                    <a:pt x="2497" y="1644"/>
                    <a:pt x="2296" y="1060"/>
                  </a:cubicBezTo>
                  <a:cubicBezTo>
                    <a:pt x="2014" y="347"/>
                    <a:pt x="1425" y="1"/>
                    <a:pt x="9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32"/>
            <p:cNvSpPr/>
            <p:nvPr/>
          </p:nvSpPr>
          <p:spPr>
            <a:xfrm>
              <a:off x="4430700" y="1943500"/>
              <a:ext cx="59775" cy="65825"/>
            </a:xfrm>
            <a:custGeom>
              <a:avLst/>
              <a:gdLst/>
              <a:ahLst/>
              <a:cxnLst/>
              <a:rect l="l" t="t" r="r" b="b"/>
              <a:pathLst>
                <a:path w="2391" h="2633" extrusionOk="0">
                  <a:moveTo>
                    <a:pt x="657" y="0"/>
                  </a:moveTo>
                  <a:cubicBezTo>
                    <a:pt x="319" y="0"/>
                    <a:pt x="31" y="267"/>
                    <a:pt x="1" y="628"/>
                  </a:cubicBezTo>
                  <a:cubicBezTo>
                    <a:pt x="68" y="1313"/>
                    <a:pt x="519" y="1965"/>
                    <a:pt x="1020" y="2450"/>
                  </a:cubicBezTo>
                  <a:cubicBezTo>
                    <a:pt x="1166" y="2577"/>
                    <a:pt x="1341" y="2632"/>
                    <a:pt x="1511" y="2632"/>
                  </a:cubicBezTo>
                  <a:cubicBezTo>
                    <a:pt x="1967" y="2632"/>
                    <a:pt x="2391" y="2234"/>
                    <a:pt x="2123" y="1748"/>
                  </a:cubicBezTo>
                  <a:cubicBezTo>
                    <a:pt x="1889" y="1330"/>
                    <a:pt x="1588" y="127"/>
                    <a:pt x="770" y="10"/>
                  </a:cubicBezTo>
                  <a:cubicBezTo>
                    <a:pt x="732" y="4"/>
                    <a:pt x="694" y="0"/>
                    <a:pt x="6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69" name="Google Shape;1269;p32"/>
          <p:cNvSpPr/>
          <p:nvPr/>
        </p:nvSpPr>
        <p:spPr>
          <a:xfrm>
            <a:off x="8430781" y="1723440"/>
            <a:ext cx="987700" cy="694920"/>
          </a:xfrm>
          <a:custGeom>
            <a:avLst/>
            <a:gdLst/>
            <a:ahLst/>
            <a:cxnLst/>
            <a:rect l="l" t="t" r="r" b="b"/>
            <a:pathLst>
              <a:path w="26192" h="18428" extrusionOk="0">
                <a:moveTo>
                  <a:pt x="12797" y="6506"/>
                </a:moveTo>
                <a:cubicBezTo>
                  <a:pt x="14548" y="6506"/>
                  <a:pt x="16600" y="7440"/>
                  <a:pt x="17327" y="9269"/>
                </a:cubicBezTo>
                <a:cubicBezTo>
                  <a:pt x="17463" y="10877"/>
                  <a:pt x="15021" y="11733"/>
                  <a:pt x="13063" y="11733"/>
                </a:cubicBezTo>
                <a:cubicBezTo>
                  <a:pt x="12132" y="11733"/>
                  <a:pt x="11310" y="11539"/>
                  <a:pt x="10928" y="11141"/>
                </a:cubicBezTo>
                <a:cubicBezTo>
                  <a:pt x="8821" y="8023"/>
                  <a:pt x="10565" y="6506"/>
                  <a:pt x="12797" y="6506"/>
                </a:cubicBezTo>
                <a:close/>
                <a:moveTo>
                  <a:pt x="12243" y="0"/>
                </a:moveTo>
                <a:cubicBezTo>
                  <a:pt x="11633" y="0"/>
                  <a:pt x="11031" y="64"/>
                  <a:pt x="10443" y="197"/>
                </a:cubicBezTo>
                <a:cubicBezTo>
                  <a:pt x="3793" y="598"/>
                  <a:pt x="0" y="10038"/>
                  <a:pt x="3459" y="14750"/>
                </a:cubicBezTo>
                <a:cubicBezTo>
                  <a:pt x="5239" y="17211"/>
                  <a:pt x="9327" y="18428"/>
                  <a:pt x="13388" y="18428"/>
                </a:cubicBezTo>
                <a:cubicBezTo>
                  <a:pt x="18095" y="18428"/>
                  <a:pt x="22764" y="16793"/>
                  <a:pt x="23760" y="13563"/>
                </a:cubicBezTo>
                <a:cubicBezTo>
                  <a:pt x="26192" y="7370"/>
                  <a:pt x="18825" y="0"/>
                  <a:pt x="122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0" name="Google Shape;1270;p32"/>
          <p:cNvSpPr/>
          <p:nvPr/>
        </p:nvSpPr>
        <p:spPr>
          <a:xfrm>
            <a:off x="3" y="1027718"/>
            <a:ext cx="607870" cy="555389"/>
          </a:xfrm>
          <a:custGeom>
            <a:avLst/>
            <a:gdLst/>
            <a:ahLst/>
            <a:cxnLst/>
            <a:rect l="l" t="t" r="r" b="b"/>
            <a:pathLst>
              <a:path w="19922" h="18202" extrusionOk="0">
                <a:moveTo>
                  <a:pt x="12016" y="0"/>
                </a:moveTo>
                <a:cubicBezTo>
                  <a:pt x="11593" y="0"/>
                  <a:pt x="10784" y="1257"/>
                  <a:pt x="9228" y="4492"/>
                </a:cubicBezTo>
                <a:cubicBezTo>
                  <a:pt x="8880" y="4186"/>
                  <a:pt x="7434" y="643"/>
                  <a:pt x="6515" y="643"/>
                </a:cubicBezTo>
                <a:cubicBezTo>
                  <a:pt x="6330" y="643"/>
                  <a:pt x="6165" y="788"/>
                  <a:pt x="6036" y="1133"/>
                </a:cubicBezTo>
                <a:cubicBezTo>
                  <a:pt x="6120" y="3005"/>
                  <a:pt x="6304" y="4893"/>
                  <a:pt x="6354" y="6714"/>
                </a:cubicBezTo>
                <a:cubicBezTo>
                  <a:pt x="4416" y="6196"/>
                  <a:pt x="3931" y="6697"/>
                  <a:pt x="1040" y="5511"/>
                </a:cubicBezTo>
                <a:cubicBezTo>
                  <a:pt x="961" y="5496"/>
                  <a:pt x="889" y="5489"/>
                  <a:pt x="823" y="5489"/>
                </a:cubicBezTo>
                <a:cubicBezTo>
                  <a:pt x="0" y="5489"/>
                  <a:pt x="196" y="6583"/>
                  <a:pt x="706" y="7031"/>
                </a:cubicBezTo>
                <a:cubicBezTo>
                  <a:pt x="2076" y="8401"/>
                  <a:pt x="3747" y="9437"/>
                  <a:pt x="5385" y="10356"/>
                </a:cubicBezTo>
                <a:cubicBezTo>
                  <a:pt x="4315" y="10975"/>
                  <a:pt x="3246" y="11359"/>
                  <a:pt x="2126" y="11827"/>
                </a:cubicBezTo>
                <a:cubicBezTo>
                  <a:pt x="1659" y="12127"/>
                  <a:pt x="222" y="12161"/>
                  <a:pt x="790" y="12980"/>
                </a:cubicBezTo>
                <a:cubicBezTo>
                  <a:pt x="1104" y="13189"/>
                  <a:pt x="1558" y="13212"/>
                  <a:pt x="2085" y="13212"/>
                </a:cubicBezTo>
                <a:cubicBezTo>
                  <a:pt x="2232" y="13212"/>
                  <a:pt x="2384" y="13210"/>
                  <a:pt x="2540" y="13210"/>
                </a:cubicBezTo>
                <a:cubicBezTo>
                  <a:pt x="2899" y="13210"/>
                  <a:pt x="3279" y="13219"/>
                  <a:pt x="3664" y="13280"/>
                </a:cubicBezTo>
                <a:cubicBezTo>
                  <a:pt x="4073" y="13319"/>
                  <a:pt x="4440" y="13334"/>
                  <a:pt x="4766" y="13334"/>
                </a:cubicBezTo>
                <a:cubicBezTo>
                  <a:pt x="5840" y="13334"/>
                  <a:pt x="6482" y="13173"/>
                  <a:pt x="6802" y="13173"/>
                </a:cubicBezTo>
                <a:cubicBezTo>
                  <a:pt x="7431" y="13173"/>
                  <a:pt x="6811" y="13798"/>
                  <a:pt x="5786" y="17508"/>
                </a:cubicBezTo>
                <a:cubicBezTo>
                  <a:pt x="5741" y="18014"/>
                  <a:pt x="5893" y="18201"/>
                  <a:pt x="6127" y="18201"/>
                </a:cubicBezTo>
                <a:cubicBezTo>
                  <a:pt x="6596" y="18201"/>
                  <a:pt x="7395" y="17447"/>
                  <a:pt x="7607" y="16990"/>
                </a:cubicBezTo>
                <a:cubicBezTo>
                  <a:pt x="8492" y="16021"/>
                  <a:pt x="9328" y="15001"/>
                  <a:pt x="10163" y="14032"/>
                </a:cubicBezTo>
                <a:cubicBezTo>
                  <a:pt x="10630" y="14318"/>
                  <a:pt x="13264" y="17485"/>
                  <a:pt x="14277" y="17485"/>
                </a:cubicBezTo>
                <a:cubicBezTo>
                  <a:pt x="14568" y="17485"/>
                  <a:pt x="14725" y="17223"/>
                  <a:pt x="14658" y="16555"/>
                </a:cubicBezTo>
                <a:cubicBezTo>
                  <a:pt x="14507" y="14834"/>
                  <a:pt x="13889" y="13214"/>
                  <a:pt x="13137" y="11726"/>
                </a:cubicBezTo>
                <a:cubicBezTo>
                  <a:pt x="13488" y="11459"/>
                  <a:pt x="19921" y="11309"/>
                  <a:pt x="18618" y="9788"/>
                </a:cubicBezTo>
                <a:cubicBezTo>
                  <a:pt x="17365" y="9053"/>
                  <a:pt x="16045" y="8569"/>
                  <a:pt x="14925" y="7733"/>
                </a:cubicBezTo>
                <a:cubicBezTo>
                  <a:pt x="15243" y="7215"/>
                  <a:pt x="18384" y="3255"/>
                  <a:pt x="16429" y="3172"/>
                </a:cubicBezTo>
                <a:lnTo>
                  <a:pt x="16429" y="3172"/>
                </a:lnTo>
                <a:cubicBezTo>
                  <a:pt x="15176" y="3907"/>
                  <a:pt x="13856" y="4542"/>
                  <a:pt x="12502" y="5043"/>
                </a:cubicBezTo>
                <a:cubicBezTo>
                  <a:pt x="12455" y="2259"/>
                  <a:pt x="12582" y="0"/>
                  <a:pt x="1201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71" name="Google Shape;1271;p32"/>
          <p:cNvGrpSpPr/>
          <p:nvPr/>
        </p:nvGrpSpPr>
        <p:grpSpPr>
          <a:xfrm>
            <a:off x="-63959" y="2996072"/>
            <a:ext cx="1663340" cy="2231613"/>
            <a:chOff x="-63959" y="2996072"/>
            <a:chExt cx="1663340" cy="2231613"/>
          </a:xfrm>
        </p:grpSpPr>
        <p:sp>
          <p:nvSpPr>
            <p:cNvPr id="1272" name="Google Shape;1272;p32"/>
            <p:cNvSpPr/>
            <p:nvPr/>
          </p:nvSpPr>
          <p:spPr>
            <a:xfrm rot="-360069">
              <a:off x="14820" y="3036461"/>
              <a:ext cx="853976" cy="1551790"/>
            </a:xfrm>
            <a:custGeom>
              <a:avLst/>
              <a:gdLst/>
              <a:ahLst/>
              <a:cxnLst/>
              <a:rect l="l" t="t" r="r" b="b"/>
              <a:pathLst>
                <a:path w="27988" h="50858" extrusionOk="0">
                  <a:moveTo>
                    <a:pt x="10934" y="1"/>
                  </a:moveTo>
                  <a:cubicBezTo>
                    <a:pt x="8973" y="1"/>
                    <a:pt x="7900" y="1599"/>
                    <a:pt x="7319" y="3589"/>
                  </a:cubicBezTo>
                  <a:cubicBezTo>
                    <a:pt x="6667" y="5761"/>
                    <a:pt x="7035" y="7114"/>
                    <a:pt x="7921" y="9103"/>
                  </a:cubicBezTo>
                  <a:cubicBezTo>
                    <a:pt x="8689" y="10840"/>
                    <a:pt x="9341" y="12545"/>
                    <a:pt x="9558" y="14466"/>
                  </a:cubicBezTo>
                  <a:cubicBezTo>
                    <a:pt x="9658" y="15335"/>
                    <a:pt x="10393" y="18543"/>
                    <a:pt x="9291" y="19145"/>
                  </a:cubicBezTo>
                  <a:cubicBezTo>
                    <a:pt x="9101" y="19246"/>
                    <a:pt x="8925" y="19291"/>
                    <a:pt x="8761" y="19291"/>
                  </a:cubicBezTo>
                  <a:cubicBezTo>
                    <a:pt x="7739" y="19291"/>
                    <a:pt x="7181" y="17542"/>
                    <a:pt x="6734" y="16822"/>
                  </a:cubicBezTo>
                  <a:cubicBezTo>
                    <a:pt x="5949" y="15519"/>
                    <a:pt x="4830" y="14734"/>
                    <a:pt x="3342" y="14316"/>
                  </a:cubicBezTo>
                  <a:cubicBezTo>
                    <a:pt x="2964" y="14210"/>
                    <a:pt x="2656" y="14154"/>
                    <a:pt x="2397" y="14154"/>
                  </a:cubicBezTo>
                  <a:cubicBezTo>
                    <a:pt x="1637" y="14154"/>
                    <a:pt x="1297" y="14631"/>
                    <a:pt x="836" y="15703"/>
                  </a:cubicBezTo>
                  <a:cubicBezTo>
                    <a:pt x="1" y="17658"/>
                    <a:pt x="134" y="19044"/>
                    <a:pt x="1104" y="20882"/>
                  </a:cubicBezTo>
                  <a:cubicBezTo>
                    <a:pt x="2975" y="24441"/>
                    <a:pt x="6768" y="25962"/>
                    <a:pt x="9190" y="29136"/>
                  </a:cubicBezTo>
                  <a:cubicBezTo>
                    <a:pt x="9859" y="30005"/>
                    <a:pt x="10962" y="32194"/>
                    <a:pt x="10143" y="33297"/>
                  </a:cubicBezTo>
                  <a:cubicBezTo>
                    <a:pt x="9856" y="33686"/>
                    <a:pt x="9559" y="33843"/>
                    <a:pt x="9262" y="33843"/>
                  </a:cubicBezTo>
                  <a:cubicBezTo>
                    <a:pt x="8144" y="33843"/>
                    <a:pt x="7028" y="31606"/>
                    <a:pt x="6434" y="31091"/>
                  </a:cubicBezTo>
                  <a:cubicBezTo>
                    <a:pt x="5831" y="30569"/>
                    <a:pt x="5139" y="30320"/>
                    <a:pt x="4468" y="30320"/>
                  </a:cubicBezTo>
                  <a:cubicBezTo>
                    <a:pt x="3336" y="30320"/>
                    <a:pt x="2267" y="31032"/>
                    <a:pt x="1805" y="32344"/>
                  </a:cubicBezTo>
                  <a:cubicBezTo>
                    <a:pt x="1220" y="33948"/>
                    <a:pt x="2056" y="35636"/>
                    <a:pt x="2908" y="36973"/>
                  </a:cubicBezTo>
                  <a:cubicBezTo>
                    <a:pt x="4529" y="39496"/>
                    <a:pt x="7887" y="40598"/>
                    <a:pt x="9541" y="43188"/>
                  </a:cubicBezTo>
                  <a:cubicBezTo>
                    <a:pt x="10845" y="45260"/>
                    <a:pt x="10126" y="49487"/>
                    <a:pt x="12231" y="50857"/>
                  </a:cubicBezTo>
                  <a:cubicBezTo>
                    <a:pt x="13201" y="50456"/>
                    <a:pt x="12916" y="49537"/>
                    <a:pt x="12967" y="49354"/>
                  </a:cubicBezTo>
                  <a:cubicBezTo>
                    <a:pt x="12967" y="46764"/>
                    <a:pt x="13033" y="44508"/>
                    <a:pt x="14069" y="42085"/>
                  </a:cubicBezTo>
                  <a:cubicBezTo>
                    <a:pt x="15607" y="38393"/>
                    <a:pt x="19165" y="36488"/>
                    <a:pt x="21822" y="33681"/>
                  </a:cubicBezTo>
                  <a:cubicBezTo>
                    <a:pt x="23560" y="31826"/>
                    <a:pt x="27988" y="26613"/>
                    <a:pt x="26183" y="23823"/>
                  </a:cubicBezTo>
                  <a:cubicBezTo>
                    <a:pt x="25780" y="23204"/>
                    <a:pt x="25266" y="22959"/>
                    <a:pt x="24700" y="22959"/>
                  </a:cubicBezTo>
                  <a:cubicBezTo>
                    <a:pt x="22939" y="22959"/>
                    <a:pt x="20666" y="25331"/>
                    <a:pt x="19617" y="26279"/>
                  </a:cubicBezTo>
                  <a:cubicBezTo>
                    <a:pt x="19043" y="26796"/>
                    <a:pt x="18079" y="27224"/>
                    <a:pt x="17360" y="27224"/>
                  </a:cubicBezTo>
                  <a:cubicBezTo>
                    <a:pt x="16614" y="27224"/>
                    <a:pt x="16132" y="26762"/>
                    <a:pt x="16626" y="25460"/>
                  </a:cubicBezTo>
                  <a:cubicBezTo>
                    <a:pt x="17160" y="24107"/>
                    <a:pt x="18631" y="23105"/>
                    <a:pt x="19600" y="22102"/>
                  </a:cubicBezTo>
                  <a:cubicBezTo>
                    <a:pt x="21054" y="20665"/>
                    <a:pt x="22123" y="18877"/>
                    <a:pt x="22708" y="16922"/>
                  </a:cubicBezTo>
                  <a:cubicBezTo>
                    <a:pt x="23172" y="15390"/>
                    <a:pt x="24654" y="10305"/>
                    <a:pt x="21937" y="10305"/>
                  </a:cubicBezTo>
                  <a:cubicBezTo>
                    <a:pt x="21720" y="10305"/>
                    <a:pt x="21477" y="10337"/>
                    <a:pt x="21204" y="10406"/>
                  </a:cubicBezTo>
                  <a:cubicBezTo>
                    <a:pt x="19901" y="10740"/>
                    <a:pt x="18581" y="12695"/>
                    <a:pt x="17762" y="13714"/>
                  </a:cubicBezTo>
                  <a:cubicBezTo>
                    <a:pt x="17291" y="14283"/>
                    <a:pt x="16173" y="15924"/>
                    <a:pt x="15221" y="15924"/>
                  </a:cubicBezTo>
                  <a:cubicBezTo>
                    <a:pt x="15193" y="15924"/>
                    <a:pt x="15166" y="15923"/>
                    <a:pt x="15139" y="15920"/>
                  </a:cubicBezTo>
                  <a:cubicBezTo>
                    <a:pt x="14103" y="15836"/>
                    <a:pt x="14186" y="13748"/>
                    <a:pt x="14337" y="12979"/>
                  </a:cubicBezTo>
                  <a:cubicBezTo>
                    <a:pt x="14771" y="10857"/>
                    <a:pt x="15673" y="9069"/>
                    <a:pt x="15774" y="6814"/>
                  </a:cubicBezTo>
                  <a:cubicBezTo>
                    <a:pt x="15840" y="5360"/>
                    <a:pt x="15941" y="2804"/>
                    <a:pt x="14922" y="1601"/>
                  </a:cubicBezTo>
                  <a:cubicBezTo>
                    <a:pt x="14236" y="782"/>
                    <a:pt x="12967" y="348"/>
                    <a:pt x="11881" y="114"/>
                  </a:cubicBezTo>
                  <a:cubicBezTo>
                    <a:pt x="11544" y="37"/>
                    <a:pt x="11229" y="1"/>
                    <a:pt x="109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73" name="Google Shape;1273;p32"/>
            <p:cNvGrpSpPr/>
            <p:nvPr/>
          </p:nvGrpSpPr>
          <p:grpSpPr>
            <a:xfrm>
              <a:off x="401796" y="4373824"/>
              <a:ext cx="1197585" cy="853862"/>
              <a:chOff x="6403575" y="2367700"/>
              <a:chExt cx="981225" cy="699600"/>
            </a:xfrm>
          </p:grpSpPr>
          <p:sp>
            <p:nvSpPr>
              <p:cNvPr id="1274" name="Google Shape;1274;p32"/>
              <p:cNvSpPr/>
              <p:nvPr/>
            </p:nvSpPr>
            <p:spPr>
              <a:xfrm>
                <a:off x="6403575" y="2367700"/>
                <a:ext cx="981225" cy="699600"/>
              </a:xfrm>
              <a:custGeom>
                <a:avLst/>
                <a:gdLst/>
                <a:ahLst/>
                <a:cxnLst/>
                <a:rect l="l" t="t" r="r" b="b"/>
                <a:pathLst>
                  <a:path w="39249" h="27984" extrusionOk="0">
                    <a:moveTo>
                      <a:pt x="13442" y="1"/>
                    </a:moveTo>
                    <a:cubicBezTo>
                      <a:pt x="12189" y="1"/>
                      <a:pt x="11004" y="290"/>
                      <a:pt x="9942" y="1020"/>
                    </a:cubicBezTo>
                    <a:cubicBezTo>
                      <a:pt x="7937" y="2056"/>
                      <a:pt x="6734" y="2658"/>
                      <a:pt x="5748" y="3828"/>
                    </a:cubicBezTo>
                    <a:cubicBezTo>
                      <a:pt x="3543" y="6434"/>
                      <a:pt x="2540" y="9291"/>
                      <a:pt x="1337" y="12466"/>
                    </a:cubicBezTo>
                    <a:cubicBezTo>
                      <a:pt x="1" y="15958"/>
                      <a:pt x="285" y="20653"/>
                      <a:pt x="2206" y="23978"/>
                    </a:cubicBezTo>
                    <a:cubicBezTo>
                      <a:pt x="4015" y="27097"/>
                      <a:pt x="7440" y="27984"/>
                      <a:pt x="10934" y="27984"/>
                    </a:cubicBezTo>
                    <a:cubicBezTo>
                      <a:pt x="13055" y="27984"/>
                      <a:pt x="15202" y="27657"/>
                      <a:pt x="17027" y="27303"/>
                    </a:cubicBezTo>
                    <a:cubicBezTo>
                      <a:pt x="22206" y="26300"/>
                      <a:pt x="26200" y="23427"/>
                      <a:pt x="31129" y="22023"/>
                    </a:cubicBezTo>
                    <a:cubicBezTo>
                      <a:pt x="34654" y="21004"/>
                      <a:pt x="38531" y="20469"/>
                      <a:pt x="38948" y="16259"/>
                    </a:cubicBezTo>
                    <a:cubicBezTo>
                      <a:pt x="39249" y="13218"/>
                      <a:pt x="38514" y="9425"/>
                      <a:pt x="36124" y="7403"/>
                    </a:cubicBezTo>
                    <a:cubicBezTo>
                      <a:pt x="32967" y="4746"/>
                      <a:pt x="29842" y="4763"/>
                      <a:pt x="26116" y="3978"/>
                    </a:cubicBezTo>
                    <a:cubicBezTo>
                      <a:pt x="22566" y="3232"/>
                      <a:pt x="17630" y="1"/>
                      <a:pt x="1344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5" name="Google Shape;1275;p32"/>
              <p:cNvSpPr/>
              <p:nvPr/>
            </p:nvSpPr>
            <p:spPr>
              <a:xfrm>
                <a:off x="7268650" y="2525200"/>
                <a:ext cx="59350" cy="351725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14069" extrusionOk="0">
                    <a:moveTo>
                      <a:pt x="1" y="0"/>
                    </a:moveTo>
                    <a:cubicBezTo>
                      <a:pt x="34" y="518"/>
                      <a:pt x="68" y="1020"/>
                      <a:pt x="85" y="1538"/>
                    </a:cubicBezTo>
                    <a:cubicBezTo>
                      <a:pt x="135" y="2741"/>
                      <a:pt x="135" y="3944"/>
                      <a:pt x="235" y="5147"/>
                    </a:cubicBezTo>
                    <a:cubicBezTo>
                      <a:pt x="335" y="6383"/>
                      <a:pt x="519" y="7586"/>
                      <a:pt x="770" y="8789"/>
                    </a:cubicBezTo>
                    <a:cubicBezTo>
                      <a:pt x="1004" y="9959"/>
                      <a:pt x="1204" y="11095"/>
                      <a:pt x="1371" y="12248"/>
                    </a:cubicBezTo>
                    <a:cubicBezTo>
                      <a:pt x="1438" y="12849"/>
                      <a:pt x="1505" y="13451"/>
                      <a:pt x="1572" y="14069"/>
                    </a:cubicBezTo>
                    <a:cubicBezTo>
                      <a:pt x="1856" y="13919"/>
                      <a:pt x="2123" y="13735"/>
                      <a:pt x="2374" y="13551"/>
                    </a:cubicBezTo>
                    <a:cubicBezTo>
                      <a:pt x="2207" y="12164"/>
                      <a:pt x="2023" y="10777"/>
                      <a:pt x="1772" y="9374"/>
                    </a:cubicBezTo>
                    <a:cubicBezTo>
                      <a:pt x="1555" y="8204"/>
                      <a:pt x="1288" y="7051"/>
                      <a:pt x="1171" y="5832"/>
                    </a:cubicBezTo>
                    <a:cubicBezTo>
                      <a:pt x="1037" y="4612"/>
                      <a:pt x="1020" y="3392"/>
                      <a:pt x="970" y="2156"/>
                    </a:cubicBezTo>
                    <a:cubicBezTo>
                      <a:pt x="953" y="1655"/>
                      <a:pt x="937" y="1120"/>
                      <a:pt x="903" y="602"/>
                    </a:cubicBezTo>
                    <a:cubicBezTo>
                      <a:pt x="603" y="385"/>
                      <a:pt x="302" y="184"/>
                      <a:pt x="1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6" name="Google Shape;1276;p32"/>
              <p:cNvSpPr/>
              <p:nvPr/>
            </p:nvSpPr>
            <p:spPr>
              <a:xfrm>
                <a:off x="7141250" y="2482600"/>
                <a:ext cx="84000" cy="429425"/>
              </a:xfrm>
              <a:custGeom>
                <a:avLst/>
                <a:gdLst/>
                <a:ahLst/>
                <a:cxnLst/>
                <a:rect l="l" t="t" r="r" b="b"/>
                <a:pathLst>
                  <a:path w="3360" h="171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18" y="1370"/>
                      <a:pt x="452" y="2740"/>
                      <a:pt x="686" y="4110"/>
                    </a:cubicBezTo>
                    <a:cubicBezTo>
                      <a:pt x="1070" y="6416"/>
                      <a:pt x="1471" y="8739"/>
                      <a:pt x="1856" y="11044"/>
                    </a:cubicBezTo>
                    <a:cubicBezTo>
                      <a:pt x="2039" y="12164"/>
                      <a:pt x="2206" y="13300"/>
                      <a:pt x="2323" y="14436"/>
                    </a:cubicBezTo>
                    <a:cubicBezTo>
                      <a:pt x="2407" y="15355"/>
                      <a:pt x="2440" y="16274"/>
                      <a:pt x="2490" y="17176"/>
                    </a:cubicBezTo>
                    <a:lnTo>
                      <a:pt x="3359" y="16943"/>
                    </a:lnTo>
                    <a:cubicBezTo>
                      <a:pt x="3326" y="16374"/>
                      <a:pt x="3292" y="15806"/>
                      <a:pt x="3259" y="15238"/>
                    </a:cubicBezTo>
                    <a:cubicBezTo>
                      <a:pt x="3176" y="14069"/>
                      <a:pt x="3025" y="12899"/>
                      <a:pt x="2841" y="11746"/>
                    </a:cubicBezTo>
                    <a:cubicBezTo>
                      <a:pt x="2474" y="9424"/>
                      <a:pt x="2073" y="7101"/>
                      <a:pt x="1672" y="4779"/>
                    </a:cubicBezTo>
                    <a:cubicBezTo>
                      <a:pt x="1421" y="3242"/>
                      <a:pt x="1154" y="1704"/>
                      <a:pt x="903" y="184"/>
                    </a:cubicBezTo>
                    <a:cubicBezTo>
                      <a:pt x="602" y="117"/>
                      <a:pt x="302" y="50"/>
                      <a:pt x="1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7" name="Google Shape;1277;p32"/>
              <p:cNvSpPr/>
              <p:nvPr/>
            </p:nvSpPr>
            <p:spPr>
              <a:xfrm>
                <a:off x="7051025" y="2465875"/>
                <a:ext cx="75225" cy="479150"/>
              </a:xfrm>
              <a:custGeom>
                <a:avLst/>
                <a:gdLst/>
                <a:ahLst/>
                <a:cxnLst/>
                <a:rect l="l" t="t" r="r" b="b"/>
                <a:pathLst>
                  <a:path w="3009" h="19166" extrusionOk="0">
                    <a:moveTo>
                      <a:pt x="1" y="1"/>
                    </a:moveTo>
                    <a:cubicBezTo>
                      <a:pt x="235" y="1354"/>
                      <a:pt x="469" y="2708"/>
                      <a:pt x="669" y="4061"/>
                    </a:cubicBezTo>
                    <a:cubicBezTo>
                      <a:pt x="1053" y="6601"/>
                      <a:pt x="1371" y="9140"/>
                      <a:pt x="1638" y="11680"/>
                    </a:cubicBezTo>
                    <a:cubicBezTo>
                      <a:pt x="1755" y="12967"/>
                      <a:pt x="1872" y="14253"/>
                      <a:pt x="1956" y="15556"/>
                    </a:cubicBezTo>
                    <a:cubicBezTo>
                      <a:pt x="2039" y="16759"/>
                      <a:pt x="2089" y="17962"/>
                      <a:pt x="2173" y="19165"/>
                    </a:cubicBezTo>
                    <a:cubicBezTo>
                      <a:pt x="2457" y="19048"/>
                      <a:pt x="2724" y="18948"/>
                      <a:pt x="3008" y="18831"/>
                    </a:cubicBezTo>
                    <a:cubicBezTo>
                      <a:pt x="2975" y="18113"/>
                      <a:pt x="2942" y="17344"/>
                      <a:pt x="2908" y="16609"/>
                    </a:cubicBezTo>
                    <a:cubicBezTo>
                      <a:pt x="2808" y="15322"/>
                      <a:pt x="2724" y="14019"/>
                      <a:pt x="2607" y="12733"/>
                    </a:cubicBezTo>
                    <a:cubicBezTo>
                      <a:pt x="2373" y="10143"/>
                      <a:pt x="2056" y="7570"/>
                      <a:pt x="1688" y="4997"/>
                    </a:cubicBezTo>
                    <a:cubicBezTo>
                      <a:pt x="1454" y="3393"/>
                      <a:pt x="1187" y="1789"/>
                      <a:pt x="920" y="185"/>
                    </a:cubicBezTo>
                    <a:cubicBezTo>
                      <a:pt x="686" y="151"/>
                      <a:pt x="469" y="101"/>
                      <a:pt x="235" y="51"/>
                    </a:cubicBezTo>
                    <a:cubicBezTo>
                      <a:pt x="151" y="34"/>
                      <a:pt x="84" y="17"/>
                      <a:pt x="1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8" name="Google Shape;1278;p32"/>
              <p:cNvSpPr/>
              <p:nvPr/>
            </p:nvSpPr>
            <p:spPr>
              <a:xfrm>
                <a:off x="6959975" y="2434125"/>
                <a:ext cx="90675" cy="543900"/>
              </a:xfrm>
              <a:custGeom>
                <a:avLst/>
                <a:gdLst/>
                <a:ahLst/>
                <a:cxnLst/>
                <a:rect l="l" t="t" r="r" b="b"/>
                <a:pathLst>
                  <a:path w="3627" h="21756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552" y="1772"/>
                      <a:pt x="986" y="3593"/>
                      <a:pt x="1320" y="5431"/>
                    </a:cubicBezTo>
                    <a:cubicBezTo>
                      <a:pt x="1705" y="7804"/>
                      <a:pt x="1855" y="10210"/>
                      <a:pt x="2056" y="12616"/>
                    </a:cubicBezTo>
                    <a:cubicBezTo>
                      <a:pt x="2256" y="15072"/>
                      <a:pt x="2457" y="17528"/>
                      <a:pt x="2657" y="19984"/>
                    </a:cubicBezTo>
                    <a:lnTo>
                      <a:pt x="2791" y="21755"/>
                    </a:lnTo>
                    <a:lnTo>
                      <a:pt x="3626" y="21371"/>
                    </a:lnTo>
                    <a:lnTo>
                      <a:pt x="3593" y="20836"/>
                    </a:lnTo>
                    <a:lnTo>
                      <a:pt x="2991" y="13468"/>
                    </a:lnTo>
                    <a:cubicBezTo>
                      <a:pt x="2791" y="11012"/>
                      <a:pt x="2624" y="8572"/>
                      <a:pt x="2289" y="6133"/>
                    </a:cubicBezTo>
                    <a:cubicBezTo>
                      <a:pt x="2139" y="4930"/>
                      <a:pt x="1905" y="3760"/>
                      <a:pt x="1621" y="2574"/>
                    </a:cubicBezTo>
                    <a:cubicBezTo>
                      <a:pt x="1437" y="1856"/>
                      <a:pt x="1237" y="1137"/>
                      <a:pt x="1020" y="419"/>
                    </a:cubicBezTo>
                    <a:cubicBezTo>
                      <a:pt x="685" y="268"/>
                      <a:pt x="335" y="135"/>
                      <a:pt x="0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9" name="Google Shape;1279;p32"/>
              <p:cNvSpPr/>
              <p:nvPr/>
            </p:nvSpPr>
            <p:spPr>
              <a:xfrm>
                <a:off x="6851375" y="2390275"/>
                <a:ext cx="134100" cy="616575"/>
              </a:xfrm>
              <a:custGeom>
                <a:avLst/>
                <a:gdLst/>
                <a:ahLst/>
                <a:cxnLst/>
                <a:rect l="l" t="t" r="r" b="b"/>
                <a:pathLst>
                  <a:path w="5364" h="24663" extrusionOk="0">
                    <a:moveTo>
                      <a:pt x="0" y="1"/>
                    </a:moveTo>
                    <a:cubicBezTo>
                      <a:pt x="719" y="2390"/>
                      <a:pt x="1437" y="4779"/>
                      <a:pt x="1972" y="7235"/>
                    </a:cubicBezTo>
                    <a:cubicBezTo>
                      <a:pt x="2506" y="9792"/>
                      <a:pt x="2907" y="12365"/>
                      <a:pt x="3275" y="14955"/>
                    </a:cubicBezTo>
                    <a:cubicBezTo>
                      <a:pt x="3643" y="17578"/>
                      <a:pt x="3993" y="20218"/>
                      <a:pt x="4311" y="22858"/>
                    </a:cubicBezTo>
                    <a:lnTo>
                      <a:pt x="4528" y="24662"/>
                    </a:lnTo>
                    <a:cubicBezTo>
                      <a:pt x="4812" y="24545"/>
                      <a:pt x="5080" y="24428"/>
                      <a:pt x="5364" y="24311"/>
                    </a:cubicBezTo>
                    <a:cubicBezTo>
                      <a:pt x="5330" y="24144"/>
                      <a:pt x="5313" y="23977"/>
                      <a:pt x="5313" y="23827"/>
                    </a:cubicBezTo>
                    <a:cubicBezTo>
                      <a:pt x="4979" y="21154"/>
                      <a:pt x="4628" y="18497"/>
                      <a:pt x="4261" y="15840"/>
                    </a:cubicBezTo>
                    <a:cubicBezTo>
                      <a:pt x="3910" y="13234"/>
                      <a:pt x="3526" y="10644"/>
                      <a:pt x="3024" y="8087"/>
                    </a:cubicBezTo>
                    <a:cubicBezTo>
                      <a:pt x="2523" y="5548"/>
                      <a:pt x="1838" y="3092"/>
                      <a:pt x="1103" y="619"/>
                    </a:cubicBezTo>
                    <a:lnTo>
                      <a:pt x="1019" y="368"/>
                    </a:lnTo>
                    <a:cubicBezTo>
                      <a:pt x="685" y="234"/>
                      <a:pt x="334" y="117"/>
                      <a:pt x="0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0" name="Google Shape;1280;p32"/>
              <p:cNvSpPr/>
              <p:nvPr/>
            </p:nvSpPr>
            <p:spPr>
              <a:xfrm>
                <a:off x="6751125" y="2368550"/>
                <a:ext cx="130750" cy="674625"/>
              </a:xfrm>
              <a:custGeom>
                <a:avLst/>
                <a:gdLst/>
                <a:ahLst/>
                <a:cxnLst/>
                <a:rect l="l" t="t" r="r" b="b"/>
                <a:pathLst>
                  <a:path w="5230" h="26985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84" y="318"/>
                      <a:pt x="150" y="652"/>
                      <a:pt x="234" y="986"/>
                    </a:cubicBezTo>
                    <a:cubicBezTo>
                      <a:pt x="836" y="3677"/>
                      <a:pt x="1353" y="6383"/>
                      <a:pt x="1771" y="9090"/>
                    </a:cubicBezTo>
                    <a:cubicBezTo>
                      <a:pt x="2172" y="11780"/>
                      <a:pt x="2506" y="14504"/>
                      <a:pt x="2757" y="17227"/>
                    </a:cubicBezTo>
                    <a:cubicBezTo>
                      <a:pt x="2891" y="18614"/>
                      <a:pt x="3008" y="20001"/>
                      <a:pt x="3208" y="21388"/>
                    </a:cubicBezTo>
                    <a:cubicBezTo>
                      <a:pt x="3409" y="22708"/>
                      <a:pt x="3693" y="24011"/>
                      <a:pt x="4010" y="25314"/>
                    </a:cubicBezTo>
                    <a:cubicBezTo>
                      <a:pt x="4127" y="25849"/>
                      <a:pt x="4277" y="26417"/>
                      <a:pt x="4394" y="26985"/>
                    </a:cubicBezTo>
                    <a:cubicBezTo>
                      <a:pt x="4678" y="26901"/>
                      <a:pt x="4963" y="26835"/>
                      <a:pt x="5230" y="26751"/>
                    </a:cubicBezTo>
                    <a:cubicBezTo>
                      <a:pt x="5196" y="26551"/>
                      <a:pt x="5146" y="26350"/>
                      <a:pt x="5096" y="26166"/>
                    </a:cubicBezTo>
                    <a:cubicBezTo>
                      <a:pt x="4795" y="24880"/>
                      <a:pt x="4478" y="23593"/>
                      <a:pt x="4244" y="22290"/>
                    </a:cubicBezTo>
                    <a:cubicBezTo>
                      <a:pt x="3993" y="20936"/>
                      <a:pt x="3843" y="19566"/>
                      <a:pt x="3726" y="18196"/>
                    </a:cubicBezTo>
                    <a:cubicBezTo>
                      <a:pt x="3459" y="15423"/>
                      <a:pt x="3175" y="12666"/>
                      <a:pt x="2757" y="9909"/>
                    </a:cubicBezTo>
                    <a:cubicBezTo>
                      <a:pt x="2356" y="7202"/>
                      <a:pt x="1871" y="4495"/>
                      <a:pt x="1303" y="1805"/>
                    </a:cubicBezTo>
                    <a:cubicBezTo>
                      <a:pt x="1170" y="1237"/>
                      <a:pt x="1053" y="652"/>
                      <a:pt x="919" y="84"/>
                    </a:cubicBezTo>
                    <a:cubicBezTo>
                      <a:pt x="602" y="34"/>
                      <a:pt x="301" y="17"/>
                      <a:pt x="0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1" name="Google Shape;1281;p32"/>
              <p:cNvSpPr/>
              <p:nvPr/>
            </p:nvSpPr>
            <p:spPr>
              <a:xfrm>
                <a:off x="6651275" y="2382350"/>
                <a:ext cx="152075" cy="676300"/>
              </a:xfrm>
              <a:custGeom>
                <a:avLst/>
                <a:gdLst/>
                <a:ahLst/>
                <a:cxnLst/>
                <a:rect l="l" t="t" r="r" b="b"/>
                <a:pathLst>
                  <a:path w="6083" h="27052" extrusionOk="0">
                    <a:moveTo>
                      <a:pt x="786" y="0"/>
                    </a:moveTo>
                    <a:cubicBezTo>
                      <a:pt x="519" y="134"/>
                      <a:pt x="268" y="267"/>
                      <a:pt x="17" y="434"/>
                    </a:cubicBezTo>
                    <a:lnTo>
                      <a:pt x="1" y="451"/>
                    </a:lnTo>
                    <a:lnTo>
                      <a:pt x="201" y="1454"/>
                    </a:lnTo>
                    <a:cubicBezTo>
                      <a:pt x="753" y="4144"/>
                      <a:pt x="1421" y="6817"/>
                      <a:pt x="2073" y="9474"/>
                    </a:cubicBezTo>
                    <a:cubicBezTo>
                      <a:pt x="2708" y="12114"/>
                      <a:pt x="3276" y="14787"/>
                      <a:pt x="3760" y="17477"/>
                    </a:cubicBezTo>
                    <a:cubicBezTo>
                      <a:pt x="4245" y="20151"/>
                      <a:pt x="4662" y="22874"/>
                      <a:pt x="5030" y="25581"/>
                    </a:cubicBezTo>
                    <a:cubicBezTo>
                      <a:pt x="5097" y="26065"/>
                      <a:pt x="5164" y="26550"/>
                      <a:pt x="5231" y="27051"/>
                    </a:cubicBezTo>
                    <a:cubicBezTo>
                      <a:pt x="5515" y="27001"/>
                      <a:pt x="5799" y="26951"/>
                      <a:pt x="6083" y="26901"/>
                    </a:cubicBezTo>
                    <a:cubicBezTo>
                      <a:pt x="6066" y="26784"/>
                      <a:pt x="6049" y="26650"/>
                      <a:pt x="6016" y="26516"/>
                    </a:cubicBezTo>
                    <a:cubicBezTo>
                      <a:pt x="5648" y="23793"/>
                      <a:pt x="5247" y="21070"/>
                      <a:pt x="4779" y="18363"/>
                    </a:cubicBezTo>
                    <a:cubicBezTo>
                      <a:pt x="4312" y="15639"/>
                      <a:pt x="3777" y="12932"/>
                      <a:pt x="3142" y="10276"/>
                    </a:cubicBezTo>
                    <a:cubicBezTo>
                      <a:pt x="2524" y="7602"/>
                      <a:pt x="1822" y="4946"/>
                      <a:pt x="1254" y="2256"/>
                    </a:cubicBezTo>
                    <a:cubicBezTo>
                      <a:pt x="1087" y="1504"/>
                      <a:pt x="920" y="752"/>
                      <a:pt x="786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2" name="Google Shape;1282;p32"/>
              <p:cNvSpPr/>
              <p:nvPr/>
            </p:nvSpPr>
            <p:spPr>
              <a:xfrm>
                <a:off x="6573575" y="2425375"/>
                <a:ext cx="142050" cy="641625"/>
              </a:xfrm>
              <a:custGeom>
                <a:avLst/>
                <a:gdLst/>
                <a:ahLst/>
                <a:cxnLst/>
                <a:rect l="l" t="t" r="r" b="b"/>
                <a:pathLst>
                  <a:path w="5682" h="25665" extrusionOk="0">
                    <a:moveTo>
                      <a:pt x="786" y="0"/>
                    </a:moveTo>
                    <a:cubicBezTo>
                      <a:pt x="502" y="167"/>
                      <a:pt x="252" y="351"/>
                      <a:pt x="1" y="518"/>
                    </a:cubicBezTo>
                    <a:cubicBezTo>
                      <a:pt x="552" y="2991"/>
                      <a:pt x="1087" y="5464"/>
                      <a:pt x="1588" y="7937"/>
                    </a:cubicBezTo>
                    <a:cubicBezTo>
                      <a:pt x="2123" y="10526"/>
                      <a:pt x="2624" y="13133"/>
                      <a:pt x="3109" y="15723"/>
                    </a:cubicBezTo>
                    <a:cubicBezTo>
                      <a:pt x="3577" y="18313"/>
                      <a:pt x="4011" y="20919"/>
                      <a:pt x="4462" y="23526"/>
                    </a:cubicBezTo>
                    <a:cubicBezTo>
                      <a:pt x="4579" y="24227"/>
                      <a:pt x="4696" y="24946"/>
                      <a:pt x="4813" y="25664"/>
                    </a:cubicBezTo>
                    <a:cubicBezTo>
                      <a:pt x="5114" y="25664"/>
                      <a:pt x="5398" y="25648"/>
                      <a:pt x="5682" y="25631"/>
                    </a:cubicBezTo>
                    <a:cubicBezTo>
                      <a:pt x="5615" y="25180"/>
                      <a:pt x="5531" y="24712"/>
                      <a:pt x="5448" y="24261"/>
                    </a:cubicBezTo>
                    <a:cubicBezTo>
                      <a:pt x="5014" y="21654"/>
                      <a:pt x="4579" y="19064"/>
                      <a:pt x="4111" y="16475"/>
                    </a:cubicBezTo>
                    <a:cubicBezTo>
                      <a:pt x="3643" y="13851"/>
                      <a:pt x="3159" y="11245"/>
                      <a:pt x="2624" y="8672"/>
                    </a:cubicBezTo>
                    <a:cubicBezTo>
                      <a:pt x="2106" y="6099"/>
                      <a:pt x="1555" y="3526"/>
                      <a:pt x="987" y="952"/>
                    </a:cubicBezTo>
                    <a:cubicBezTo>
                      <a:pt x="920" y="635"/>
                      <a:pt x="853" y="318"/>
                      <a:pt x="786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3" name="Google Shape;1283;p32"/>
              <p:cNvSpPr/>
              <p:nvPr/>
            </p:nvSpPr>
            <p:spPr>
              <a:xfrm>
                <a:off x="6496300" y="2511825"/>
                <a:ext cx="117400" cy="551000"/>
              </a:xfrm>
              <a:custGeom>
                <a:avLst/>
                <a:gdLst/>
                <a:ahLst/>
                <a:cxnLst/>
                <a:rect l="l" t="t" r="r" b="b"/>
                <a:pathLst>
                  <a:path w="4696" h="22040" extrusionOk="0">
                    <a:moveTo>
                      <a:pt x="636" y="1"/>
                    </a:moveTo>
                    <a:cubicBezTo>
                      <a:pt x="419" y="368"/>
                      <a:pt x="201" y="736"/>
                      <a:pt x="1" y="1103"/>
                    </a:cubicBezTo>
                    <a:cubicBezTo>
                      <a:pt x="385" y="2691"/>
                      <a:pt x="786" y="4278"/>
                      <a:pt x="1170" y="5865"/>
                    </a:cubicBezTo>
                    <a:cubicBezTo>
                      <a:pt x="1755" y="8271"/>
                      <a:pt x="2273" y="10677"/>
                      <a:pt x="2691" y="13117"/>
                    </a:cubicBezTo>
                    <a:cubicBezTo>
                      <a:pt x="3092" y="15590"/>
                      <a:pt x="3409" y="18046"/>
                      <a:pt x="3660" y="20535"/>
                    </a:cubicBezTo>
                    <a:cubicBezTo>
                      <a:pt x="3710" y="20970"/>
                      <a:pt x="3760" y="21421"/>
                      <a:pt x="3810" y="21872"/>
                    </a:cubicBezTo>
                    <a:cubicBezTo>
                      <a:pt x="4094" y="21939"/>
                      <a:pt x="4395" y="21989"/>
                      <a:pt x="4696" y="22039"/>
                    </a:cubicBezTo>
                    <a:cubicBezTo>
                      <a:pt x="4663" y="21839"/>
                      <a:pt x="4646" y="21638"/>
                      <a:pt x="4629" y="21438"/>
                    </a:cubicBezTo>
                    <a:cubicBezTo>
                      <a:pt x="4378" y="18931"/>
                      <a:pt x="4078" y="16442"/>
                      <a:pt x="3693" y="13952"/>
                    </a:cubicBezTo>
                    <a:cubicBezTo>
                      <a:pt x="3309" y="11496"/>
                      <a:pt x="2808" y="9057"/>
                      <a:pt x="2240" y="6651"/>
                    </a:cubicBezTo>
                    <a:cubicBezTo>
                      <a:pt x="1722" y="4428"/>
                      <a:pt x="1154" y="2223"/>
                      <a:pt x="636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4" name="Google Shape;1284;p32"/>
              <p:cNvSpPr/>
              <p:nvPr/>
            </p:nvSpPr>
            <p:spPr>
              <a:xfrm>
                <a:off x="6439925" y="2635475"/>
                <a:ext cx="90650" cy="401025"/>
              </a:xfrm>
              <a:custGeom>
                <a:avLst/>
                <a:gdLst/>
                <a:ahLst/>
                <a:cxnLst/>
                <a:rect l="l" t="t" r="r" b="b"/>
                <a:pathLst>
                  <a:path w="3626" h="16041" extrusionOk="0">
                    <a:moveTo>
                      <a:pt x="552" y="0"/>
                    </a:moveTo>
                    <a:cubicBezTo>
                      <a:pt x="368" y="468"/>
                      <a:pt x="184" y="953"/>
                      <a:pt x="0" y="1454"/>
                    </a:cubicBezTo>
                    <a:cubicBezTo>
                      <a:pt x="50" y="1688"/>
                      <a:pt x="100" y="1905"/>
                      <a:pt x="151" y="2122"/>
                    </a:cubicBezTo>
                    <a:cubicBezTo>
                      <a:pt x="602" y="4094"/>
                      <a:pt x="1136" y="6049"/>
                      <a:pt x="1571" y="8021"/>
                    </a:cubicBezTo>
                    <a:cubicBezTo>
                      <a:pt x="2005" y="9992"/>
                      <a:pt x="2222" y="11997"/>
                      <a:pt x="2490" y="14002"/>
                    </a:cubicBezTo>
                    <a:cubicBezTo>
                      <a:pt x="2557" y="14487"/>
                      <a:pt x="2623" y="14971"/>
                      <a:pt x="2690" y="15439"/>
                    </a:cubicBezTo>
                    <a:cubicBezTo>
                      <a:pt x="2991" y="15673"/>
                      <a:pt x="3308" y="15874"/>
                      <a:pt x="3626" y="16041"/>
                    </a:cubicBezTo>
                    <a:cubicBezTo>
                      <a:pt x="3576" y="15606"/>
                      <a:pt x="3509" y="15172"/>
                      <a:pt x="3459" y="14737"/>
                    </a:cubicBezTo>
                    <a:cubicBezTo>
                      <a:pt x="3208" y="12682"/>
                      <a:pt x="2974" y="10627"/>
                      <a:pt x="2573" y="8589"/>
                    </a:cubicBezTo>
                    <a:cubicBezTo>
                      <a:pt x="2189" y="6617"/>
                      <a:pt x="1638" y="4662"/>
                      <a:pt x="1170" y="2691"/>
                    </a:cubicBezTo>
                    <a:cubicBezTo>
                      <a:pt x="953" y="1805"/>
                      <a:pt x="752" y="903"/>
                      <a:pt x="552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285" name="Google Shape;1285;p32"/>
          <p:cNvGrpSpPr/>
          <p:nvPr/>
        </p:nvGrpSpPr>
        <p:grpSpPr>
          <a:xfrm>
            <a:off x="7241766" y="3250887"/>
            <a:ext cx="1768267" cy="1892611"/>
            <a:chOff x="7241766" y="3250887"/>
            <a:chExt cx="1768267" cy="1892611"/>
          </a:xfrm>
        </p:grpSpPr>
        <p:sp>
          <p:nvSpPr>
            <p:cNvPr id="1286" name="Google Shape;1286;p32"/>
            <p:cNvSpPr/>
            <p:nvPr/>
          </p:nvSpPr>
          <p:spPr>
            <a:xfrm rot="-10613400">
              <a:off x="8665171" y="3986170"/>
              <a:ext cx="322344" cy="838845"/>
            </a:xfrm>
            <a:custGeom>
              <a:avLst/>
              <a:gdLst/>
              <a:ahLst/>
              <a:cxnLst/>
              <a:rect l="l" t="t" r="r" b="b"/>
              <a:pathLst>
                <a:path w="10227" h="26614" extrusionOk="0">
                  <a:moveTo>
                    <a:pt x="4402" y="1"/>
                  </a:moveTo>
                  <a:cubicBezTo>
                    <a:pt x="4189" y="1"/>
                    <a:pt x="3977" y="54"/>
                    <a:pt x="3777" y="161"/>
                  </a:cubicBezTo>
                  <a:cubicBezTo>
                    <a:pt x="3242" y="428"/>
                    <a:pt x="3159" y="997"/>
                    <a:pt x="3109" y="1531"/>
                  </a:cubicBezTo>
                  <a:cubicBezTo>
                    <a:pt x="2975" y="3035"/>
                    <a:pt x="2858" y="4539"/>
                    <a:pt x="2691" y="6042"/>
                  </a:cubicBezTo>
                  <a:cubicBezTo>
                    <a:pt x="2557" y="7346"/>
                    <a:pt x="2373" y="8649"/>
                    <a:pt x="2156" y="9936"/>
                  </a:cubicBezTo>
                  <a:cubicBezTo>
                    <a:pt x="2023" y="10771"/>
                    <a:pt x="1822" y="11606"/>
                    <a:pt x="1655" y="12442"/>
                  </a:cubicBezTo>
                  <a:cubicBezTo>
                    <a:pt x="1354" y="13912"/>
                    <a:pt x="1020" y="15366"/>
                    <a:pt x="719" y="16836"/>
                  </a:cubicBezTo>
                  <a:cubicBezTo>
                    <a:pt x="552" y="17655"/>
                    <a:pt x="419" y="18474"/>
                    <a:pt x="335" y="19309"/>
                  </a:cubicBezTo>
                  <a:cubicBezTo>
                    <a:pt x="201" y="20913"/>
                    <a:pt x="151" y="22534"/>
                    <a:pt x="51" y="24138"/>
                  </a:cubicBezTo>
                  <a:cubicBezTo>
                    <a:pt x="1" y="24906"/>
                    <a:pt x="302" y="25541"/>
                    <a:pt x="987" y="25809"/>
                  </a:cubicBezTo>
                  <a:cubicBezTo>
                    <a:pt x="1321" y="25942"/>
                    <a:pt x="1705" y="25909"/>
                    <a:pt x="2073" y="25976"/>
                  </a:cubicBezTo>
                  <a:cubicBezTo>
                    <a:pt x="3359" y="26176"/>
                    <a:pt x="4646" y="26410"/>
                    <a:pt x="5949" y="26594"/>
                  </a:cubicBezTo>
                  <a:cubicBezTo>
                    <a:pt x="6041" y="26607"/>
                    <a:pt x="6130" y="26613"/>
                    <a:pt x="6215" y="26613"/>
                  </a:cubicBezTo>
                  <a:cubicBezTo>
                    <a:pt x="6898" y="26613"/>
                    <a:pt x="7339" y="26197"/>
                    <a:pt x="7503" y="25424"/>
                  </a:cubicBezTo>
                  <a:cubicBezTo>
                    <a:pt x="7737" y="24338"/>
                    <a:pt x="7586" y="23219"/>
                    <a:pt x="7921" y="22116"/>
                  </a:cubicBezTo>
                  <a:cubicBezTo>
                    <a:pt x="8188" y="21281"/>
                    <a:pt x="8171" y="20362"/>
                    <a:pt x="8288" y="19476"/>
                  </a:cubicBezTo>
                  <a:cubicBezTo>
                    <a:pt x="8455" y="18039"/>
                    <a:pt x="8639" y="16602"/>
                    <a:pt x="8773" y="15165"/>
                  </a:cubicBezTo>
                  <a:cubicBezTo>
                    <a:pt x="8973" y="13378"/>
                    <a:pt x="9090" y="11590"/>
                    <a:pt x="9307" y="9802"/>
                  </a:cubicBezTo>
                  <a:cubicBezTo>
                    <a:pt x="9541" y="7814"/>
                    <a:pt x="9842" y="5842"/>
                    <a:pt x="10109" y="3870"/>
                  </a:cubicBezTo>
                  <a:lnTo>
                    <a:pt x="10109" y="3870"/>
                  </a:lnTo>
                  <a:lnTo>
                    <a:pt x="10093" y="3887"/>
                  </a:lnTo>
                  <a:cubicBezTo>
                    <a:pt x="10126" y="3369"/>
                    <a:pt x="10193" y="2868"/>
                    <a:pt x="10210" y="2350"/>
                  </a:cubicBezTo>
                  <a:cubicBezTo>
                    <a:pt x="10226" y="1347"/>
                    <a:pt x="9792" y="829"/>
                    <a:pt x="8806" y="679"/>
                  </a:cubicBezTo>
                  <a:cubicBezTo>
                    <a:pt x="7386" y="445"/>
                    <a:pt x="5982" y="228"/>
                    <a:pt x="4562" y="11"/>
                  </a:cubicBezTo>
                  <a:cubicBezTo>
                    <a:pt x="4509" y="4"/>
                    <a:pt x="4455" y="1"/>
                    <a:pt x="44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32"/>
            <p:cNvSpPr/>
            <p:nvPr/>
          </p:nvSpPr>
          <p:spPr>
            <a:xfrm rot="-9281823">
              <a:off x="7772112" y="3418772"/>
              <a:ext cx="962294" cy="787159"/>
            </a:xfrm>
            <a:custGeom>
              <a:avLst/>
              <a:gdLst/>
              <a:ahLst/>
              <a:cxnLst/>
              <a:rect l="l" t="t" r="r" b="b"/>
              <a:pathLst>
                <a:path w="30528" h="24972" extrusionOk="0">
                  <a:moveTo>
                    <a:pt x="17832" y="1"/>
                  </a:moveTo>
                  <a:cubicBezTo>
                    <a:pt x="12247" y="1"/>
                    <a:pt x="4643" y="2217"/>
                    <a:pt x="1939" y="6183"/>
                  </a:cubicBezTo>
                  <a:cubicBezTo>
                    <a:pt x="1" y="9040"/>
                    <a:pt x="853" y="14353"/>
                    <a:pt x="1137" y="17578"/>
                  </a:cubicBezTo>
                  <a:cubicBezTo>
                    <a:pt x="1486" y="21523"/>
                    <a:pt x="2565" y="24972"/>
                    <a:pt x="6652" y="24972"/>
                  </a:cubicBezTo>
                  <a:cubicBezTo>
                    <a:pt x="7066" y="24972"/>
                    <a:pt x="7510" y="24936"/>
                    <a:pt x="7988" y="24863"/>
                  </a:cubicBezTo>
                  <a:cubicBezTo>
                    <a:pt x="10845" y="24428"/>
                    <a:pt x="13852" y="22574"/>
                    <a:pt x="14704" y="19600"/>
                  </a:cubicBezTo>
                  <a:cubicBezTo>
                    <a:pt x="15323" y="17427"/>
                    <a:pt x="14638" y="14320"/>
                    <a:pt x="16592" y="12766"/>
                  </a:cubicBezTo>
                  <a:cubicBezTo>
                    <a:pt x="19817" y="10209"/>
                    <a:pt x="30527" y="11763"/>
                    <a:pt x="28405" y="4529"/>
                  </a:cubicBezTo>
                  <a:cubicBezTo>
                    <a:pt x="28004" y="1220"/>
                    <a:pt x="24212" y="970"/>
                    <a:pt x="20953" y="285"/>
                  </a:cubicBezTo>
                  <a:cubicBezTo>
                    <a:pt x="20038" y="94"/>
                    <a:pt x="18977" y="1"/>
                    <a:pt x="178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32"/>
            <p:cNvSpPr/>
            <p:nvPr/>
          </p:nvSpPr>
          <p:spPr>
            <a:xfrm rot="-10613400">
              <a:off x="7258097" y="4470587"/>
              <a:ext cx="1314528" cy="637722"/>
            </a:xfrm>
            <a:custGeom>
              <a:avLst/>
              <a:gdLst/>
              <a:ahLst/>
              <a:cxnLst/>
              <a:rect l="l" t="t" r="r" b="b"/>
              <a:pathLst>
                <a:path w="41706" h="20233" extrusionOk="0">
                  <a:moveTo>
                    <a:pt x="8514" y="0"/>
                  </a:moveTo>
                  <a:cubicBezTo>
                    <a:pt x="8013" y="0"/>
                    <a:pt x="7516" y="72"/>
                    <a:pt x="7035" y="214"/>
                  </a:cubicBezTo>
                  <a:cubicBezTo>
                    <a:pt x="5982" y="531"/>
                    <a:pt x="4947" y="849"/>
                    <a:pt x="3860" y="1150"/>
                  </a:cubicBezTo>
                  <a:cubicBezTo>
                    <a:pt x="2825" y="1417"/>
                    <a:pt x="2023" y="1851"/>
                    <a:pt x="1404" y="2570"/>
                  </a:cubicBezTo>
                  <a:cubicBezTo>
                    <a:pt x="435" y="3672"/>
                    <a:pt x="1" y="4876"/>
                    <a:pt x="1" y="6162"/>
                  </a:cubicBezTo>
                  <a:cubicBezTo>
                    <a:pt x="34" y="7766"/>
                    <a:pt x="235" y="9370"/>
                    <a:pt x="586" y="10957"/>
                  </a:cubicBezTo>
                  <a:cubicBezTo>
                    <a:pt x="719" y="11642"/>
                    <a:pt x="819" y="12328"/>
                    <a:pt x="903" y="13013"/>
                  </a:cubicBezTo>
                  <a:cubicBezTo>
                    <a:pt x="970" y="13597"/>
                    <a:pt x="970" y="14165"/>
                    <a:pt x="1037" y="14750"/>
                  </a:cubicBezTo>
                  <a:cubicBezTo>
                    <a:pt x="1087" y="15218"/>
                    <a:pt x="1187" y="15719"/>
                    <a:pt x="1271" y="16204"/>
                  </a:cubicBezTo>
                  <a:cubicBezTo>
                    <a:pt x="1421" y="17006"/>
                    <a:pt x="1505" y="17808"/>
                    <a:pt x="1688" y="18593"/>
                  </a:cubicBezTo>
                  <a:cubicBezTo>
                    <a:pt x="1855" y="19245"/>
                    <a:pt x="2340" y="19696"/>
                    <a:pt x="3242" y="19796"/>
                  </a:cubicBezTo>
                  <a:cubicBezTo>
                    <a:pt x="3844" y="19863"/>
                    <a:pt x="4462" y="19880"/>
                    <a:pt x="5080" y="19896"/>
                  </a:cubicBezTo>
                  <a:cubicBezTo>
                    <a:pt x="6250" y="19947"/>
                    <a:pt x="7403" y="19963"/>
                    <a:pt x="8539" y="20013"/>
                  </a:cubicBezTo>
                  <a:cubicBezTo>
                    <a:pt x="9090" y="20030"/>
                    <a:pt x="9608" y="20130"/>
                    <a:pt x="10126" y="20130"/>
                  </a:cubicBezTo>
                  <a:cubicBezTo>
                    <a:pt x="11045" y="20114"/>
                    <a:pt x="11964" y="20030"/>
                    <a:pt x="12883" y="19980"/>
                  </a:cubicBezTo>
                  <a:cubicBezTo>
                    <a:pt x="13016" y="19973"/>
                    <a:pt x="13147" y="19970"/>
                    <a:pt x="13276" y="19970"/>
                  </a:cubicBezTo>
                  <a:cubicBezTo>
                    <a:pt x="14382" y="19970"/>
                    <a:pt x="15368" y="20201"/>
                    <a:pt x="16475" y="20231"/>
                  </a:cubicBezTo>
                  <a:cubicBezTo>
                    <a:pt x="16546" y="20232"/>
                    <a:pt x="16617" y="20233"/>
                    <a:pt x="16687" y="20233"/>
                  </a:cubicBezTo>
                  <a:cubicBezTo>
                    <a:pt x="18169" y="20233"/>
                    <a:pt x="19638" y="19913"/>
                    <a:pt x="21137" y="19913"/>
                  </a:cubicBezTo>
                  <a:cubicBezTo>
                    <a:pt x="23376" y="19913"/>
                    <a:pt x="25448" y="19646"/>
                    <a:pt x="27653" y="19495"/>
                  </a:cubicBezTo>
                  <a:cubicBezTo>
                    <a:pt x="28106" y="19466"/>
                    <a:pt x="28562" y="19457"/>
                    <a:pt x="29019" y="19457"/>
                  </a:cubicBezTo>
                  <a:cubicBezTo>
                    <a:pt x="29736" y="19457"/>
                    <a:pt x="30457" y="19479"/>
                    <a:pt x="31175" y="19479"/>
                  </a:cubicBezTo>
                  <a:cubicBezTo>
                    <a:pt x="32057" y="19479"/>
                    <a:pt x="32936" y="19445"/>
                    <a:pt x="33802" y="19295"/>
                  </a:cubicBezTo>
                  <a:cubicBezTo>
                    <a:pt x="35774" y="18944"/>
                    <a:pt x="37979" y="18226"/>
                    <a:pt x="39583" y="16939"/>
                  </a:cubicBezTo>
                  <a:cubicBezTo>
                    <a:pt x="41705" y="15235"/>
                    <a:pt x="40987" y="12411"/>
                    <a:pt x="39316" y="10506"/>
                  </a:cubicBezTo>
                  <a:cubicBezTo>
                    <a:pt x="38765" y="9888"/>
                    <a:pt x="38247" y="9253"/>
                    <a:pt x="37695" y="8635"/>
                  </a:cubicBezTo>
                  <a:cubicBezTo>
                    <a:pt x="36960" y="7799"/>
                    <a:pt x="35974" y="7181"/>
                    <a:pt x="34872" y="6680"/>
                  </a:cubicBezTo>
                  <a:cubicBezTo>
                    <a:pt x="34270" y="6363"/>
                    <a:pt x="33669" y="6079"/>
                    <a:pt x="33034" y="5845"/>
                  </a:cubicBezTo>
                  <a:cubicBezTo>
                    <a:pt x="31580" y="5343"/>
                    <a:pt x="30026" y="5076"/>
                    <a:pt x="28472" y="4759"/>
                  </a:cubicBezTo>
                  <a:cubicBezTo>
                    <a:pt x="27661" y="4590"/>
                    <a:pt x="26836" y="4508"/>
                    <a:pt x="26011" y="4508"/>
                  </a:cubicBezTo>
                  <a:cubicBezTo>
                    <a:pt x="25527" y="4508"/>
                    <a:pt x="25044" y="4536"/>
                    <a:pt x="24562" y="4591"/>
                  </a:cubicBezTo>
                  <a:cubicBezTo>
                    <a:pt x="23643" y="4692"/>
                    <a:pt x="22775" y="4959"/>
                    <a:pt x="21973" y="5377"/>
                  </a:cubicBezTo>
                  <a:cubicBezTo>
                    <a:pt x="21338" y="5694"/>
                    <a:pt x="20786" y="6095"/>
                    <a:pt x="20135" y="6480"/>
                  </a:cubicBezTo>
                  <a:cubicBezTo>
                    <a:pt x="20051" y="6396"/>
                    <a:pt x="19951" y="6312"/>
                    <a:pt x="19851" y="6229"/>
                  </a:cubicBezTo>
                  <a:cubicBezTo>
                    <a:pt x="19650" y="6028"/>
                    <a:pt x="19466" y="5828"/>
                    <a:pt x="19249" y="5627"/>
                  </a:cubicBezTo>
                  <a:cubicBezTo>
                    <a:pt x="18564" y="5009"/>
                    <a:pt x="17829" y="4391"/>
                    <a:pt x="17160" y="3756"/>
                  </a:cubicBezTo>
                  <a:cubicBezTo>
                    <a:pt x="16208" y="2804"/>
                    <a:pt x="15105" y="2035"/>
                    <a:pt x="13902" y="1484"/>
                  </a:cubicBezTo>
                  <a:cubicBezTo>
                    <a:pt x="12549" y="865"/>
                    <a:pt x="11129" y="398"/>
                    <a:pt x="9675" y="130"/>
                  </a:cubicBezTo>
                  <a:cubicBezTo>
                    <a:pt x="9290" y="43"/>
                    <a:pt x="8901" y="0"/>
                    <a:pt x="8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TITLE_AND_BODY_1_1_1">
    <p:spTree>
      <p:nvGrpSpPr>
        <p:cNvPr id="1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0" name="Google Shape;1290;p33"/>
          <p:cNvGrpSpPr/>
          <p:nvPr/>
        </p:nvGrpSpPr>
        <p:grpSpPr>
          <a:xfrm>
            <a:off x="-47933" y="24928"/>
            <a:ext cx="1437776" cy="1628860"/>
            <a:chOff x="-47933" y="24928"/>
            <a:chExt cx="1437776" cy="1628860"/>
          </a:xfrm>
        </p:grpSpPr>
        <p:grpSp>
          <p:nvGrpSpPr>
            <p:cNvPr id="1291" name="Google Shape;1291;p33"/>
            <p:cNvGrpSpPr/>
            <p:nvPr/>
          </p:nvGrpSpPr>
          <p:grpSpPr>
            <a:xfrm rot="9899992">
              <a:off x="138893" y="1119558"/>
              <a:ext cx="468871" cy="481761"/>
              <a:chOff x="6207250" y="3173000"/>
              <a:chExt cx="436525" cy="448525"/>
            </a:xfrm>
          </p:grpSpPr>
          <p:sp>
            <p:nvSpPr>
              <p:cNvPr id="1292" name="Google Shape;1292;p33"/>
              <p:cNvSpPr/>
              <p:nvPr/>
            </p:nvSpPr>
            <p:spPr>
              <a:xfrm>
                <a:off x="6449950" y="3173000"/>
                <a:ext cx="193825" cy="172500"/>
              </a:xfrm>
              <a:custGeom>
                <a:avLst/>
                <a:gdLst/>
                <a:ahLst/>
                <a:cxnLst/>
                <a:rect l="l" t="t" r="r" b="b"/>
                <a:pathLst>
                  <a:path w="7753" h="6900" extrusionOk="0">
                    <a:moveTo>
                      <a:pt x="3447" y="0"/>
                    </a:moveTo>
                    <a:cubicBezTo>
                      <a:pt x="1994" y="0"/>
                      <a:pt x="955" y="785"/>
                      <a:pt x="418" y="2042"/>
                    </a:cubicBezTo>
                    <a:cubicBezTo>
                      <a:pt x="0" y="3061"/>
                      <a:pt x="217" y="4331"/>
                      <a:pt x="635" y="5333"/>
                    </a:cubicBezTo>
                    <a:cubicBezTo>
                      <a:pt x="1082" y="6385"/>
                      <a:pt x="2440" y="6899"/>
                      <a:pt x="3642" y="6899"/>
                    </a:cubicBezTo>
                    <a:cubicBezTo>
                      <a:pt x="3967" y="6899"/>
                      <a:pt x="4281" y="6862"/>
                      <a:pt x="4562" y="6787"/>
                    </a:cubicBezTo>
                    <a:cubicBezTo>
                      <a:pt x="6232" y="6336"/>
                      <a:pt x="7753" y="4581"/>
                      <a:pt x="7252" y="2743"/>
                    </a:cubicBezTo>
                    <a:cubicBezTo>
                      <a:pt x="7035" y="1958"/>
                      <a:pt x="6232" y="605"/>
                      <a:pt x="4745" y="187"/>
                    </a:cubicBezTo>
                    <a:cubicBezTo>
                      <a:pt x="4282" y="60"/>
                      <a:pt x="3849" y="0"/>
                      <a:pt x="344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3" name="Google Shape;1293;p33"/>
              <p:cNvSpPr/>
              <p:nvPr/>
            </p:nvSpPr>
            <p:spPr>
              <a:xfrm>
                <a:off x="6245250" y="3237125"/>
                <a:ext cx="186325" cy="172425"/>
              </a:xfrm>
              <a:custGeom>
                <a:avLst/>
                <a:gdLst/>
                <a:ahLst/>
                <a:cxnLst/>
                <a:rect l="l" t="t" r="r" b="b"/>
                <a:pathLst>
                  <a:path w="7453" h="6897" extrusionOk="0">
                    <a:moveTo>
                      <a:pt x="2478" y="1"/>
                    </a:moveTo>
                    <a:cubicBezTo>
                      <a:pt x="2113" y="1"/>
                      <a:pt x="1776" y="94"/>
                      <a:pt x="1405" y="362"/>
                    </a:cubicBezTo>
                    <a:cubicBezTo>
                      <a:pt x="285" y="1181"/>
                      <a:pt x="1" y="2601"/>
                      <a:pt x="118" y="3921"/>
                    </a:cubicBezTo>
                    <a:cubicBezTo>
                      <a:pt x="274" y="5611"/>
                      <a:pt x="1667" y="6897"/>
                      <a:pt x="3214" y="6897"/>
                    </a:cubicBezTo>
                    <a:cubicBezTo>
                      <a:pt x="3823" y="6897"/>
                      <a:pt x="4457" y="6697"/>
                      <a:pt x="5047" y="6244"/>
                    </a:cubicBezTo>
                    <a:cubicBezTo>
                      <a:pt x="7453" y="4356"/>
                      <a:pt x="6467" y="880"/>
                      <a:pt x="3627" y="178"/>
                    </a:cubicBezTo>
                    <a:cubicBezTo>
                      <a:pt x="3184" y="82"/>
                      <a:pt x="2818" y="1"/>
                      <a:pt x="247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4" name="Google Shape;1294;p33"/>
              <p:cNvSpPr/>
              <p:nvPr/>
            </p:nvSpPr>
            <p:spPr>
              <a:xfrm>
                <a:off x="6389025" y="3373125"/>
                <a:ext cx="220925" cy="173100"/>
              </a:xfrm>
              <a:custGeom>
                <a:avLst/>
                <a:gdLst/>
                <a:ahLst/>
                <a:cxnLst/>
                <a:rect l="l" t="t" r="r" b="b"/>
                <a:pathLst>
                  <a:path w="8837" h="6924" extrusionOk="0">
                    <a:moveTo>
                      <a:pt x="4275" y="0"/>
                    </a:moveTo>
                    <a:cubicBezTo>
                      <a:pt x="1984" y="0"/>
                      <a:pt x="1" y="1806"/>
                      <a:pt x="649" y="4262"/>
                    </a:cubicBezTo>
                    <a:cubicBezTo>
                      <a:pt x="1050" y="5749"/>
                      <a:pt x="1819" y="6685"/>
                      <a:pt x="3440" y="6902"/>
                    </a:cubicBezTo>
                    <a:cubicBezTo>
                      <a:pt x="3557" y="6917"/>
                      <a:pt x="3677" y="6924"/>
                      <a:pt x="3800" y="6924"/>
                    </a:cubicBezTo>
                    <a:cubicBezTo>
                      <a:pt x="5084" y="6924"/>
                      <a:pt x="6648" y="6154"/>
                      <a:pt x="7350" y="5148"/>
                    </a:cubicBezTo>
                    <a:cubicBezTo>
                      <a:pt x="8837" y="3009"/>
                      <a:pt x="8235" y="1021"/>
                      <a:pt x="5745" y="252"/>
                    </a:cubicBezTo>
                    <a:cubicBezTo>
                      <a:pt x="5256" y="80"/>
                      <a:pt x="4759" y="0"/>
                      <a:pt x="427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5" name="Google Shape;1295;p33"/>
              <p:cNvSpPr/>
              <p:nvPr/>
            </p:nvSpPr>
            <p:spPr>
              <a:xfrm>
                <a:off x="6207250" y="3455525"/>
                <a:ext cx="188675" cy="166000"/>
              </a:xfrm>
              <a:custGeom>
                <a:avLst/>
                <a:gdLst/>
                <a:ahLst/>
                <a:cxnLst/>
                <a:rect l="l" t="t" r="r" b="b"/>
                <a:pathLst>
                  <a:path w="7547" h="6640" extrusionOk="0">
                    <a:moveTo>
                      <a:pt x="3538" y="0"/>
                    </a:moveTo>
                    <a:cubicBezTo>
                      <a:pt x="2510" y="0"/>
                      <a:pt x="1509" y="410"/>
                      <a:pt x="936" y="1752"/>
                    </a:cubicBezTo>
                    <a:cubicBezTo>
                      <a:pt x="1" y="3907"/>
                      <a:pt x="919" y="6263"/>
                      <a:pt x="3376" y="6597"/>
                    </a:cubicBezTo>
                    <a:cubicBezTo>
                      <a:pt x="3577" y="6625"/>
                      <a:pt x="3779" y="6639"/>
                      <a:pt x="3980" y="6639"/>
                    </a:cubicBezTo>
                    <a:cubicBezTo>
                      <a:pt x="5815" y="6639"/>
                      <a:pt x="7546" y="5484"/>
                      <a:pt x="7486" y="3406"/>
                    </a:cubicBezTo>
                    <a:cubicBezTo>
                      <a:pt x="7419" y="1935"/>
                      <a:pt x="6617" y="666"/>
                      <a:pt x="5180" y="281"/>
                    </a:cubicBezTo>
                    <a:cubicBezTo>
                      <a:pt x="4667" y="122"/>
                      <a:pt x="4099" y="0"/>
                      <a:pt x="353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96" name="Google Shape;1296;p33"/>
            <p:cNvGrpSpPr/>
            <p:nvPr/>
          </p:nvGrpSpPr>
          <p:grpSpPr>
            <a:xfrm rot="9899992">
              <a:off x="24871" y="179665"/>
              <a:ext cx="1292169" cy="732697"/>
              <a:chOff x="4979600" y="3388700"/>
              <a:chExt cx="1203025" cy="682150"/>
            </a:xfrm>
          </p:grpSpPr>
          <p:sp>
            <p:nvSpPr>
              <p:cNvPr id="1297" name="Google Shape;1297;p33"/>
              <p:cNvSpPr/>
              <p:nvPr/>
            </p:nvSpPr>
            <p:spPr>
              <a:xfrm>
                <a:off x="4979600" y="3388700"/>
                <a:ext cx="1203025" cy="682150"/>
              </a:xfrm>
              <a:custGeom>
                <a:avLst/>
                <a:gdLst/>
                <a:ahLst/>
                <a:cxnLst/>
                <a:rect l="l" t="t" r="r" b="b"/>
                <a:pathLst>
                  <a:path w="48121" h="27286" extrusionOk="0">
                    <a:moveTo>
                      <a:pt x="24730" y="0"/>
                    </a:moveTo>
                    <a:cubicBezTo>
                      <a:pt x="22179" y="0"/>
                      <a:pt x="19637" y="1314"/>
                      <a:pt x="17878" y="3272"/>
                    </a:cubicBezTo>
                    <a:cubicBezTo>
                      <a:pt x="17678" y="3489"/>
                      <a:pt x="17511" y="3706"/>
                      <a:pt x="17327" y="3923"/>
                    </a:cubicBezTo>
                    <a:cubicBezTo>
                      <a:pt x="17076" y="4258"/>
                      <a:pt x="16842" y="4608"/>
                      <a:pt x="16642" y="4959"/>
                    </a:cubicBezTo>
                    <a:cubicBezTo>
                      <a:pt x="16508" y="5193"/>
                      <a:pt x="16374" y="5427"/>
                      <a:pt x="16274" y="5661"/>
                    </a:cubicBezTo>
                    <a:cubicBezTo>
                      <a:pt x="16207" y="5795"/>
                      <a:pt x="16157" y="5928"/>
                      <a:pt x="16090" y="6062"/>
                    </a:cubicBezTo>
                    <a:cubicBezTo>
                      <a:pt x="15656" y="7165"/>
                      <a:pt x="15422" y="8351"/>
                      <a:pt x="14787" y="9354"/>
                    </a:cubicBezTo>
                    <a:cubicBezTo>
                      <a:pt x="14186" y="10289"/>
                      <a:pt x="13333" y="11041"/>
                      <a:pt x="12331" y="11542"/>
                    </a:cubicBezTo>
                    <a:cubicBezTo>
                      <a:pt x="12164" y="11626"/>
                      <a:pt x="11997" y="11710"/>
                      <a:pt x="11830" y="11793"/>
                    </a:cubicBezTo>
                    <a:cubicBezTo>
                      <a:pt x="11195" y="12077"/>
                      <a:pt x="10543" y="12311"/>
                      <a:pt x="9891" y="12495"/>
                    </a:cubicBezTo>
                    <a:lnTo>
                      <a:pt x="9424" y="12612"/>
                    </a:lnTo>
                    <a:lnTo>
                      <a:pt x="9357" y="12629"/>
                    </a:lnTo>
                    <a:cubicBezTo>
                      <a:pt x="7886" y="13013"/>
                      <a:pt x="6366" y="13263"/>
                      <a:pt x="4929" y="13765"/>
                    </a:cubicBezTo>
                    <a:cubicBezTo>
                      <a:pt x="4745" y="13832"/>
                      <a:pt x="4561" y="13898"/>
                      <a:pt x="4394" y="13982"/>
                    </a:cubicBezTo>
                    <a:cubicBezTo>
                      <a:pt x="4010" y="14132"/>
                      <a:pt x="3642" y="14299"/>
                      <a:pt x="3292" y="14517"/>
                    </a:cubicBezTo>
                    <a:lnTo>
                      <a:pt x="3125" y="14617"/>
                    </a:lnTo>
                    <a:cubicBezTo>
                      <a:pt x="2941" y="14717"/>
                      <a:pt x="2774" y="14851"/>
                      <a:pt x="2607" y="14968"/>
                    </a:cubicBezTo>
                    <a:cubicBezTo>
                      <a:pt x="1069" y="16121"/>
                      <a:pt x="0" y="17992"/>
                      <a:pt x="468" y="19813"/>
                    </a:cubicBezTo>
                    <a:cubicBezTo>
                      <a:pt x="769" y="20983"/>
                      <a:pt x="1637" y="21918"/>
                      <a:pt x="2556" y="22737"/>
                    </a:cubicBezTo>
                    <a:cubicBezTo>
                      <a:pt x="3642" y="23706"/>
                      <a:pt x="4845" y="24592"/>
                      <a:pt x="6216" y="25143"/>
                    </a:cubicBezTo>
                    <a:cubicBezTo>
                      <a:pt x="7509" y="25669"/>
                      <a:pt x="8846" y="25860"/>
                      <a:pt x="10210" y="25860"/>
                    </a:cubicBezTo>
                    <a:cubicBezTo>
                      <a:pt x="12617" y="25860"/>
                      <a:pt x="15109" y="25264"/>
                      <a:pt x="17594" y="24859"/>
                    </a:cubicBezTo>
                    <a:lnTo>
                      <a:pt x="18246" y="24759"/>
                    </a:lnTo>
                    <a:cubicBezTo>
                      <a:pt x="18714" y="24692"/>
                      <a:pt x="19198" y="24625"/>
                      <a:pt x="19683" y="24592"/>
                    </a:cubicBezTo>
                    <a:cubicBezTo>
                      <a:pt x="19900" y="24575"/>
                      <a:pt x="20134" y="24542"/>
                      <a:pt x="20351" y="24542"/>
                    </a:cubicBezTo>
                    <a:cubicBezTo>
                      <a:pt x="20685" y="24508"/>
                      <a:pt x="21036" y="24508"/>
                      <a:pt x="21370" y="24508"/>
                    </a:cubicBezTo>
                    <a:cubicBezTo>
                      <a:pt x="22323" y="24508"/>
                      <a:pt x="23292" y="24575"/>
                      <a:pt x="24227" y="24725"/>
                    </a:cubicBezTo>
                    <a:cubicBezTo>
                      <a:pt x="24411" y="24759"/>
                      <a:pt x="24595" y="24792"/>
                      <a:pt x="24779" y="24826"/>
                    </a:cubicBezTo>
                    <a:cubicBezTo>
                      <a:pt x="25497" y="24943"/>
                      <a:pt x="26216" y="25093"/>
                      <a:pt x="26934" y="25277"/>
                    </a:cubicBezTo>
                    <a:lnTo>
                      <a:pt x="27452" y="25394"/>
                    </a:lnTo>
                    <a:cubicBezTo>
                      <a:pt x="28755" y="25728"/>
                      <a:pt x="30042" y="26096"/>
                      <a:pt x="31329" y="26413"/>
                    </a:cubicBezTo>
                    <a:cubicBezTo>
                      <a:pt x="32164" y="26614"/>
                      <a:pt x="32999" y="26797"/>
                      <a:pt x="33835" y="26948"/>
                    </a:cubicBezTo>
                    <a:cubicBezTo>
                      <a:pt x="34052" y="26981"/>
                      <a:pt x="34236" y="27015"/>
                      <a:pt x="34453" y="27048"/>
                    </a:cubicBezTo>
                    <a:cubicBezTo>
                      <a:pt x="35121" y="27148"/>
                      <a:pt x="35806" y="27215"/>
                      <a:pt x="36492" y="27248"/>
                    </a:cubicBezTo>
                    <a:cubicBezTo>
                      <a:pt x="36692" y="27282"/>
                      <a:pt x="36893" y="27282"/>
                      <a:pt x="37093" y="27282"/>
                    </a:cubicBezTo>
                    <a:cubicBezTo>
                      <a:pt x="37190" y="27284"/>
                      <a:pt x="37286" y="27285"/>
                      <a:pt x="37383" y="27285"/>
                    </a:cubicBezTo>
                    <a:cubicBezTo>
                      <a:pt x="38738" y="27285"/>
                      <a:pt x="40076" y="27066"/>
                      <a:pt x="41370" y="26614"/>
                    </a:cubicBezTo>
                    <a:cubicBezTo>
                      <a:pt x="42306" y="26279"/>
                      <a:pt x="43175" y="25812"/>
                      <a:pt x="43960" y="25210"/>
                    </a:cubicBezTo>
                    <a:cubicBezTo>
                      <a:pt x="44111" y="25093"/>
                      <a:pt x="44244" y="24976"/>
                      <a:pt x="44378" y="24876"/>
                    </a:cubicBezTo>
                    <a:cubicBezTo>
                      <a:pt x="44846" y="24475"/>
                      <a:pt x="45264" y="24040"/>
                      <a:pt x="45665" y="23589"/>
                    </a:cubicBezTo>
                    <a:cubicBezTo>
                      <a:pt x="45781" y="23439"/>
                      <a:pt x="45898" y="23305"/>
                      <a:pt x="45999" y="23155"/>
                    </a:cubicBezTo>
                    <a:cubicBezTo>
                      <a:pt x="46450" y="22570"/>
                      <a:pt x="46817" y="21935"/>
                      <a:pt x="47135" y="21267"/>
                    </a:cubicBezTo>
                    <a:cubicBezTo>
                      <a:pt x="47285" y="20949"/>
                      <a:pt x="47419" y="20615"/>
                      <a:pt x="47536" y="20281"/>
                    </a:cubicBezTo>
                    <a:cubicBezTo>
                      <a:pt x="47920" y="19195"/>
                      <a:pt x="48121" y="18059"/>
                      <a:pt x="48104" y="16923"/>
                    </a:cubicBezTo>
                    <a:cubicBezTo>
                      <a:pt x="48037" y="14533"/>
                      <a:pt x="47135" y="12244"/>
                      <a:pt x="45564" y="10440"/>
                    </a:cubicBezTo>
                    <a:cubicBezTo>
                      <a:pt x="45431" y="10289"/>
                      <a:pt x="45280" y="10139"/>
                      <a:pt x="45147" y="9989"/>
                    </a:cubicBezTo>
                    <a:cubicBezTo>
                      <a:pt x="44846" y="9688"/>
                      <a:pt x="44528" y="9387"/>
                      <a:pt x="44177" y="9120"/>
                    </a:cubicBezTo>
                    <a:cubicBezTo>
                      <a:pt x="44027" y="8986"/>
                      <a:pt x="43860" y="8869"/>
                      <a:pt x="43693" y="8752"/>
                    </a:cubicBezTo>
                    <a:cubicBezTo>
                      <a:pt x="42891" y="8167"/>
                      <a:pt x="42022" y="7716"/>
                      <a:pt x="41070" y="7415"/>
                    </a:cubicBezTo>
                    <a:cubicBezTo>
                      <a:pt x="39733" y="6981"/>
                      <a:pt x="38296" y="6831"/>
                      <a:pt x="36893" y="6563"/>
                    </a:cubicBezTo>
                    <a:cubicBezTo>
                      <a:pt x="36759" y="6530"/>
                      <a:pt x="36608" y="6496"/>
                      <a:pt x="36458" y="6463"/>
                    </a:cubicBezTo>
                    <a:cubicBezTo>
                      <a:pt x="35522" y="6296"/>
                      <a:pt x="34620" y="5979"/>
                      <a:pt x="33785" y="5527"/>
                    </a:cubicBezTo>
                    <a:lnTo>
                      <a:pt x="33651" y="5461"/>
                    </a:lnTo>
                    <a:cubicBezTo>
                      <a:pt x="33501" y="5377"/>
                      <a:pt x="33350" y="5277"/>
                      <a:pt x="33217" y="5177"/>
                    </a:cubicBezTo>
                    <a:cubicBezTo>
                      <a:pt x="32749" y="4859"/>
                      <a:pt x="32298" y="4491"/>
                      <a:pt x="31880" y="4107"/>
                    </a:cubicBezTo>
                    <a:cubicBezTo>
                      <a:pt x="31746" y="3973"/>
                      <a:pt x="31613" y="3840"/>
                      <a:pt x="31462" y="3706"/>
                    </a:cubicBezTo>
                    <a:cubicBezTo>
                      <a:pt x="30527" y="2787"/>
                      <a:pt x="29641" y="1818"/>
                      <a:pt x="28538" y="1116"/>
                    </a:cubicBezTo>
                    <a:cubicBezTo>
                      <a:pt x="27335" y="343"/>
                      <a:pt x="26031" y="0"/>
                      <a:pt x="2473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8" name="Google Shape;1298;p33"/>
              <p:cNvSpPr/>
              <p:nvPr/>
            </p:nvSpPr>
            <p:spPr>
              <a:xfrm>
                <a:off x="5348000" y="3631325"/>
                <a:ext cx="88600" cy="90575"/>
              </a:xfrm>
              <a:custGeom>
                <a:avLst/>
                <a:gdLst/>
                <a:ahLst/>
                <a:cxnLst/>
                <a:rect l="l" t="t" r="r" b="b"/>
                <a:pathLst>
                  <a:path w="3544" h="3623" extrusionOk="0">
                    <a:moveTo>
                      <a:pt x="1847" y="588"/>
                    </a:moveTo>
                    <a:cubicBezTo>
                      <a:pt x="1975" y="588"/>
                      <a:pt x="2105" y="621"/>
                      <a:pt x="2223" y="685"/>
                    </a:cubicBezTo>
                    <a:cubicBezTo>
                      <a:pt x="2958" y="935"/>
                      <a:pt x="3226" y="1837"/>
                      <a:pt x="2741" y="2456"/>
                    </a:cubicBezTo>
                    <a:cubicBezTo>
                      <a:pt x="2708" y="2489"/>
                      <a:pt x="2674" y="2522"/>
                      <a:pt x="2658" y="2556"/>
                    </a:cubicBezTo>
                    <a:cubicBezTo>
                      <a:pt x="2474" y="2890"/>
                      <a:pt x="2123" y="3074"/>
                      <a:pt x="1755" y="3074"/>
                    </a:cubicBezTo>
                    <a:cubicBezTo>
                      <a:pt x="1710" y="3083"/>
                      <a:pt x="1668" y="3087"/>
                      <a:pt x="1627" y="3087"/>
                    </a:cubicBezTo>
                    <a:cubicBezTo>
                      <a:pt x="1367" y="3087"/>
                      <a:pt x="1191" y="2915"/>
                      <a:pt x="1003" y="2756"/>
                    </a:cubicBezTo>
                    <a:cubicBezTo>
                      <a:pt x="953" y="2706"/>
                      <a:pt x="920" y="2656"/>
                      <a:pt x="870" y="2606"/>
                    </a:cubicBezTo>
                    <a:cubicBezTo>
                      <a:pt x="435" y="2205"/>
                      <a:pt x="552" y="1654"/>
                      <a:pt x="820" y="1286"/>
                    </a:cubicBezTo>
                    <a:cubicBezTo>
                      <a:pt x="1003" y="1069"/>
                      <a:pt x="1204" y="868"/>
                      <a:pt x="1438" y="718"/>
                    </a:cubicBezTo>
                    <a:cubicBezTo>
                      <a:pt x="1561" y="630"/>
                      <a:pt x="1703" y="588"/>
                      <a:pt x="1847" y="588"/>
                    </a:cubicBezTo>
                    <a:close/>
                    <a:moveTo>
                      <a:pt x="1850" y="0"/>
                    </a:moveTo>
                    <a:cubicBezTo>
                      <a:pt x="1790" y="0"/>
                      <a:pt x="1730" y="6"/>
                      <a:pt x="1672" y="16"/>
                    </a:cubicBezTo>
                    <a:cubicBezTo>
                      <a:pt x="1003" y="233"/>
                      <a:pt x="469" y="718"/>
                      <a:pt x="168" y="1370"/>
                    </a:cubicBezTo>
                    <a:cubicBezTo>
                      <a:pt x="34" y="1687"/>
                      <a:pt x="1" y="2055"/>
                      <a:pt x="101" y="2389"/>
                    </a:cubicBezTo>
                    <a:cubicBezTo>
                      <a:pt x="235" y="2756"/>
                      <a:pt x="486" y="3057"/>
                      <a:pt x="803" y="3274"/>
                    </a:cubicBezTo>
                    <a:cubicBezTo>
                      <a:pt x="1086" y="3505"/>
                      <a:pt x="1431" y="3622"/>
                      <a:pt x="1774" y="3622"/>
                    </a:cubicBezTo>
                    <a:cubicBezTo>
                      <a:pt x="2078" y="3622"/>
                      <a:pt x="2382" y="3530"/>
                      <a:pt x="2641" y="3341"/>
                    </a:cubicBezTo>
                    <a:cubicBezTo>
                      <a:pt x="3209" y="2940"/>
                      <a:pt x="3543" y="2272"/>
                      <a:pt x="3526" y="1587"/>
                    </a:cubicBezTo>
                    <a:cubicBezTo>
                      <a:pt x="3460" y="1386"/>
                      <a:pt x="3426" y="1203"/>
                      <a:pt x="3343" y="1019"/>
                    </a:cubicBezTo>
                    <a:cubicBezTo>
                      <a:pt x="3125" y="517"/>
                      <a:pt x="2691" y="267"/>
                      <a:pt x="2223" y="83"/>
                    </a:cubicBezTo>
                    <a:cubicBezTo>
                      <a:pt x="2109" y="26"/>
                      <a:pt x="1979" y="0"/>
                      <a:pt x="18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9" name="Google Shape;1299;p33"/>
              <p:cNvSpPr/>
              <p:nvPr/>
            </p:nvSpPr>
            <p:spPr>
              <a:xfrm>
                <a:off x="5715600" y="3611225"/>
                <a:ext cx="87750" cy="81700"/>
              </a:xfrm>
              <a:custGeom>
                <a:avLst/>
                <a:gdLst/>
                <a:ahLst/>
                <a:cxnLst/>
                <a:rect l="l" t="t" r="r" b="b"/>
                <a:pathLst>
                  <a:path w="3510" h="3268" extrusionOk="0">
                    <a:moveTo>
                      <a:pt x="1989" y="553"/>
                    </a:moveTo>
                    <a:cubicBezTo>
                      <a:pt x="2156" y="553"/>
                      <a:pt x="2306" y="620"/>
                      <a:pt x="2407" y="753"/>
                    </a:cubicBezTo>
                    <a:cubicBezTo>
                      <a:pt x="2473" y="804"/>
                      <a:pt x="2524" y="854"/>
                      <a:pt x="2607" y="904"/>
                    </a:cubicBezTo>
                    <a:cubicBezTo>
                      <a:pt x="2674" y="954"/>
                      <a:pt x="2724" y="1004"/>
                      <a:pt x="2774" y="1071"/>
                    </a:cubicBezTo>
                    <a:cubicBezTo>
                      <a:pt x="3058" y="1472"/>
                      <a:pt x="2858" y="2291"/>
                      <a:pt x="2507" y="2558"/>
                    </a:cubicBezTo>
                    <a:lnTo>
                      <a:pt x="2490" y="2558"/>
                    </a:lnTo>
                    <a:cubicBezTo>
                      <a:pt x="2330" y="2678"/>
                      <a:pt x="2133" y="2738"/>
                      <a:pt x="1929" y="2738"/>
                    </a:cubicBezTo>
                    <a:cubicBezTo>
                      <a:pt x="1794" y="2738"/>
                      <a:pt x="1655" y="2712"/>
                      <a:pt x="1521" y="2658"/>
                    </a:cubicBezTo>
                    <a:cubicBezTo>
                      <a:pt x="1354" y="2575"/>
                      <a:pt x="1187" y="2491"/>
                      <a:pt x="1003" y="2391"/>
                    </a:cubicBezTo>
                    <a:cubicBezTo>
                      <a:pt x="702" y="2240"/>
                      <a:pt x="635" y="1956"/>
                      <a:pt x="585" y="1656"/>
                    </a:cubicBezTo>
                    <a:lnTo>
                      <a:pt x="585" y="1539"/>
                    </a:lnTo>
                    <a:cubicBezTo>
                      <a:pt x="485" y="887"/>
                      <a:pt x="953" y="586"/>
                      <a:pt x="1471" y="570"/>
                    </a:cubicBezTo>
                    <a:lnTo>
                      <a:pt x="1671" y="570"/>
                    </a:lnTo>
                    <a:cubicBezTo>
                      <a:pt x="1788" y="570"/>
                      <a:pt x="1889" y="553"/>
                      <a:pt x="1989" y="553"/>
                    </a:cubicBezTo>
                    <a:close/>
                    <a:moveTo>
                      <a:pt x="1913" y="1"/>
                    </a:moveTo>
                    <a:cubicBezTo>
                      <a:pt x="1838" y="1"/>
                      <a:pt x="1763" y="6"/>
                      <a:pt x="1688" y="18"/>
                    </a:cubicBezTo>
                    <a:cubicBezTo>
                      <a:pt x="1504" y="35"/>
                      <a:pt x="1304" y="52"/>
                      <a:pt x="1103" y="85"/>
                    </a:cubicBezTo>
                    <a:cubicBezTo>
                      <a:pt x="569" y="169"/>
                      <a:pt x="134" y="586"/>
                      <a:pt x="51" y="1138"/>
                    </a:cubicBezTo>
                    <a:cubicBezTo>
                      <a:pt x="1" y="1489"/>
                      <a:pt x="51" y="1856"/>
                      <a:pt x="184" y="2190"/>
                    </a:cubicBezTo>
                    <a:cubicBezTo>
                      <a:pt x="234" y="2341"/>
                      <a:pt x="318" y="2474"/>
                      <a:pt x="418" y="2608"/>
                    </a:cubicBezTo>
                    <a:cubicBezTo>
                      <a:pt x="862" y="2945"/>
                      <a:pt x="1307" y="3268"/>
                      <a:pt x="1879" y="3268"/>
                    </a:cubicBezTo>
                    <a:cubicBezTo>
                      <a:pt x="1932" y="3268"/>
                      <a:pt x="1985" y="3265"/>
                      <a:pt x="2039" y="3260"/>
                    </a:cubicBezTo>
                    <a:cubicBezTo>
                      <a:pt x="2624" y="3193"/>
                      <a:pt x="3092" y="2942"/>
                      <a:pt x="3259" y="2341"/>
                    </a:cubicBezTo>
                    <a:cubicBezTo>
                      <a:pt x="3275" y="2274"/>
                      <a:pt x="3309" y="2207"/>
                      <a:pt x="3342" y="2157"/>
                    </a:cubicBezTo>
                    <a:cubicBezTo>
                      <a:pt x="3509" y="1722"/>
                      <a:pt x="3476" y="1238"/>
                      <a:pt x="3242" y="837"/>
                    </a:cubicBezTo>
                    <a:cubicBezTo>
                      <a:pt x="2992" y="321"/>
                      <a:pt x="2468" y="1"/>
                      <a:pt x="19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0" name="Google Shape;1300;p33"/>
              <p:cNvSpPr/>
              <p:nvPr/>
            </p:nvSpPr>
            <p:spPr>
              <a:xfrm>
                <a:off x="5816275" y="3863125"/>
                <a:ext cx="83150" cy="8785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514" extrusionOk="0">
                    <a:moveTo>
                      <a:pt x="1494" y="515"/>
                    </a:moveTo>
                    <a:cubicBezTo>
                      <a:pt x="1553" y="515"/>
                      <a:pt x="1613" y="522"/>
                      <a:pt x="1671" y="535"/>
                    </a:cubicBezTo>
                    <a:cubicBezTo>
                      <a:pt x="2356" y="836"/>
                      <a:pt x="2707" y="1120"/>
                      <a:pt x="2740" y="1956"/>
                    </a:cubicBezTo>
                    <a:cubicBezTo>
                      <a:pt x="2708" y="2530"/>
                      <a:pt x="2208" y="2975"/>
                      <a:pt x="1636" y="2975"/>
                    </a:cubicBezTo>
                    <a:cubicBezTo>
                      <a:pt x="1625" y="2975"/>
                      <a:pt x="1615" y="2975"/>
                      <a:pt x="1604" y="2975"/>
                    </a:cubicBezTo>
                    <a:cubicBezTo>
                      <a:pt x="1437" y="2958"/>
                      <a:pt x="1287" y="2891"/>
                      <a:pt x="1153" y="2774"/>
                    </a:cubicBezTo>
                    <a:cubicBezTo>
                      <a:pt x="852" y="2524"/>
                      <a:pt x="518" y="2290"/>
                      <a:pt x="585" y="1855"/>
                    </a:cubicBezTo>
                    <a:cubicBezTo>
                      <a:pt x="535" y="1471"/>
                      <a:pt x="635" y="1087"/>
                      <a:pt x="886" y="786"/>
                    </a:cubicBezTo>
                    <a:cubicBezTo>
                      <a:pt x="1045" y="614"/>
                      <a:pt x="1267" y="515"/>
                      <a:pt x="1494" y="515"/>
                    </a:cubicBezTo>
                    <a:close/>
                    <a:moveTo>
                      <a:pt x="1523" y="1"/>
                    </a:moveTo>
                    <a:cubicBezTo>
                      <a:pt x="1053" y="1"/>
                      <a:pt x="548" y="203"/>
                      <a:pt x="318" y="652"/>
                    </a:cubicBezTo>
                    <a:cubicBezTo>
                      <a:pt x="101" y="1020"/>
                      <a:pt x="0" y="1421"/>
                      <a:pt x="34" y="1839"/>
                    </a:cubicBezTo>
                    <a:cubicBezTo>
                      <a:pt x="0" y="2106"/>
                      <a:pt x="67" y="2373"/>
                      <a:pt x="217" y="2591"/>
                    </a:cubicBezTo>
                    <a:cubicBezTo>
                      <a:pt x="334" y="2758"/>
                      <a:pt x="485" y="2891"/>
                      <a:pt x="602" y="3025"/>
                    </a:cubicBezTo>
                    <a:cubicBezTo>
                      <a:pt x="836" y="3276"/>
                      <a:pt x="1120" y="3426"/>
                      <a:pt x="1437" y="3493"/>
                    </a:cubicBezTo>
                    <a:cubicBezTo>
                      <a:pt x="1514" y="3507"/>
                      <a:pt x="1591" y="3513"/>
                      <a:pt x="1668" y="3513"/>
                    </a:cubicBezTo>
                    <a:cubicBezTo>
                      <a:pt x="2428" y="3513"/>
                      <a:pt x="3166" y="2863"/>
                      <a:pt x="3242" y="2089"/>
                    </a:cubicBezTo>
                    <a:cubicBezTo>
                      <a:pt x="3325" y="1237"/>
                      <a:pt x="2824" y="418"/>
                      <a:pt x="2022" y="84"/>
                    </a:cubicBezTo>
                    <a:cubicBezTo>
                      <a:pt x="1871" y="29"/>
                      <a:pt x="1699" y="1"/>
                      <a:pt x="15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1" name="Google Shape;1301;p33"/>
              <p:cNvSpPr/>
              <p:nvPr/>
            </p:nvSpPr>
            <p:spPr>
              <a:xfrm>
                <a:off x="5585700" y="3978750"/>
                <a:ext cx="80625" cy="45225"/>
              </a:xfrm>
              <a:custGeom>
                <a:avLst/>
                <a:gdLst/>
                <a:ahLst/>
                <a:cxnLst/>
                <a:rect l="l" t="t" r="r" b="b"/>
                <a:pathLst>
                  <a:path w="3225" h="1809" extrusionOk="0">
                    <a:moveTo>
                      <a:pt x="1979" y="0"/>
                    </a:moveTo>
                    <a:cubicBezTo>
                      <a:pt x="1927" y="0"/>
                      <a:pt x="1874" y="7"/>
                      <a:pt x="1821" y="21"/>
                    </a:cubicBezTo>
                    <a:cubicBezTo>
                      <a:pt x="1654" y="54"/>
                      <a:pt x="1487" y="88"/>
                      <a:pt x="1303" y="104"/>
                    </a:cubicBezTo>
                    <a:cubicBezTo>
                      <a:pt x="752" y="188"/>
                      <a:pt x="284" y="539"/>
                      <a:pt x="34" y="1040"/>
                    </a:cubicBezTo>
                    <a:cubicBezTo>
                      <a:pt x="34" y="1073"/>
                      <a:pt x="17" y="1090"/>
                      <a:pt x="0" y="1123"/>
                    </a:cubicBezTo>
                    <a:cubicBezTo>
                      <a:pt x="184" y="1157"/>
                      <a:pt x="368" y="1190"/>
                      <a:pt x="552" y="1224"/>
                    </a:cubicBezTo>
                    <a:cubicBezTo>
                      <a:pt x="685" y="956"/>
                      <a:pt x="919" y="773"/>
                      <a:pt x="1203" y="672"/>
                    </a:cubicBezTo>
                    <a:cubicBezTo>
                      <a:pt x="1454" y="622"/>
                      <a:pt x="1721" y="572"/>
                      <a:pt x="1988" y="555"/>
                    </a:cubicBezTo>
                    <a:cubicBezTo>
                      <a:pt x="2055" y="555"/>
                      <a:pt x="2122" y="589"/>
                      <a:pt x="2172" y="656"/>
                    </a:cubicBezTo>
                    <a:cubicBezTo>
                      <a:pt x="2323" y="839"/>
                      <a:pt x="2456" y="1040"/>
                      <a:pt x="2590" y="1257"/>
                    </a:cubicBezTo>
                    <a:cubicBezTo>
                      <a:pt x="2640" y="1391"/>
                      <a:pt x="2690" y="1524"/>
                      <a:pt x="2707" y="1675"/>
                    </a:cubicBezTo>
                    <a:lnTo>
                      <a:pt x="3225" y="1809"/>
                    </a:lnTo>
                    <a:cubicBezTo>
                      <a:pt x="3225" y="1742"/>
                      <a:pt x="3225" y="1692"/>
                      <a:pt x="3225" y="1658"/>
                    </a:cubicBezTo>
                    <a:cubicBezTo>
                      <a:pt x="3208" y="1541"/>
                      <a:pt x="3191" y="1424"/>
                      <a:pt x="3158" y="1324"/>
                    </a:cubicBezTo>
                    <a:cubicBezTo>
                      <a:pt x="3024" y="906"/>
                      <a:pt x="2807" y="555"/>
                      <a:pt x="2506" y="255"/>
                    </a:cubicBezTo>
                    <a:cubicBezTo>
                      <a:pt x="2374" y="96"/>
                      <a:pt x="2179" y="0"/>
                      <a:pt x="19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2" name="Google Shape;1302;p33"/>
              <p:cNvSpPr/>
              <p:nvPr/>
            </p:nvSpPr>
            <p:spPr>
              <a:xfrm>
                <a:off x="5823375" y="4016125"/>
                <a:ext cx="852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3409" h="2169" extrusionOk="0">
                    <a:moveTo>
                      <a:pt x="1664" y="0"/>
                    </a:moveTo>
                    <a:cubicBezTo>
                      <a:pt x="1595" y="0"/>
                      <a:pt x="1524" y="4"/>
                      <a:pt x="1454" y="13"/>
                    </a:cubicBezTo>
                    <a:cubicBezTo>
                      <a:pt x="1387" y="13"/>
                      <a:pt x="1287" y="13"/>
                      <a:pt x="1187" y="29"/>
                    </a:cubicBezTo>
                    <a:cubicBezTo>
                      <a:pt x="585" y="63"/>
                      <a:pt x="84" y="547"/>
                      <a:pt x="34" y="1166"/>
                    </a:cubicBezTo>
                    <a:cubicBezTo>
                      <a:pt x="0" y="1400"/>
                      <a:pt x="34" y="1633"/>
                      <a:pt x="101" y="1851"/>
                    </a:cubicBezTo>
                    <a:cubicBezTo>
                      <a:pt x="301" y="1884"/>
                      <a:pt x="502" y="1918"/>
                      <a:pt x="702" y="1951"/>
                    </a:cubicBezTo>
                    <a:cubicBezTo>
                      <a:pt x="568" y="1700"/>
                      <a:pt x="518" y="1416"/>
                      <a:pt x="568" y="1149"/>
                    </a:cubicBezTo>
                    <a:cubicBezTo>
                      <a:pt x="635" y="831"/>
                      <a:pt x="886" y="598"/>
                      <a:pt x="1187" y="547"/>
                    </a:cubicBezTo>
                    <a:cubicBezTo>
                      <a:pt x="1387" y="531"/>
                      <a:pt x="1571" y="514"/>
                      <a:pt x="1755" y="514"/>
                    </a:cubicBezTo>
                    <a:cubicBezTo>
                      <a:pt x="1939" y="514"/>
                      <a:pt x="2106" y="581"/>
                      <a:pt x="2239" y="715"/>
                    </a:cubicBezTo>
                    <a:cubicBezTo>
                      <a:pt x="2273" y="765"/>
                      <a:pt x="2340" y="798"/>
                      <a:pt x="2390" y="798"/>
                    </a:cubicBezTo>
                    <a:cubicBezTo>
                      <a:pt x="2590" y="848"/>
                      <a:pt x="2724" y="999"/>
                      <a:pt x="2774" y="1182"/>
                    </a:cubicBezTo>
                    <a:cubicBezTo>
                      <a:pt x="2824" y="1349"/>
                      <a:pt x="2841" y="1517"/>
                      <a:pt x="2874" y="1684"/>
                    </a:cubicBezTo>
                    <a:cubicBezTo>
                      <a:pt x="2891" y="1851"/>
                      <a:pt x="2857" y="2018"/>
                      <a:pt x="2757" y="2151"/>
                    </a:cubicBezTo>
                    <a:cubicBezTo>
                      <a:pt x="2941" y="2168"/>
                      <a:pt x="3142" y="2168"/>
                      <a:pt x="3342" y="2168"/>
                    </a:cubicBezTo>
                    <a:cubicBezTo>
                      <a:pt x="3359" y="2101"/>
                      <a:pt x="3375" y="2034"/>
                      <a:pt x="3375" y="1968"/>
                    </a:cubicBezTo>
                    <a:cubicBezTo>
                      <a:pt x="3409" y="1299"/>
                      <a:pt x="3325" y="681"/>
                      <a:pt x="2624" y="297"/>
                    </a:cubicBezTo>
                    <a:cubicBezTo>
                      <a:pt x="2346" y="102"/>
                      <a:pt x="2010" y="0"/>
                      <a:pt x="16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3" name="Google Shape;1303;p33"/>
              <p:cNvSpPr/>
              <p:nvPr/>
            </p:nvSpPr>
            <p:spPr>
              <a:xfrm>
                <a:off x="5386450" y="3470425"/>
                <a:ext cx="74375" cy="80700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3228" extrusionOk="0">
                    <a:moveTo>
                      <a:pt x="1662" y="1"/>
                    </a:moveTo>
                    <a:cubicBezTo>
                      <a:pt x="1643" y="1"/>
                      <a:pt x="1623" y="2"/>
                      <a:pt x="1604" y="3"/>
                    </a:cubicBezTo>
                    <a:cubicBezTo>
                      <a:pt x="1420" y="220"/>
                      <a:pt x="1237" y="420"/>
                      <a:pt x="1070" y="654"/>
                    </a:cubicBezTo>
                    <a:cubicBezTo>
                      <a:pt x="1220" y="594"/>
                      <a:pt x="1382" y="564"/>
                      <a:pt x="1546" y="564"/>
                    </a:cubicBezTo>
                    <a:cubicBezTo>
                      <a:pt x="1655" y="564"/>
                      <a:pt x="1765" y="578"/>
                      <a:pt x="1872" y="604"/>
                    </a:cubicBezTo>
                    <a:cubicBezTo>
                      <a:pt x="2055" y="654"/>
                      <a:pt x="2222" y="821"/>
                      <a:pt x="2256" y="1022"/>
                    </a:cubicBezTo>
                    <a:cubicBezTo>
                      <a:pt x="2323" y="1222"/>
                      <a:pt x="2373" y="1423"/>
                      <a:pt x="2406" y="1623"/>
                    </a:cubicBezTo>
                    <a:cubicBezTo>
                      <a:pt x="2406" y="1774"/>
                      <a:pt x="2389" y="1924"/>
                      <a:pt x="2373" y="2091"/>
                    </a:cubicBezTo>
                    <a:cubicBezTo>
                      <a:pt x="2323" y="2309"/>
                      <a:pt x="2156" y="2492"/>
                      <a:pt x="1922" y="2559"/>
                    </a:cubicBezTo>
                    <a:cubicBezTo>
                      <a:pt x="1654" y="2609"/>
                      <a:pt x="1404" y="2659"/>
                      <a:pt x="1136" y="2676"/>
                    </a:cubicBezTo>
                    <a:cubicBezTo>
                      <a:pt x="1019" y="2676"/>
                      <a:pt x="902" y="2626"/>
                      <a:pt x="819" y="2542"/>
                    </a:cubicBezTo>
                    <a:cubicBezTo>
                      <a:pt x="552" y="2342"/>
                      <a:pt x="384" y="2041"/>
                      <a:pt x="368" y="1707"/>
                    </a:cubicBezTo>
                    <a:cubicBezTo>
                      <a:pt x="234" y="1941"/>
                      <a:pt x="117" y="2175"/>
                      <a:pt x="0" y="2409"/>
                    </a:cubicBezTo>
                    <a:cubicBezTo>
                      <a:pt x="134" y="2626"/>
                      <a:pt x="284" y="2810"/>
                      <a:pt x="468" y="2977"/>
                    </a:cubicBezTo>
                    <a:cubicBezTo>
                      <a:pt x="635" y="3144"/>
                      <a:pt x="852" y="3227"/>
                      <a:pt x="1086" y="3227"/>
                    </a:cubicBezTo>
                    <a:cubicBezTo>
                      <a:pt x="1471" y="3227"/>
                      <a:pt x="1855" y="3161"/>
                      <a:pt x="2206" y="3027"/>
                    </a:cubicBezTo>
                    <a:cubicBezTo>
                      <a:pt x="2406" y="2943"/>
                      <a:pt x="2573" y="2810"/>
                      <a:pt x="2707" y="2626"/>
                    </a:cubicBezTo>
                    <a:cubicBezTo>
                      <a:pt x="2891" y="2325"/>
                      <a:pt x="2974" y="1974"/>
                      <a:pt x="2924" y="1623"/>
                    </a:cubicBezTo>
                    <a:cubicBezTo>
                      <a:pt x="2891" y="1406"/>
                      <a:pt x="2874" y="1206"/>
                      <a:pt x="2824" y="1005"/>
                    </a:cubicBezTo>
                    <a:cubicBezTo>
                      <a:pt x="2695" y="441"/>
                      <a:pt x="2192" y="1"/>
                      <a:pt x="16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4" name="Google Shape;1304;p33"/>
              <p:cNvSpPr/>
              <p:nvPr/>
            </p:nvSpPr>
            <p:spPr>
              <a:xfrm>
                <a:off x="5213500" y="3677675"/>
                <a:ext cx="8607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3443" h="2267" extrusionOk="0">
                    <a:moveTo>
                      <a:pt x="2975" y="0"/>
                    </a:moveTo>
                    <a:cubicBezTo>
                      <a:pt x="2825" y="84"/>
                      <a:pt x="2641" y="167"/>
                      <a:pt x="2474" y="234"/>
                    </a:cubicBezTo>
                    <a:cubicBezTo>
                      <a:pt x="2724" y="451"/>
                      <a:pt x="2875" y="719"/>
                      <a:pt x="2774" y="1053"/>
                    </a:cubicBezTo>
                    <a:cubicBezTo>
                      <a:pt x="2657" y="1404"/>
                      <a:pt x="2357" y="1654"/>
                      <a:pt x="2006" y="1704"/>
                    </a:cubicBezTo>
                    <a:cubicBezTo>
                      <a:pt x="1939" y="1704"/>
                      <a:pt x="1872" y="1721"/>
                      <a:pt x="1789" y="1721"/>
                    </a:cubicBezTo>
                    <a:cubicBezTo>
                      <a:pt x="1752" y="1726"/>
                      <a:pt x="1715" y="1728"/>
                      <a:pt x="1678" y="1728"/>
                    </a:cubicBezTo>
                    <a:cubicBezTo>
                      <a:pt x="1465" y="1728"/>
                      <a:pt x="1258" y="1649"/>
                      <a:pt x="1087" y="1521"/>
                    </a:cubicBezTo>
                    <a:cubicBezTo>
                      <a:pt x="853" y="1370"/>
                      <a:pt x="669" y="1170"/>
                      <a:pt x="535" y="936"/>
                    </a:cubicBezTo>
                    <a:lnTo>
                      <a:pt x="68" y="1070"/>
                    </a:lnTo>
                    <a:lnTo>
                      <a:pt x="1" y="1086"/>
                    </a:lnTo>
                    <a:cubicBezTo>
                      <a:pt x="281" y="1662"/>
                      <a:pt x="966" y="2266"/>
                      <a:pt x="1612" y="2266"/>
                    </a:cubicBezTo>
                    <a:cubicBezTo>
                      <a:pt x="1660" y="2266"/>
                      <a:pt x="1708" y="2263"/>
                      <a:pt x="1755" y="2256"/>
                    </a:cubicBezTo>
                    <a:cubicBezTo>
                      <a:pt x="1772" y="2256"/>
                      <a:pt x="1789" y="2257"/>
                      <a:pt x="1806" y="2257"/>
                    </a:cubicBezTo>
                    <a:cubicBezTo>
                      <a:pt x="2288" y="2257"/>
                      <a:pt x="2735" y="2026"/>
                      <a:pt x="3042" y="1654"/>
                    </a:cubicBezTo>
                    <a:cubicBezTo>
                      <a:pt x="3443" y="1170"/>
                      <a:pt x="3426" y="451"/>
                      <a:pt x="297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5" name="Google Shape;1305;p33"/>
              <p:cNvSpPr/>
              <p:nvPr/>
            </p:nvSpPr>
            <p:spPr>
              <a:xfrm>
                <a:off x="5257375" y="3937950"/>
                <a:ext cx="81900" cy="82700"/>
              </a:xfrm>
              <a:custGeom>
                <a:avLst/>
                <a:gdLst/>
                <a:ahLst/>
                <a:cxnLst/>
                <a:rect l="l" t="t" r="r" b="b"/>
                <a:pathLst>
                  <a:path w="3276" h="3308" extrusionOk="0">
                    <a:moveTo>
                      <a:pt x="1629" y="549"/>
                    </a:moveTo>
                    <a:cubicBezTo>
                      <a:pt x="1827" y="549"/>
                      <a:pt x="1996" y="670"/>
                      <a:pt x="2156" y="817"/>
                    </a:cubicBezTo>
                    <a:cubicBezTo>
                      <a:pt x="2506" y="1135"/>
                      <a:pt x="2640" y="1385"/>
                      <a:pt x="2657" y="1770"/>
                    </a:cubicBezTo>
                    <a:cubicBezTo>
                      <a:pt x="2707" y="2054"/>
                      <a:pt x="2356" y="2522"/>
                      <a:pt x="1922" y="2672"/>
                    </a:cubicBezTo>
                    <a:cubicBezTo>
                      <a:pt x="1821" y="2705"/>
                      <a:pt x="1721" y="2739"/>
                      <a:pt x="1621" y="2755"/>
                    </a:cubicBezTo>
                    <a:cubicBezTo>
                      <a:pt x="1575" y="2767"/>
                      <a:pt x="1528" y="2772"/>
                      <a:pt x="1481" y="2772"/>
                    </a:cubicBezTo>
                    <a:cubicBezTo>
                      <a:pt x="1324" y="2772"/>
                      <a:pt x="1169" y="2712"/>
                      <a:pt x="1053" y="2622"/>
                    </a:cubicBezTo>
                    <a:cubicBezTo>
                      <a:pt x="568" y="2254"/>
                      <a:pt x="535" y="1786"/>
                      <a:pt x="585" y="1252"/>
                    </a:cubicBezTo>
                    <a:cubicBezTo>
                      <a:pt x="652" y="901"/>
                      <a:pt x="953" y="633"/>
                      <a:pt x="1320" y="600"/>
                    </a:cubicBezTo>
                    <a:lnTo>
                      <a:pt x="1404" y="600"/>
                    </a:lnTo>
                    <a:cubicBezTo>
                      <a:pt x="1483" y="565"/>
                      <a:pt x="1558" y="549"/>
                      <a:pt x="1629" y="549"/>
                    </a:cubicBezTo>
                    <a:close/>
                    <a:moveTo>
                      <a:pt x="1660" y="0"/>
                    </a:moveTo>
                    <a:cubicBezTo>
                      <a:pt x="1609" y="0"/>
                      <a:pt x="1557" y="5"/>
                      <a:pt x="1504" y="15"/>
                    </a:cubicBezTo>
                    <a:cubicBezTo>
                      <a:pt x="1120" y="15"/>
                      <a:pt x="752" y="149"/>
                      <a:pt x="485" y="416"/>
                    </a:cubicBezTo>
                    <a:cubicBezTo>
                      <a:pt x="134" y="717"/>
                      <a:pt x="50" y="1118"/>
                      <a:pt x="34" y="1586"/>
                    </a:cubicBezTo>
                    <a:cubicBezTo>
                      <a:pt x="0" y="2187"/>
                      <a:pt x="301" y="2772"/>
                      <a:pt x="819" y="3090"/>
                    </a:cubicBezTo>
                    <a:cubicBezTo>
                      <a:pt x="986" y="3207"/>
                      <a:pt x="1170" y="3290"/>
                      <a:pt x="1387" y="3307"/>
                    </a:cubicBezTo>
                    <a:cubicBezTo>
                      <a:pt x="1408" y="3308"/>
                      <a:pt x="1430" y="3308"/>
                      <a:pt x="1451" y="3308"/>
                    </a:cubicBezTo>
                    <a:cubicBezTo>
                      <a:pt x="1897" y="3308"/>
                      <a:pt x="2339" y="3142"/>
                      <a:pt x="2674" y="2839"/>
                    </a:cubicBezTo>
                    <a:cubicBezTo>
                      <a:pt x="3041" y="2488"/>
                      <a:pt x="3275" y="2087"/>
                      <a:pt x="3175" y="1536"/>
                    </a:cubicBezTo>
                    <a:cubicBezTo>
                      <a:pt x="3075" y="1068"/>
                      <a:pt x="2824" y="633"/>
                      <a:pt x="2423" y="333"/>
                    </a:cubicBezTo>
                    <a:cubicBezTo>
                      <a:pt x="2182" y="149"/>
                      <a:pt x="1941" y="0"/>
                      <a:pt x="166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6" name="Google Shape;1306;p33"/>
              <p:cNvSpPr/>
              <p:nvPr/>
            </p:nvSpPr>
            <p:spPr>
              <a:xfrm>
                <a:off x="5573150" y="3855775"/>
                <a:ext cx="76475" cy="83275"/>
              </a:xfrm>
              <a:custGeom>
                <a:avLst/>
                <a:gdLst/>
                <a:ahLst/>
                <a:cxnLst/>
                <a:rect l="l" t="t" r="r" b="b"/>
                <a:pathLst>
                  <a:path w="3059" h="3331" extrusionOk="0">
                    <a:moveTo>
                      <a:pt x="1792" y="659"/>
                    </a:moveTo>
                    <a:cubicBezTo>
                      <a:pt x="1947" y="659"/>
                      <a:pt x="2090" y="760"/>
                      <a:pt x="2223" y="946"/>
                    </a:cubicBezTo>
                    <a:cubicBezTo>
                      <a:pt x="2457" y="1247"/>
                      <a:pt x="2557" y="1615"/>
                      <a:pt x="2507" y="1982"/>
                    </a:cubicBezTo>
                    <a:cubicBezTo>
                      <a:pt x="2433" y="2479"/>
                      <a:pt x="1998" y="2809"/>
                      <a:pt x="1540" y="2809"/>
                    </a:cubicBezTo>
                    <a:cubicBezTo>
                      <a:pt x="1382" y="2809"/>
                      <a:pt x="1221" y="2770"/>
                      <a:pt x="1070" y="2684"/>
                    </a:cubicBezTo>
                    <a:cubicBezTo>
                      <a:pt x="686" y="2500"/>
                      <a:pt x="485" y="2066"/>
                      <a:pt x="619" y="1665"/>
                    </a:cubicBezTo>
                    <a:cubicBezTo>
                      <a:pt x="653" y="1481"/>
                      <a:pt x="703" y="1314"/>
                      <a:pt x="786" y="1147"/>
                    </a:cubicBezTo>
                    <a:cubicBezTo>
                      <a:pt x="1003" y="779"/>
                      <a:pt x="1120" y="729"/>
                      <a:pt x="1672" y="679"/>
                    </a:cubicBezTo>
                    <a:cubicBezTo>
                      <a:pt x="1713" y="665"/>
                      <a:pt x="1753" y="659"/>
                      <a:pt x="1792" y="659"/>
                    </a:cubicBezTo>
                    <a:close/>
                    <a:moveTo>
                      <a:pt x="1437" y="1"/>
                    </a:moveTo>
                    <a:cubicBezTo>
                      <a:pt x="1337" y="1"/>
                      <a:pt x="1237" y="10"/>
                      <a:pt x="1137" y="27"/>
                    </a:cubicBezTo>
                    <a:cubicBezTo>
                      <a:pt x="1070" y="44"/>
                      <a:pt x="1020" y="78"/>
                      <a:pt x="970" y="128"/>
                    </a:cubicBezTo>
                    <a:cubicBezTo>
                      <a:pt x="903" y="194"/>
                      <a:pt x="853" y="278"/>
                      <a:pt x="786" y="345"/>
                    </a:cubicBezTo>
                    <a:cubicBezTo>
                      <a:pt x="469" y="595"/>
                      <a:pt x="252" y="946"/>
                      <a:pt x="135" y="1314"/>
                    </a:cubicBezTo>
                    <a:cubicBezTo>
                      <a:pt x="1" y="1899"/>
                      <a:pt x="18" y="2433"/>
                      <a:pt x="469" y="2885"/>
                    </a:cubicBezTo>
                    <a:cubicBezTo>
                      <a:pt x="752" y="3178"/>
                      <a:pt x="1141" y="3331"/>
                      <a:pt x="1533" y="3331"/>
                    </a:cubicBezTo>
                    <a:cubicBezTo>
                      <a:pt x="1787" y="3331"/>
                      <a:pt x="2043" y="3267"/>
                      <a:pt x="2273" y="3135"/>
                    </a:cubicBezTo>
                    <a:cubicBezTo>
                      <a:pt x="2758" y="2851"/>
                      <a:pt x="3042" y="2333"/>
                      <a:pt x="3059" y="1765"/>
                    </a:cubicBezTo>
                    <a:cubicBezTo>
                      <a:pt x="3025" y="1615"/>
                      <a:pt x="3008" y="1448"/>
                      <a:pt x="2958" y="1297"/>
                    </a:cubicBezTo>
                    <a:cubicBezTo>
                      <a:pt x="2875" y="1080"/>
                      <a:pt x="2791" y="880"/>
                      <a:pt x="2691" y="679"/>
                    </a:cubicBezTo>
                    <a:cubicBezTo>
                      <a:pt x="2624" y="545"/>
                      <a:pt x="2557" y="428"/>
                      <a:pt x="2440" y="328"/>
                    </a:cubicBezTo>
                    <a:cubicBezTo>
                      <a:pt x="2151" y="118"/>
                      <a:pt x="1801" y="1"/>
                      <a:pt x="14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7" name="Google Shape;1307;p33"/>
              <p:cNvSpPr/>
              <p:nvPr/>
            </p:nvSpPr>
            <p:spPr>
              <a:xfrm>
                <a:off x="5606150" y="3684225"/>
                <a:ext cx="83150" cy="80825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233" extrusionOk="0">
                    <a:moveTo>
                      <a:pt x="1221" y="540"/>
                    </a:moveTo>
                    <a:cubicBezTo>
                      <a:pt x="1488" y="557"/>
                      <a:pt x="1772" y="607"/>
                      <a:pt x="2039" y="674"/>
                    </a:cubicBezTo>
                    <a:cubicBezTo>
                      <a:pt x="2273" y="757"/>
                      <a:pt x="2490" y="908"/>
                      <a:pt x="2624" y="1125"/>
                    </a:cubicBezTo>
                    <a:cubicBezTo>
                      <a:pt x="2674" y="1242"/>
                      <a:pt x="2708" y="1359"/>
                      <a:pt x="2724" y="1476"/>
                    </a:cubicBezTo>
                    <a:cubicBezTo>
                      <a:pt x="2791" y="1877"/>
                      <a:pt x="2206" y="2629"/>
                      <a:pt x="1755" y="2696"/>
                    </a:cubicBezTo>
                    <a:cubicBezTo>
                      <a:pt x="1707" y="2703"/>
                      <a:pt x="1660" y="2707"/>
                      <a:pt x="1615" y="2707"/>
                    </a:cubicBezTo>
                    <a:cubicBezTo>
                      <a:pt x="1276" y="2707"/>
                      <a:pt x="1047" y="2493"/>
                      <a:pt x="870" y="2228"/>
                    </a:cubicBezTo>
                    <a:cubicBezTo>
                      <a:pt x="686" y="1977"/>
                      <a:pt x="586" y="1693"/>
                      <a:pt x="569" y="1392"/>
                    </a:cubicBezTo>
                    <a:cubicBezTo>
                      <a:pt x="552" y="1142"/>
                      <a:pt x="653" y="874"/>
                      <a:pt x="836" y="707"/>
                    </a:cubicBezTo>
                    <a:cubicBezTo>
                      <a:pt x="937" y="607"/>
                      <a:pt x="1070" y="540"/>
                      <a:pt x="1221" y="540"/>
                    </a:cubicBezTo>
                    <a:close/>
                    <a:moveTo>
                      <a:pt x="1399" y="0"/>
                    </a:moveTo>
                    <a:cubicBezTo>
                      <a:pt x="1351" y="0"/>
                      <a:pt x="1302" y="2"/>
                      <a:pt x="1254" y="5"/>
                    </a:cubicBezTo>
                    <a:cubicBezTo>
                      <a:pt x="1227" y="4"/>
                      <a:pt x="1201" y="3"/>
                      <a:pt x="1175" y="3"/>
                    </a:cubicBezTo>
                    <a:cubicBezTo>
                      <a:pt x="489" y="3"/>
                      <a:pt x="99" y="629"/>
                      <a:pt x="51" y="1209"/>
                    </a:cubicBezTo>
                    <a:cubicBezTo>
                      <a:pt x="1" y="1827"/>
                      <a:pt x="251" y="2445"/>
                      <a:pt x="719" y="2863"/>
                    </a:cubicBezTo>
                    <a:cubicBezTo>
                      <a:pt x="965" y="3108"/>
                      <a:pt x="1285" y="3232"/>
                      <a:pt x="1609" y="3232"/>
                    </a:cubicBezTo>
                    <a:cubicBezTo>
                      <a:pt x="1836" y="3232"/>
                      <a:pt x="2066" y="3171"/>
                      <a:pt x="2273" y="3046"/>
                    </a:cubicBezTo>
                    <a:cubicBezTo>
                      <a:pt x="2724" y="2796"/>
                      <a:pt x="3059" y="2361"/>
                      <a:pt x="3192" y="1860"/>
                    </a:cubicBezTo>
                    <a:cubicBezTo>
                      <a:pt x="3326" y="1526"/>
                      <a:pt x="3276" y="1125"/>
                      <a:pt x="3042" y="841"/>
                    </a:cubicBezTo>
                    <a:cubicBezTo>
                      <a:pt x="2653" y="312"/>
                      <a:pt x="2047" y="0"/>
                      <a:pt x="13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8" name="Google Shape;1308;p33"/>
              <p:cNvSpPr/>
              <p:nvPr/>
            </p:nvSpPr>
            <p:spPr>
              <a:xfrm>
                <a:off x="5697225" y="3934825"/>
                <a:ext cx="78550" cy="82075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3283" extrusionOk="0">
                    <a:moveTo>
                      <a:pt x="1621" y="554"/>
                    </a:moveTo>
                    <a:cubicBezTo>
                      <a:pt x="1654" y="554"/>
                      <a:pt x="1688" y="555"/>
                      <a:pt x="1721" y="558"/>
                    </a:cubicBezTo>
                    <a:cubicBezTo>
                      <a:pt x="1939" y="591"/>
                      <a:pt x="2122" y="675"/>
                      <a:pt x="2289" y="809"/>
                    </a:cubicBezTo>
                    <a:cubicBezTo>
                      <a:pt x="2440" y="942"/>
                      <a:pt x="2523" y="1143"/>
                      <a:pt x="2523" y="1360"/>
                    </a:cubicBezTo>
                    <a:cubicBezTo>
                      <a:pt x="2523" y="1410"/>
                      <a:pt x="2540" y="1477"/>
                      <a:pt x="2540" y="1544"/>
                    </a:cubicBezTo>
                    <a:lnTo>
                      <a:pt x="2573" y="1544"/>
                    </a:lnTo>
                    <a:cubicBezTo>
                      <a:pt x="2557" y="1711"/>
                      <a:pt x="2523" y="1895"/>
                      <a:pt x="2490" y="2062"/>
                    </a:cubicBezTo>
                    <a:cubicBezTo>
                      <a:pt x="2340" y="2530"/>
                      <a:pt x="1939" y="2647"/>
                      <a:pt x="1538" y="2747"/>
                    </a:cubicBezTo>
                    <a:cubicBezTo>
                      <a:pt x="1500" y="2757"/>
                      <a:pt x="1460" y="2762"/>
                      <a:pt x="1419" y="2762"/>
                    </a:cubicBezTo>
                    <a:cubicBezTo>
                      <a:pt x="1121" y="2762"/>
                      <a:pt x="774" y="2504"/>
                      <a:pt x="685" y="2195"/>
                    </a:cubicBezTo>
                    <a:cubicBezTo>
                      <a:pt x="602" y="1995"/>
                      <a:pt x="568" y="1778"/>
                      <a:pt x="552" y="1560"/>
                    </a:cubicBezTo>
                    <a:cubicBezTo>
                      <a:pt x="518" y="1159"/>
                      <a:pt x="752" y="792"/>
                      <a:pt x="1137" y="658"/>
                    </a:cubicBezTo>
                    <a:cubicBezTo>
                      <a:pt x="1290" y="589"/>
                      <a:pt x="1454" y="554"/>
                      <a:pt x="1621" y="554"/>
                    </a:cubicBezTo>
                    <a:close/>
                    <a:moveTo>
                      <a:pt x="1662" y="0"/>
                    </a:moveTo>
                    <a:cubicBezTo>
                      <a:pt x="1350" y="0"/>
                      <a:pt x="1040" y="82"/>
                      <a:pt x="769" y="241"/>
                    </a:cubicBezTo>
                    <a:cubicBezTo>
                      <a:pt x="351" y="458"/>
                      <a:pt x="67" y="892"/>
                      <a:pt x="17" y="1360"/>
                    </a:cubicBezTo>
                    <a:cubicBezTo>
                      <a:pt x="0" y="1661"/>
                      <a:pt x="34" y="1978"/>
                      <a:pt x="134" y="2262"/>
                    </a:cubicBezTo>
                    <a:cubicBezTo>
                      <a:pt x="284" y="2847"/>
                      <a:pt x="802" y="3265"/>
                      <a:pt x="1404" y="3281"/>
                    </a:cubicBezTo>
                    <a:cubicBezTo>
                      <a:pt x="1424" y="3282"/>
                      <a:pt x="1444" y="3283"/>
                      <a:pt x="1463" y="3283"/>
                    </a:cubicBezTo>
                    <a:cubicBezTo>
                      <a:pt x="1878" y="3283"/>
                      <a:pt x="2287" y="3117"/>
                      <a:pt x="2590" y="2830"/>
                    </a:cubicBezTo>
                    <a:cubicBezTo>
                      <a:pt x="2958" y="2513"/>
                      <a:pt x="3142" y="2028"/>
                      <a:pt x="3058" y="1560"/>
                    </a:cubicBezTo>
                    <a:cubicBezTo>
                      <a:pt x="3075" y="1260"/>
                      <a:pt x="3008" y="976"/>
                      <a:pt x="2874" y="725"/>
                    </a:cubicBezTo>
                    <a:cubicBezTo>
                      <a:pt x="2724" y="408"/>
                      <a:pt x="2440" y="157"/>
                      <a:pt x="2106" y="57"/>
                    </a:cubicBezTo>
                    <a:cubicBezTo>
                      <a:pt x="1960" y="19"/>
                      <a:pt x="1811" y="0"/>
                      <a:pt x="16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9" name="Google Shape;1309;p33"/>
              <p:cNvSpPr/>
              <p:nvPr/>
            </p:nvSpPr>
            <p:spPr>
              <a:xfrm>
                <a:off x="5954125" y="3944575"/>
                <a:ext cx="76875" cy="83575"/>
              </a:xfrm>
              <a:custGeom>
                <a:avLst/>
                <a:gdLst/>
                <a:ahLst/>
                <a:cxnLst/>
                <a:rect l="l" t="t" r="r" b="b"/>
                <a:pathLst>
                  <a:path w="3075" h="3343" extrusionOk="0">
                    <a:moveTo>
                      <a:pt x="1153" y="532"/>
                    </a:moveTo>
                    <a:cubicBezTo>
                      <a:pt x="1170" y="532"/>
                      <a:pt x="1186" y="533"/>
                      <a:pt x="1203" y="536"/>
                    </a:cubicBezTo>
                    <a:cubicBezTo>
                      <a:pt x="1420" y="536"/>
                      <a:pt x="1638" y="586"/>
                      <a:pt x="1838" y="653"/>
                    </a:cubicBezTo>
                    <a:cubicBezTo>
                      <a:pt x="2206" y="853"/>
                      <a:pt x="2456" y="1204"/>
                      <a:pt x="2523" y="1622"/>
                    </a:cubicBezTo>
                    <a:cubicBezTo>
                      <a:pt x="2523" y="1655"/>
                      <a:pt x="2540" y="1688"/>
                      <a:pt x="2540" y="1739"/>
                    </a:cubicBezTo>
                    <a:cubicBezTo>
                      <a:pt x="2573" y="1989"/>
                      <a:pt x="2607" y="2223"/>
                      <a:pt x="2356" y="2407"/>
                    </a:cubicBezTo>
                    <a:cubicBezTo>
                      <a:pt x="2139" y="2557"/>
                      <a:pt x="1988" y="2724"/>
                      <a:pt x="1721" y="2741"/>
                    </a:cubicBezTo>
                    <a:cubicBezTo>
                      <a:pt x="1638" y="2741"/>
                      <a:pt x="1554" y="2758"/>
                      <a:pt x="1470" y="2775"/>
                    </a:cubicBezTo>
                    <a:cubicBezTo>
                      <a:pt x="1427" y="2790"/>
                      <a:pt x="1384" y="2798"/>
                      <a:pt x="1342" y="2798"/>
                    </a:cubicBezTo>
                    <a:cubicBezTo>
                      <a:pt x="1206" y="2798"/>
                      <a:pt x="1083" y="2719"/>
                      <a:pt x="1019" y="2591"/>
                    </a:cubicBezTo>
                    <a:cubicBezTo>
                      <a:pt x="752" y="2273"/>
                      <a:pt x="618" y="1872"/>
                      <a:pt x="618" y="1455"/>
                    </a:cubicBezTo>
                    <a:cubicBezTo>
                      <a:pt x="551" y="1170"/>
                      <a:pt x="635" y="886"/>
                      <a:pt x="852" y="686"/>
                    </a:cubicBezTo>
                    <a:cubicBezTo>
                      <a:pt x="925" y="584"/>
                      <a:pt x="1037" y="532"/>
                      <a:pt x="1153" y="532"/>
                    </a:cubicBezTo>
                    <a:close/>
                    <a:moveTo>
                      <a:pt x="1253" y="1"/>
                    </a:moveTo>
                    <a:cubicBezTo>
                      <a:pt x="1016" y="1"/>
                      <a:pt x="773" y="13"/>
                      <a:pt x="568" y="218"/>
                    </a:cubicBezTo>
                    <a:cubicBezTo>
                      <a:pt x="217" y="569"/>
                      <a:pt x="0" y="987"/>
                      <a:pt x="100" y="1471"/>
                    </a:cubicBezTo>
                    <a:cubicBezTo>
                      <a:pt x="84" y="2089"/>
                      <a:pt x="351" y="2708"/>
                      <a:pt x="802" y="3142"/>
                    </a:cubicBezTo>
                    <a:cubicBezTo>
                      <a:pt x="936" y="3276"/>
                      <a:pt x="1103" y="3343"/>
                      <a:pt x="1287" y="3343"/>
                    </a:cubicBezTo>
                    <a:cubicBezTo>
                      <a:pt x="1888" y="3309"/>
                      <a:pt x="2423" y="3159"/>
                      <a:pt x="2841" y="2674"/>
                    </a:cubicBezTo>
                    <a:cubicBezTo>
                      <a:pt x="2991" y="2507"/>
                      <a:pt x="3074" y="2290"/>
                      <a:pt x="3074" y="2073"/>
                    </a:cubicBezTo>
                    <a:cubicBezTo>
                      <a:pt x="3074" y="1922"/>
                      <a:pt x="3058" y="1789"/>
                      <a:pt x="3058" y="1655"/>
                    </a:cubicBezTo>
                    <a:cubicBezTo>
                      <a:pt x="2991" y="953"/>
                      <a:pt x="2356" y="1"/>
                      <a:pt x="1354" y="1"/>
                    </a:cubicBezTo>
                    <a:cubicBezTo>
                      <a:pt x="1320" y="1"/>
                      <a:pt x="1286" y="1"/>
                      <a:pt x="1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0" name="Google Shape;1310;p33"/>
              <p:cNvSpPr/>
              <p:nvPr/>
            </p:nvSpPr>
            <p:spPr>
              <a:xfrm>
                <a:off x="5962050" y="3635200"/>
                <a:ext cx="78150" cy="81675"/>
              </a:xfrm>
              <a:custGeom>
                <a:avLst/>
                <a:gdLst/>
                <a:ahLst/>
                <a:cxnLst/>
                <a:rect l="l" t="t" r="r" b="b"/>
                <a:pathLst>
                  <a:path w="3126" h="3267" extrusionOk="0">
                    <a:moveTo>
                      <a:pt x="1420" y="538"/>
                    </a:moveTo>
                    <a:cubicBezTo>
                      <a:pt x="1594" y="538"/>
                      <a:pt x="1767" y="602"/>
                      <a:pt x="1905" y="730"/>
                    </a:cubicBezTo>
                    <a:cubicBezTo>
                      <a:pt x="2373" y="1081"/>
                      <a:pt x="2624" y="1666"/>
                      <a:pt x="2557" y="2267"/>
                    </a:cubicBezTo>
                    <a:cubicBezTo>
                      <a:pt x="2540" y="2484"/>
                      <a:pt x="2356" y="2652"/>
                      <a:pt x="2139" y="2685"/>
                    </a:cubicBezTo>
                    <a:lnTo>
                      <a:pt x="1872" y="2685"/>
                    </a:lnTo>
                    <a:cubicBezTo>
                      <a:pt x="1782" y="2709"/>
                      <a:pt x="1700" y="2720"/>
                      <a:pt x="1623" y="2720"/>
                    </a:cubicBezTo>
                    <a:cubicBezTo>
                      <a:pt x="1329" y="2720"/>
                      <a:pt x="1122" y="2553"/>
                      <a:pt x="936" y="2301"/>
                    </a:cubicBezTo>
                    <a:cubicBezTo>
                      <a:pt x="719" y="2050"/>
                      <a:pt x="585" y="1733"/>
                      <a:pt x="585" y="1398"/>
                    </a:cubicBezTo>
                    <a:cubicBezTo>
                      <a:pt x="585" y="1064"/>
                      <a:pt x="769" y="763"/>
                      <a:pt x="1070" y="630"/>
                    </a:cubicBezTo>
                    <a:cubicBezTo>
                      <a:pt x="1179" y="568"/>
                      <a:pt x="1300" y="538"/>
                      <a:pt x="1420" y="538"/>
                    </a:cubicBezTo>
                    <a:close/>
                    <a:moveTo>
                      <a:pt x="1499" y="0"/>
                    </a:moveTo>
                    <a:cubicBezTo>
                      <a:pt x="1445" y="0"/>
                      <a:pt x="1391" y="4"/>
                      <a:pt x="1337" y="12"/>
                    </a:cubicBezTo>
                    <a:cubicBezTo>
                      <a:pt x="702" y="62"/>
                      <a:pt x="184" y="546"/>
                      <a:pt x="67" y="1164"/>
                    </a:cubicBezTo>
                    <a:cubicBezTo>
                      <a:pt x="1" y="1599"/>
                      <a:pt x="101" y="2050"/>
                      <a:pt x="368" y="2401"/>
                    </a:cubicBezTo>
                    <a:cubicBezTo>
                      <a:pt x="686" y="2877"/>
                      <a:pt x="1053" y="3266"/>
                      <a:pt x="1622" y="3266"/>
                    </a:cubicBezTo>
                    <a:cubicBezTo>
                      <a:pt x="1711" y="3266"/>
                      <a:pt x="1805" y="3257"/>
                      <a:pt x="1905" y="3236"/>
                    </a:cubicBezTo>
                    <a:lnTo>
                      <a:pt x="2206" y="3203"/>
                    </a:lnTo>
                    <a:cubicBezTo>
                      <a:pt x="2457" y="3186"/>
                      <a:pt x="2691" y="3053"/>
                      <a:pt x="2841" y="2852"/>
                    </a:cubicBezTo>
                    <a:cubicBezTo>
                      <a:pt x="3008" y="2618"/>
                      <a:pt x="3108" y="2317"/>
                      <a:pt x="3092" y="2017"/>
                    </a:cubicBezTo>
                    <a:cubicBezTo>
                      <a:pt x="3125" y="1298"/>
                      <a:pt x="2741" y="780"/>
                      <a:pt x="2290" y="312"/>
                    </a:cubicBezTo>
                    <a:cubicBezTo>
                      <a:pt x="2077" y="114"/>
                      <a:pt x="1794" y="0"/>
                      <a:pt x="14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1" name="Google Shape;1311;p33"/>
              <p:cNvSpPr/>
              <p:nvPr/>
            </p:nvSpPr>
            <p:spPr>
              <a:xfrm>
                <a:off x="5526375" y="3422750"/>
                <a:ext cx="83150" cy="7760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104" extrusionOk="0">
                    <a:moveTo>
                      <a:pt x="1827" y="615"/>
                    </a:moveTo>
                    <a:cubicBezTo>
                      <a:pt x="2276" y="615"/>
                      <a:pt x="2661" y="1106"/>
                      <a:pt x="2691" y="1492"/>
                    </a:cubicBezTo>
                    <a:lnTo>
                      <a:pt x="2691" y="1509"/>
                    </a:lnTo>
                    <a:cubicBezTo>
                      <a:pt x="2824" y="2077"/>
                      <a:pt x="2507" y="2261"/>
                      <a:pt x="2072" y="2478"/>
                    </a:cubicBezTo>
                    <a:cubicBezTo>
                      <a:pt x="1989" y="2511"/>
                      <a:pt x="1922" y="2528"/>
                      <a:pt x="1838" y="2528"/>
                    </a:cubicBezTo>
                    <a:cubicBezTo>
                      <a:pt x="1734" y="2545"/>
                      <a:pt x="1629" y="2572"/>
                      <a:pt x="1527" y="2572"/>
                    </a:cubicBezTo>
                    <a:cubicBezTo>
                      <a:pt x="1433" y="2572"/>
                      <a:pt x="1342" y="2550"/>
                      <a:pt x="1254" y="2478"/>
                    </a:cubicBezTo>
                    <a:cubicBezTo>
                      <a:pt x="970" y="2311"/>
                      <a:pt x="786" y="2043"/>
                      <a:pt x="719" y="1726"/>
                    </a:cubicBezTo>
                    <a:cubicBezTo>
                      <a:pt x="702" y="1626"/>
                      <a:pt x="686" y="1525"/>
                      <a:pt x="669" y="1442"/>
                    </a:cubicBezTo>
                    <a:cubicBezTo>
                      <a:pt x="535" y="840"/>
                      <a:pt x="986" y="657"/>
                      <a:pt x="1387" y="640"/>
                    </a:cubicBezTo>
                    <a:lnTo>
                      <a:pt x="1655" y="640"/>
                    </a:lnTo>
                    <a:cubicBezTo>
                      <a:pt x="1713" y="623"/>
                      <a:pt x="1770" y="615"/>
                      <a:pt x="1827" y="615"/>
                    </a:cubicBezTo>
                    <a:close/>
                    <a:moveTo>
                      <a:pt x="1855" y="1"/>
                    </a:moveTo>
                    <a:cubicBezTo>
                      <a:pt x="1833" y="1"/>
                      <a:pt x="1811" y="2"/>
                      <a:pt x="1788" y="5"/>
                    </a:cubicBezTo>
                    <a:cubicBezTo>
                      <a:pt x="1538" y="55"/>
                      <a:pt x="1270" y="122"/>
                      <a:pt x="1003" y="155"/>
                    </a:cubicBezTo>
                    <a:cubicBezTo>
                      <a:pt x="502" y="256"/>
                      <a:pt x="1" y="757"/>
                      <a:pt x="117" y="1325"/>
                    </a:cubicBezTo>
                    <a:cubicBezTo>
                      <a:pt x="134" y="1559"/>
                      <a:pt x="168" y="1776"/>
                      <a:pt x="218" y="1993"/>
                    </a:cubicBezTo>
                    <a:cubicBezTo>
                      <a:pt x="402" y="2545"/>
                      <a:pt x="769" y="2962"/>
                      <a:pt x="1321" y="3079"/>
                    </a:cubicBezTo>
                    <a:cubicBezTo>
                      <a:pt x="1418" y="3096"/>
                      <a:pt x="1516" y="3104"/>
                      <a:pt x="1613" y="3104"/>
                    </a:cubicBezTo>
                    <a:cubicBezTo>
                      <a:pt x="2013" y="3104"/>
                      <a:pt x="2398" y="2967"/>
                      <a:pt x="2707" y="2712"/>
                    </a:cubicBezTo>
                    <a:cubicBezTo>
                      <a:pt x="3041" y="2461"/>
                      <a:pt x="3326" y="2177"/>
                      <a:pt x="3225" y="1726"/>
                    </a:cubicBezTo>
                    <a:cubicBezTo>
                      <a:pt x="3259" y="1208"/>
                      <a:pt x="3025" y="707"/>
                      <a:pt x="2607" y="389"/>
                    </a:cubicBezTo>
                    <a:cubicBezTo>
                      <a:pt x="2457" y="272"/>
                      <a:pt x="2290" y="205"/>
                      <a:pt x="2156" y="105"/>
                    </a:cubicBezTo>
                    <a:cubicBezTo>
                      <a:pt x="2072" y="36"/>
                      <a:pt x="1966" y="1"/>
                      <a:pt x="18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2" name="Google Shape;1312;p33"/>
              <p:cNvSpPr/>
              <p:nvPr/>
            </p:nvSpPr>
            <p:spPr>
              <a:xfrm>
                <a:off x="5635825" y="3514225"/>
                <a:ext cx="79800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3047" extrusionOk="0">
                    <a:moveTo>
                      <a:pt x="1577" y="554"/>
                    </a:moveTo>
                    <a:cubicBezTo>
                      <a:pt x="1741" y="554"/>
                      <a:pt x="1902" y="619"/>
                      <a:pt x="2022" y="724"/>
                    </a:cubicBezTo>
                    <a:cubicBezTo>
                      <a:pt x="2222" y="924"/>
                      <a:pt x="2473" y="1074"/>
                      <a:pt x="2557" y="1392"/>
                    </a:cubicBezTo>
                    <a:cubicBezTo>
                      <a:pt x="2640" y="1676"/>
                      <a:pt x="2573" y="1993"/>
                      <a:pt x="2390" y="2227"/>
                    </a:cubicBezTo>
                    <a:lnTo>
                      <a:pt x="2373" y="2244"/>
                    </a:lnTo>
                    <a:cubicBezTo>
                      <a:pt x="2373" y="2261"/>
                      <a:pt x="2356" y="2277"/>
                      <a:pt x="2323" y="2277"/>
                    </a:cubicBezTo>
                    <a:cubicBezTo>
                      <a:pt x="2039" y="2394"/>
                      <a:pt x="1738" y="2461"/>
                      <a:pt x="1437" y="2528"/>
                    </a:cubicBezTo>
                    <a:cubicBezTo>
                      <a:pt x="1136" y="2528"/>
                      <a:pt x="869" y="2361"/>
                      <a:pt x="752" y="2094"/>
                    </a:cubicBezTo>
                    <a:cubicBezTo>
                      <a:pt x="652" y="1910"/>
                      <a:pt x="585" y="1709"/>
                      <a:pt x="535" y="1509"/>
                    </a:cubicBezTo>
                    <a:lnTo>
                      <a:pt x="568" y="1492"/>
                    </a:lnTo>
                    <a:cubicBezTo>
                      <a:pt x="535" y="1325"/>
                      <a:pt x="602" y="1141"/>
                      <a:pt x="719" y="1008"/>
                    </a:cubicBezTo>
                    <a:cubicBezTo>
                      <a:pt x="802" y="907"/>
                      <a:pt x="869" y="790"/>
                      <a:pt x="936" y="690"/>
                    </a:cubicBezTo>
                    <a:cubicBezTo>
                      <a:pt x="969" y="640"/>
                      <a:pt x="1036" y="607"/>
                      <a:pt x="1103" y="607"/>
                    </a:cubicBezTo>
                    <a:cubicBezTo>
                      <a:pt x="1237" y="573"/>
                      <a:pt x="1387" y="573"/>
                      <a:pt x="1521" y="557"/>
                    </a:cubicBezTo>
                    <a:cubicBezTo>
                      <a:pt x="1539" y="555"/>
                      <a:pt x="1558" y="554"/>
                      <a:pt x="1577" y="554"/>
                    </a:cubicBezTo>
                    <a:close/>
                    <a:moveTo>
                      <a:pt x="1448" y="1"/>
                    </a:moveTo>
                    <a:cubicBezTo>
                      <a:pt x="1276" y="1"/>
                      <a:pt x="1103" y="31"/>
                      <a:pt x="936" y="89"/>
                    </a:cubicBezTo>
                    <a:cubicBezTo>
                      <a:pt x="769" y="156"/>
                      <a:pt x="618" y="256"/>
                      <a:pt x="501" y="373"/>
                    </a:cubicBezTo>
                    <a:cubicBezTo>
                      <a:pt x="418" y="490"/>
                      <a:pt x="334" y="607"/>
                      <a:pt x="268" y="724"/>
                    </a:cubicBezTo>
                    <a:cubicBezTo>
                      <a:pt x="84" y="941"/>
                      <a:pt x="0" y="1225"/>
                      <a:pt x="34" y="1492"/>
                    </a:cubicBezTo>
                    <a:lnTo>
                      <a:pt x="0" y="1509"/>
                    </a:lnTo>
                    <a:cubicBezTo>
                      <a:pt x="50" y="1743"/>
                      <a:pt x="117" y="1960"/>
                      <a:pt x="201" y="2177"/>
                    </a:cubicBezTo>
                    <a:cubicBezTo>
                      <a:pt x="401" y="2695"/>
                      <a:pt x="886" y="3046"/>
                      <a:pt x="1437" y="3046"/>
                    </a:cubicBezTo>
                    <a:cubicBezTo>
                      <a:pt x="1721" y="3046"/>
                      <a:pt x="2005" y="2896"/>
                      <a:pt x="2273" y="2862"/>
                    </a:cubicBezTo>
                    <a:cubicBezTo>
                      <a:pt x="2774" y="2795"/>
                      <a:pt x="3075" y="2211"/>
                      <a:pt x="3125" y="1826"/>
                    </a:cubicBezTo>
                    <a:cubicBezTo>
                      <a:pt x="3192" y="1108"/>
                      <a:pt x="2774" y="423"/>
                      <a:pt x="2105" y="156"/>
                    </a:cubicBezTo>
                    <a:cubicBezTo>
                      <a:pt x="1897" y="51"/>
                      <a:pt x="1673" y="1"/>
                      <a:pt x="1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3" name="Google Shape;1313;p33"/>
              <p:cNvSpPr/>
              <p:nvPr/>
            </p:nvSpPr>
            <p:spPr>
              <a:xfrm>
                <a:off x="5419850" y="3982275"/>
                <a:ext cx="68950" cy="27925"/>
              </a:xfrm>
              <a:custGeom>
                <a:avLst/>
                <a:gdLst/>
                <a:ahLst/>
                <a:cxnLst/>
                <a:rect l="l" t="t" r="r" b="b"/>
                <a:pathLst>
                  <a:path w="2758" h="1117" extrusionOk="0">
                    <a:moveTo>
                      <a:pt x="1508" y="1"/>
                    </a:moveTo>
                    <a:cubicBezTo>
                      <a:pt x="1382" y="1"/>
                      <a:pt x="1248" y="29"/>
                      <a:pt x="1104" y="97"/>
                    </a:cubicBezTo>
                    <a:cubicBezTo>
                      <a:pt x="719" y="247"/>
                      <a:pt x="368" y="498"/>
                      <a:pt x="118" y="832"/>
                    </a:cubicBezTo>
                    <a:cubicBezTo>
                      <a:pt x="51" y="916"/>
                      <a:pt x="18" y="1016"/>
                      <a:pt x="1" y="1116"/>
                    </a:cubicBezTo>
                    <a:lnTo>
                      <a:pt x="636" y="1016"/>
                    </a:lnTo>
                    <a:cubicBezTo>
                      <a:pt x="703" y="932"/>
                      <a:pt x="786" y="866"/>
                      <a:pt x="870" y="815"/>
                    </a:cubicBezTo>
                    <a:cubicBezTo>
                      <a:pt x="970" y="749"/>
                      <a:pt x="1087" y="698"/>
                      <a:pt x="1187" y="648"/>
                    </a:cubicBezTo>
                    <a:cubicBezTo>
                      <a:pt x="1293" y="596"/>
                      <a:pt x="1406" y="570"/>
                      <a:pt x="1520" y="570"/>
                    </a:cubicBezTo>
                    <a:cubicBezTo>
                      <a:pt x="1729" y="570"/>
                      <a:pt x="1938" y="659"/>
                      <a:pt x="2089" y="832"/>
                    </a:cubicBezTo>
                    <a:cubicBezTo>
                      <a:pt x="2307" y="815"/>
                      <a:pt x="2541" y="799"/>
                      <a:pt x="2758" y="782"/>
                    </a:cubicBezTo>
                    <a:cubicBezTo>
                      <a:pt x="2641" y="615"/>
                      <a:pt x="2490" y="464"/>
                      <a:pt x="2340" y="364"/>
                    </a:cubicBezTo>
                    <a:cubicBezTo>
                      <a:pt x="2079" y="174"/>
                      <a:pt x="1817" y="1"/>
                      <a:pt x="15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4" name="Google Shape;1314;p33"/>
              <p:cNvSpPr/>
              <p:nvPr/>
            </p:nvSpPr>
            <p:spPr>
              <a:xfrm>
                <a:off x="5462475" y="3735575"/>
                <a:ext cx="84400" cy="70625"/>
              </a:xfrm>
              <a:custGeom>
                <a:avLst/>
                <a:gdLst/>
                <a:ahLst/>
                <a:cxnLst/>
                <a:rect l="l" t="t" r="r" b="b"/>
                <a:pathLst>
                  <a:path w="3376" h="2825" extrusionOk="0">
                    <a:moveTo>
                      <a:pt x="1658" y="540"/>
                    </a:moveTo>
                    <a:cubicBezTo>
                      <a:pt x="1763" y="540"/>
                      <a:pt x="1868" y="549"/>
                      <a:pt x="1972" y="558"/>
                    </a:cubicBezTo>
                    <a:cubicBezTo>
                      <a:pt x="2339" y="608"/>
                      <a:pt x="2607" y="992"/>
                      <a:pt x="2623" y="1343"/>
                    </a:cubicBezTo>
                    <a:cubicBezTo>
                      <a:pt x="2640" y="1561"/>
                      <a:pt x="2607" y="1778"/>
                      <a:pt x="2506" y="1962"/>
                    </a:cubicBezTo>
                    <a:cubicBezTo>
                      <a:pt x="2440" y="2129"/>
                      <a:pt x="2272" y="2246"/>
                      <a:pt x="2089" y="2246"/>
                    </a:cubicBezTo>
                    <a:lnTo>
                      <a:pt x="1704" y="2262"/>
                    </a:lnTo>
                    <a:cubicBezTo>
                      <a:pt x="1648" y="2273"/>
                      <a:pt x="1594" y="2277"/>
                      <a:pt x="1540" y="2277"/>
                    </a:cubicBezTo>
                    <a:cubicBezTo>
                      <a:pt x="816" y="2277"/>
                      <a:pt x="373" y="1369"/>
                      <a:pt x="902" y="809"/>
                    </a:cubicBezTo>
                    <a:cubicBezTo>
                      <a:pt x="1130" y="593"/>
                      <a:pt x="1392" y="540"/>
                      <a:pt x="1658" y="540"/>
                    </a:cubicBezTo>
                    <a:close/>
                    <a:moveTo>
                      <a:pt x="1706" y="1"/>
                    </a:moveTo>
                    <a:cubicBezTo>
                      <a:pt x="1611" y="1"/>
                      <a:pt x="1516" y="8"/>
                      <a:pt x="1420" y="23"/>
                    </a:cubicBezTo>
                    <a:cubicBezTo>
                      <a:pt x="902" y="40"/>
                      <a:pt x="435" y="358"/>
                      <a:pt x="217" y="842"/>
                    </a:cubicBezTo>
                    <a:cubicBezTo>
                      <a:pt x="0" y="1276"/>
                      <a:pt x="67" y="1794"/>
                      <a:pt x="368" y="2179"/>
                    </a:cubicBezTo>
                    <a:cubicBezTo>
                      <a:pt x="663" y="2573"/>
                      <a:pt x="1041" y="2824"/>
                      <a:pt x="1522" y="2824"/>
                    </a:cubicBezTo>
                    <a:cubicBezTo>
                      <a:pt x="1613" y="2824"/>
                      <a:pt x="1707" y="2815"/>
                      <a:pt x="1805" y="2797"/>
                    </a:cubicBezTo>
                    <a:cubicBezTo>
                      <a:pt x="1955" y="2797"/>
                      <a:pt x="2105" y="2797"/>
                      <a:pt x="2256" y="2780"/>
                    </a:cubicBezTo>
                    <a:cubicBezTo>
                      <a:pt x="2473" y="2747"/>
                      <a:pt x="2673" y="2647"/>
                      <a:pt x="2807" y="2479"/>
                    </a:cubicBezTo>
                    <a:cubicBezTo>
                      <a:pt x="3375" y="1811"/>
                      <a:pt x="3325" y="608"/>
                      <a:pt x="2356" y="124"/>
                    </a:cubicBezTo>
                    <a:cubicBezTo>
                      <a:pt x="2145" y="42"/>
                      <a:pt x="1927" y="1"/>
                      <a:pt x="17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5" name="Google Shape;1315;p33"/>
              <p:cNvSpPr/>
              <p:nvPr/>
            </p:nvSpPr>
            <p:spPr>
              <a:xfrm>
                <a:off x="4998050" y="3833875"/>
                <a:ext cx="75125" cy="81725"/>
              </a:xfrm>
              <a:custGeom>
                <a:avLst/>
                <a:gdLst/>
                <a:ahLst/>
                <a:cxnLst/>
                <a:rect l="l" t="t" r="r" b="b"/>
                <a:pathLst>
                  <a:path w="3005" h="3269" extrusionOk="0">
                    <a:moveTo>
                      <a:pt x="1474" y="536"/>
                    </a:moveTo>
                    <a:cubicBezTo>
                      <a:pt x="1619" y="536"/>
                      <a:pt x="1761" y="603"/>
                      <a:pt x="1852" y="720"/>
                    </a:cubicBezTo>
                    <a:cubicBezTo>
                      <a:pt x="1969" y="837"/>
                      <a:pt x="2086" y="970"/>
                      <a:pt x="2203" y="1087"/>
                    </a:cubicBezTo>
                    <a:cubicBezTo>
                      <a:pt x="2520" y="1421"/>
                      <a:pt x="2554" y="2357"/>
                      <a:pt x="1935" y="2658"/>
                    </a:cubicBezTo>
                    <a:cubicBezTo>
                      <a:pt x="1820" y="2723"/>
                      <a:pt x="1696" y="2754"/>
                      <a:pt x="1574" y="2754"/>
                    </a:cubicBezTo>
                    <a:cubicBezTo>
                      <a:pt x="1290" y="2754"/>
                      <a:pt x="1021" y="2588"/>
                      <a:pt x="916" y="2307"/>
                    </a:cubicBezTo>
                    <a:cubicBezTo>
                      <a:pt x="766" y="2040"/>
                      <a:pt x="682" y="1739"/>
                      <a:pt x="682" y="1438"/>
                    </a:cubicBezTo>
                    <a:cubicBezTo>
                      <a:pt x="599" y="1004"/>
                      <a:pt x="1033" y="619"/>
                      <a:pt x="1351" y="553"/>
                    </a:cubicBezTo>
                    <a:cubicBezTo>
                      <a:pt x="1391" y="541"/>
                      <a:pt x="1433" y="536"/>
                      <a:pt x="1474" y="536"/>
                    </a:cubicBezTo>
                    <a:close/>
                    <a:moveTo>
                      <a:pt x="1444" y="0"/>
                    </a:moveTo>
                    <a:cubicBezTo>
                      <a:pt x="829" y="0"/>
                      <a:pt x="0" y="736"/>
                      <a:pt x="148" y="1505"/>
                    </a:cubicBezTo>
                    <a:cubicBezTo>
                      <a:pt x="164" y="1672"/>
                      <a:pt x="181" y="1839"/>
                      <a:pt x="231" y="2006"/>
                    </a:cubicBezTo>
                    <a:cubicBezTo>
                      <a:pt x="315" y="2457"/>
                      <a:pt x="582" y="2858"/>
                      <a:pt x="966" y="3109"/>
                    </a:cubicBezTo>
                    <a:cubicBezTo>
                      <a:pt x="1144" y="3219"/>
                      <a:pt x="1341" y="3268"/>
                      <a:pt x="1539" y="3268"/>
                    </a:cubicBezTo>
                    <a:cubicBezTo>
                      <a:pt x="2217" y="3268"/>
                      <a:pt x="2912" y="2689"/>
                      <a:pt x="2938" y="1939"/>
                    </a:cubicBezTo>
                    <a:cubicBezTo>
                      <a:pt x="3005" y="1254"/>
                      <a:pt x="2687" y="586"/>
                      <a:pt x="2119" y="202"/>
                    </a:cubicBezTo>
                    <a:cubicBezTo>
                      <a:pt x="1935" y="68"/>
                      <a:pt x="1701" y="1"/>
                      <a:pt x="1484" y="1"/>
                    </a:cubicBezTo>
                    <a:cubicBezTo>
                      <a:pt x="1471" y="0"/>
                      <a:pt x="1458" y="0"/>
                      <a:pt x="14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6" name="Google Shape;1316;p33"/>
              <p:cNvSpPr/>
              <p:nvPr/>
            </p:nvSpPr>
            <p:spPr>
              <a:xfrm>
                <a:off x="5434900" y="3863900"/>
                <a:ext cx="79375" cy="73750"/>
              </a:xfrm>
              <a:custGeom>
                <a:avLst/>
                <a:gdLst/>
                <a:ahLst/>
                <a:cxnLst/>
                <a:rect l="l" t="t" r="r" b="b"/>
                <a:pathLst>
                  <a:path w="3175" h="2950" extrusionOk="0">
                    <a:moveTo>
                      <a:pt x="1705" y="525"/>
                    </a:moveTo>
                    <a:cubicBezTo>
                      <a:pt x="1726" y="525"/>
                      <a:pt x="1746" y="529"/>
                      <a:pt x="1771" y="538"/>
                    </a:cubicBezTo>
                    <a:cubicBezTo>
                      <a:pt x="1989" y="688"/>
                      <a:pt x="2256" y="772"/>
                      <a:pt x="2423" y="1006"/>
                    </a:cubicBezTo>
                    <a:cubicBezTo>
                      <a:pt x="2557" y="1240"/>
                      <a:pt x="2624" y="1524"/>
                      <a:pt x="2590" y="1791"/>
                    </a:cubicBezTo>
                    <a:cubicBezTo>
                      <a:pt x="2590" y="1841"/>
                      <a:pt x="2573" y="1875"/>
                      <a:pt x="2540" y="1891"/>
                    </a:cubicBezTo>
                    <a:cubicBezTo>
                      <a:pt x="2356" y="2058"/>
                      <a:pt x="2139" y="2192"/>
                      <a:pt x="1939" y="2326"/>
                    </a:cubicBezTo>
                    <a:cubicBezTo>
                      <a:pt x="1788" y="2376"/>
                      <a:pt x="1655" y="2409"/>
                      <a:pt x="1504" y="2426"/>
                    </a:cubicBezTo>
                    <a:cubicBezTo>
                      <a:pt x="1137" y="2409"/>
                      <a:pt x="819" y="2159"/>
                      <a:pt x="719" y="1791"/>
                    </a:cubicBezTo>
                    <a:cubicBezTo>
                      <a:pt x="719" y="1741"/>
                      <a:pt x="702" y="1691"/>
                      <a:pt x="685" y="1641"/>
                    </a:cubicBezTo>
                    <a:cubicBezTo>
                      <a:pt x="502" y="1290"/>
                      <a:pt x="669" y="1039"/>
                      <a:pt x="919" y="839"/>
                    </a:cubicBezTo>
                    <a:cubicBezTo>
                      <a:pt x="1137" y="671"/>
                      <a:pt x="1370" y="571"/>
                      <a:pt x="1638" y="538"/>
                    </a:cubicBezTo>
                    <a:cubicBezTo>
                      <a:pt x="1663" y="529"/>
                      <a:pt x="1684" y="525"/>
                      <a:pt x="1705" y="525"/>
                    </a:cubicBezTo>
                    <a:close/>
                    <a:moveTo>
                      <a:pt x="1659" y="0"/>
                    </a:moveTo>
                    <a:cubicBezTo>
                      <a:pt x="1127" y="0"/>
                      <a:pt x="633" y="262"/>
                      <a:pt x="318" y="688"/>
                    </a:cubicBezTo>
                    <a:cubicBezTo>
                      <a:pt x="67" y="956"/>
                      <a:pt x="0" y="1357"/>
                      <a:pt x="134" y="1707"/>
                    </a:cubicBezTo>
                    <a:cubicBezTo>
                      <a:pt x="167" y="1791"/>
                      <a:pt x="184" y="1875"/>
                      <a:pt x="218" y="1975"/>
                    </a:cubicBezTo>
                    <a:cubicBezTo>
                      <a:pt x="368" y="2381"/>
                      <a:pt x="789" y="2949"/>
                      <a:pt x="1383" y="2949"/>
                    </a:cubicBezTo>
                    <a:cubicBezTo>
                      <a:pt x="1449" y="2949"/>
                      <a:pt x="1517" y="2942"/>
                      <a:pt x="1588" y="2927"/>
                    </a:cubicBezTo>
                    <a:cubicBezTo>
                      <a:pt x="1612" y="2929"/>
                      <a:pt x="1636" y="2929"/>
                      <a:pt x="1659" y="2929"/>
                    </a:cubicBezTo>
                    <a:cubicBezTo>
                      <a:pt x="1917" y="2929"/>
                      <a:pt x="2157" y="2848"/>
                      <a:pt x="2356" y="2710"/>
                    </a:cubicBezTo>
                    <a:cubicBezTo>
                      <a:pt x="2540" y="2576"/>
                      <a:pt x="2724" y="2443"/>
                      <a:pt x="2908" y="2292"/>
                    </a:cubicBezTo>
                    <a:cubicBezTo>
                      <a:pt x="3041" y="2192"/>
                      <a:pt x="3125" y="2025"/>
                      <a:pt x="3125" y="1841"/>
                    </a:cubicBezTo>
                    <a:cubicBezTo>
                      <a:pt x="3175" y="1390"/>
                      <a:pt x="3025" y="939"/>
                      <a:pt x="2741" y="571"/>
                    </a:cubicBezTo>
                    <a:cubicBezTo>
                      <a:pt x="2507" y="254"/>
                      <a:pt x="2156" y="53"/>
                      <a:pt x="1755" y="3"/>
                    </a:cubicBezTo>
                    <a:cubicBezTo>
                      <a:pt x="1723" y="1"/>
                      <a:pt x="1691" y="0"/>
                      <a:pt x="16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7" name="Google Shape;1317;p33"/>
              <p:cNvSpPr/>
              <p:nvPr/>
            </p:nvSpPr>
            <p:spPr>
              <a:xfrm>
                <a:off x="5697650" y="3778225"/>
                <a:ext cx="76875" cy="80350"/>
              </a:xfrm>
              <a:custGeom>
                <a:avLst/>
                <a:gdLst/>
                <a:ahLst/>
                <a:cxnLst/>
                <a:rect l="l" t="t" r="r" b="b"/>
                <a:pathLst>
                  <a:path w="3075" h="3214" extrusionOk="0">
                    <a:moveTo>
                      <a:pt x="1554" y="523"/>
                    </a:moveTo>
                    <a:lnTo>
                      <a:pt x="1554" y="573"/>
                    </a:lnTo>
                    <a:cubicBezTo>
                      <a:pt x="1589" y="563"/>
                      <a:pt x="1626" y="559"/>
                      <a:pt x="1663" y="559"/>
                    </a:cubicBezTo>
                    <a:cubicBezTo>
                      <a:pt x="1817" y="559"/>
                      <a:pt x="1974" y="642"/>
                      <a:pt x="2055" y="790"/>
                    </a:cubicBezTo>
                    <a:cubicBezTo>
                      <a:pt x="2490" y="1342"/>
                      <a:pt x="2506" y="1793"/>
                      <a:pt x="2105" y="2311"/>
                    </a:cubicBezTo>
                    <a:cubicBezTo>
                      <a:pt x="1905" y="2545"/>
                      <a:pt x="1604" y="2678"/>
                      <a:pt x="1303" y="2678"/>
                    </a:cubicBezTo>
                    <a:cubicBezTo>
                      <a:pt x="1036" y="2662"/>
                      <a:pt x="802" y="2478"/>
                      <a:pt x="735" y="2210"/>
                    </a:cubicBezTo>
                    <a:cubicBezTo>
                      <a:pt x="518" y="1676"/>
                      <a:pt x="668" y="1058"/>
                      <a:pt x="1136" y="707"/>
                    </a:cubicBezTo>
                    <a:cubicBezTo>
                      <a:pt x="1253" y="623"/>
                      <a:pt x="1404" y="556"/>
                      <a:pt x="1554" y="523"/>
                    </a:cubicBezTo>
                    <a:close/>
                    <a:moveTo>
                      <a:pt x="1514" y="0"/>
                    </a:moveTo>
                    <a:cubicBezTo>
                      <a:pt x="1393" y="0"/>
                      <a:pt x="1272" y="18"/>
                      <a:pt x="1153" y="55"/>
                    </a:cubicBezTo>
                    <a:cubicBezTo>
                      <a:pt x="551" y="306"/>
                      <a:pt x="0" y="1241"/>
                      <a:pt x="117" y="1826"/>
                    </a:cubicBezTo>
                    <a:cubicBezTo>
                      <a:pt x="134" y="2027"/>
                      <a:pt x="184" y="2210"/>
                      <a:pt x="251" y="2411"/>
                    </a:cubicBezTo>
                    <a:cubicBezTo>
                      <a:pt x="418" y="2795"/>
                      <a:pt x="685" y="3129"/>
                      <a:pt x="1120" y="3196"/>
                    </a:cubicBezTo>
                    <a:cubicBezTo>
                      <a:pt x="1197" y="3208"/>
                      <a:pt x="1275" y="3214"/>
                      <a:pt x="1352" y="3214"/>
                    </a:cubicBezTo>
                    <a:cubicBezTo>
                      <a:pt x="1822" y="3214"/>
                      <a:pt x="2267" y="2999"/>
                      <a:pt x="2540" y="2611"/>
                    </a:cubicBezTo>
                    <a:cubicBezTo>
                      <a:pt x="3058" y="1893"/>
                      <a:pt x="3074" y="1258"/>
                      <a:pt x="2490" y="473"/>
                    </a:cubicBezTo>
                    <a:cubicBezTo>
                      <a:pt x="2250" y="170"/>
                      <a:pt x="1886" y="0"/>
                      <a:pt x="1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8" name="Google Shape;1318;p33"/>
              <p:cNvSpPr/>
              <p:nvPr/>
            </p:nvSpPr>
            <p:spPr>
              <a:xfrm>
                <a:off x="6069400" y="3958450"/>
                <a:ext cx="60175" cy="60100"/>
              </a:xfrm>
              <a:custGeom>
                <a:avLst/>
                <a:gdLst/>
                <a:ahLst/>
                <a:cxnLst/>
                <a:rect l="l" t="t" r="r" b="b"/>
                <a:pathLst>
                  <a:path w="2407" h="2404" extrusionOk="0">
                    <a:moveTo>
                      <a:pt x="1516" y="0"/>
                    </a:moveTo>
                    <a:cubicBezTo>
                      <a:pt x="1082" y="0"/>
                      <a:pt x="652" y="179"/>
                      <a:pt x="335" y="482"/>
                    </a:cubicBezTo>
                    <a:cubicBezTo>
                      <a:pt x="151" y="649"/>
                      <a:pt x="34" y="883"/>
                      <a:pt x="17" y="1150"/>
                    </a:cubicBezTo>
                    <a:cubicBezTo>
                      <a:pt x="1" y="1551"/>
                      <a:pt x="101" y="1952"/>
                      <a:pt x="301" y="2303"/>
                    </a:cubicBezTo>
                    <a:cubicBezTo>
                      <a:pt x="318" y="2336"/>
                      <a:pt x="352" y="2370"/>
                      <a:pt x="368" y="2403"/>
                    </a:cubicBezTo>
                    <a:cubicBezTo>
                      <a:pt x="519" y="2303"/>
                      <a:pt x="652" y="2186"/>
                      <a:pt x="786" y="2069"/>
                    </a:cubicBezTo>
                    <a:cubicBezTo>
                      <a:pt x="769" y="2019"/>
                      <a:pt x="736" y="1969"/>
                      <a:pt x="719" y="1935"/>
                    </a:cubicBezTo>
                    <a:cubicBezTo>
                      <a:pt x="652" y="1752"/>
                      <a:pt x="602" y="1568"/>
                      <a:pt x="569" y="1367"/>
                    </a:cubicBezTo>
                    <a:cubicBezTo>
                      <a:pt x="502" y="1067"/>
                      <a:pt x="669" y="866"/>
                      <a:pt x="903" y="716"/>
                    </a:cubicBezTo>
                    <a:cubicBezTo>
                      <a:pt x="1066" y="600"/>
                      <a:pt x="1258" y="546"/>
                      <a:pt x="1448" y="546"/>
                    </a:cubicBezTo>
                    <a:cubicBezTo>
                      <a:pt x="1588" y="546"/>
                      <a:pt x="1728" y="575"/>
                      <a:pt x="1855" y="632"/>
                    </a:cubicBezTo>
                    <a:cubicBezTo>
                      <a:pt x="1939" y="666"/>
                      <a:pt x="2006" y="716"/>
                      <a:pt x="2073" y="783"/>
                    </a:cubicBezTo>
                    <a:cubicBezTo>
                      <a:pt x="2189" y="649"/>
                      <a:pt x="2306" y="499"/>
                      <a:pt x="2407" y="348"/>
                    </a:cubicBezTo>
                    <a:cubicBezTo>
                      <a:pt x="2407" y="331"/>
                      <a:pt x="2407" y="315"/>
                      <a:pt x="2407" y="298"/>
                    </a:cubicBezTo>
                    <a:cubicBezTo>
                      <a:pt x="2390" y="164"/>
                      <a:pt x="2273" y="64"/>
                      <a:pt x="2139" y="47"/>
                    </a:cubicBezTo>
                    <a:cubicBezTo>
                      <a:pt x="2006" y="31"/>
                      <a:pt x="1872" y="14"/>
                      <a:pt x="1722" y="14"/>
                    </a:cubicBezTo>
                    <a:cubicBezTo>
                      <a:pt x="1653" y="5"/>
                      <a:pt x="1585" y="0"/>
                      <a:pt x="15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9" name="Google Shape;1319;p33"/>
              <p:cNvSpPr/>
              <p:nvPr/>
            </p:nvSpPr>
            <p:spPr>
              <a:xfrm>
                <a:off x="5853875" y="3550150"/>
                <a:ext cx="73125" cy="81250"/>
              </a:xfrm>
              <a:custGeom>
                <a:avLst/>
                <a:gdLst/>
                <a:ahLst/>
                <a:cxnLst/>
                <a:rect l="l" t="t" r="r" b="b"/>
                <a:pathLst>
                  <a:path w="2925" h="3250" extrusionOk="0">
                    <a:moveTo>
                      <a:pt x="1477" y="607"/>
                    </a:moveTo>
                    <a:cubicBezTo>
                      <a:pt x="1540" y="607"/>
                      <a:pt x="1601" y="617"/>
                      <a:pt x="1654" y="640"/>
                    </a:cubicBezTo>
                    <a:cubicBezTo>
                      <a:pt x="1688" y="640"/>
                      <a:pt x="1704" y="657"/>
                      <a:pt x="1721" y="673"/>
                    </a:cubicBezTo>
                    <a:cubicBezTo>
                      <a:pt x="1905" y="840"/>
                      <a:pt x="2323" y="1542"/>
                      <a:pt x="2356" y="1860"/>
                    </a:cubicBezTo>
                    <a:cubicBezTo>
                      <a:pt x="2306" y="1993"/>
                      <a:pt x="2256" y="2127"/>
                      <a:pt x="2189" y="2261"/>
                    </a:cubicBezTo>
                    <a:lnTo>
                      <a:pt x="2172" y="2261"/>
                    </a:lnTo>
                    <a:cubicBezTo>
                      <a:pt x="2038" y="2511"/>
                      <a:pt x="1754" y="2595"/>
                      <a:pt x="1504" y="2729"/>
                    </a:cubicBezTo>
                    <a:cubicBezTo>
                      <a:pt x="1486" y="2733"/>
                      <a:pt x="1468" y="2735"/>
                      <a:pt x="1450" y="2735"/>
                    </a:cubicBezTo>
                    <a:cubicBezTo>
                      <a:pt x="1401" y="2735"/>
                      <a:pt x="1352" y="2720"/>
                      <a:pt x="1303" y="2695"/>
                    </a:cubicBezTo>
                    <a:cubicBezTo>
                      <a:pt x="769" y="2361"/>
                      <a:pt x="602" y="1843"/>
                      <a:pt x="635" y="1241"/>
                    </a:cubicBezTo>
                    <a:cubicBezTo>
                      <a:pt x="663" y="930"/>
                      <a:pt x="1124" y="607"/>
                      <a:pt x="1477" y="607"/>
                    </a:cubicBezTo>
                    <a:close/>
                    <a:moveTo>
                      <a:pt x="1601" y="1"/>
                    </a:moveTo>
                    <a:cubicBezTo>
                      <a:pt x="1579" y="1"/>
                      <a:pt x="1558" y="2"/>
                      <a:pt x="1537" y="5"/>
                    </a:cubicBezTo>
                    <a:lnTo>
                      <a:pt x="1487" y="5"/>
                    </a:lnTo>
                    <a:cubicBezTo>
                      <a:pt x="1387" y="22"/>
                      <a:pt x="1287" y="72"/>
                      <a:pt x="1186" y="105"/>
                    </a:cubicBezTo>
                    <a:cubicBezTo>
                      <a:pt x="535" y="256"/>
                      <a:pt x="0" y="840"/>
                      <a:pt x="100" y="1509"/>
                    </a:cubicBezTo>
                    <a:cubicBezTo>
                      <a:pt x="150" y="2261"/>
                      <a:pt x="334" y="2645"/>
                      <a:pt x="952" y="3096"/>
                    </a:cubicBezTo>
                    <a:cubicBezTo>
                      <a:pt x="1103" y="3180"/>
                      <a:pt x="1253" y="3230"/>
                      <a:pt x="1420" y="3247"/>
                    </a:cubicBezTo>
                    <a:cubicBezTo>
                      <a:pt x="1445" y="3249"/>
                      <a:pt x="1470" y="3250"/>
                      <a:pt x="1494" y="3250"/>
                    </a:cubicBezTo>
                    <a:cubicBezTo>
                      <a:pt x="1841" y="3250"/>
                      <a:pt x="2106" y="3032"/>
                      <a:pt x="2356" y="2829"/>
                    </a:cubicBezTo>
                    <a:cubicBezTo>
                      <a:pt x="2757" y="2545"/>
                      <a:pt x="2924" y="2044"/>
                      <a:pt x="2790" y="1576"/>
                    </a:cubicBezTo>
                    <a:cubicBezTo>
                      <a:pt x="2724" y="1325"/>
                      <a:pt x="2623" y="1074"/>
                      <a:pt x="2523" y="824"/>
                    </a:cubicBezTo>
                    <a:cubicBezTo>
                      <a:pt x="2423" y="523"/>
                      <a:pt x="2222" y="256"/>
                      <a:pt x="1938" y="105"/>
                    </a:cubicBezTo>
                    <a:lnTo>
                      <a:pt x="1888" y="72"/>
                    </a:lnTo>
                    <a:cubicBezTo>
                      <a:pt x="1806" y="31"/>
                      <a:pt x="1701" y="1"/>
                      <a:pt x="16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0" name="Google Shape;1320;p33"/>
              <p:cNvSpPr/>
              <p:nvPr/>
            </p:nvSpPr>
            <p:spPr>
              <a:xfrm>
                <a:off x="5964150" y="3803700"/>
                <a:ext cx="79375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3175" h="2920" extrusionOk="0">
                    <a:moveTo>
                      <a:pt x="1504" y="557"/>
                    </a:moveTo>
                    <a:cubicBezTo>
                      <a:pt x="2139" y="557"/>
                      <a:pt x="2640" y="1125"/>
                      <a:pt x="2590" y="1776"/>
                    </a:cubicBezTo>
                    <a:cubicBezTo>
                      <a:pt x="2523" y="1993"/>
                      <a:pt x="2373" y="2177"/>
                      <a:pt x="2172" y="2277"/>
                    </a:cubicBezTo>
                    <a:cubicBezTo>
                      <a:pt x="2015" y="2365"/>
                      <a:pt x="1858" y="2403"/>
                      <a:pt x="1706" y="2403"/>
                    </a:cubicBezTo>
                    <a:cubicBezTo>
                      <a:pt x="1135" y="2403"/>
                      <a:pt x="651" y="1865"/>
                      <a:pt x="585" y="1442"/>
                    </a:cubicBezTo>
                    <a:cubicBezTo>
                      <a:pt x="501" y="841"/>
                      <a:pt x="752" y="690"/>
                      <a:pt x="1287" y="557"/>
                    </a:cubicBezTo>
                    <a:close/>
                    <a:moveTo>
                      <a:pt x="1692" y="0"/>
                    </a:moveTo>
                    <a:cubicBezTo>
                      <a:pt x="1630" y="0"/>
                      <a:pt x="1567" y="7"/>
                      <a:pt x="1504" y="22"/>
                    </a:cubicBezTo>
                    <a:lnTo>
                      <a:pt x="1420" y="22"/>
                    </a:lnTo>
                    <a:cubicBezTo>
                      <a:pt x="1069" y="22"/>
                      <a:pt x="735" y="139"/>
                      <a:pt x="451" y="356"/>
                    </a:cubicBezTo>
                    <a:cubicBezTo>
                      <a:pt x="150" y="590"/>
                      <a:pt x="0" y="958"/>
                      <a:pt x="50" y="1325"/>
                    </a:cubicBezTo>
                    <a:cubicBezTo>
                      <a:pt x="111" y="2232"/>
                      <a:pt x="854" y="2919"/>
                      <a:pt x="1725" y="2919"/>
                    </a:cubicBezTo>
                    <a:cubicBezTo>
                      <a:pt x="1817" y="2919"/>
                      <a:pt x="1911" y="2912"/>
                      <a:pt x="2005" y="2896"/>
                    </a:cubicBezTo>
                    <a:cubicBezTo>
                      <a:pt x="2640" y="2762"/>
                      <a:pt x="3175" y="2144"/>
                      <a:pt x="3108" y="1542"/>
                    </a:cubicBezTo>
                    <a:cubicBezTo>
                      <a:pt x="3031" y="912"/>
                      <a:pt x="2403" y="0"/>
                      <a:pt x="16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1" name="Google Shape;1321;p33"/>
              <p:cNvSpPr/>
              <p:nvPr/>
            </p:nvSpPr>
            <p:spPr>
              <a:xfrm>
                <a:off x="5515100" y="3596450"/>
                <a:ext cx="75200" cy="72650"/>
              </a:xfrm>
              <a:custGeom>
                <a:avLst/>
                <a:gdLst/>
                <a:ahLst/>
                <a:cxnLst/>
                <a:rect l="l" t="t" r="r" b="b"/>
                <a:pathLst>
                  <a:path w="3008" h="2906" extrusionOk="0">
                    <a:moveTo>
                      <a:pt x="1974" y="556"/>
                    </a:moveTo>
                    <a:cubicBezTo>
                      <a:pt x="2057" y="556"/>
                      <a:pt x="2140" y="586"/>
                      <a:pt x="2206" y="643"/>
                    </a:cubicBezTo>
                    <a:cubicBezTo>
                      <a:pt x="2373" y="743"/>
                      <a:pt x="2473" y="927"/>
                      <a:pt x="2457" y="1127"/>
                    </a:cubicBezTo>
                    <a:cubicBezTo>
                      <a:pt x="2457" y="1177"/>
                      <a:pt x="2457" y="1227"/>
                      <a:pt x="2457" y="1278"/>
                    </a:cubicBezTo>
                    <a:lnTo>
                      <a:pt x="2457" y="1578"/>
                    </a:lnTo>
                    <a:cubicBezTo>
                      <a:pt x="2488" y="1896"/>
                      <a:pt x="2098" y="2334"/>
                      <a:pt x="1758" y="2334"/>
                    </a:cubicBezTo>
                    <a:cubicBezTo>
                      <a:pt x="1740" y="2334"/>
                      <a:pt x="1722" y="2333"/>
                      <a:pt x="1705" y="2330"/>
                    </a:cubicBezTo>
                    <a:cubicBezTo>
                      <a:pt x="1571" y="2330"/>
                      <a:pt x="1454" y="2330"/>
                      <a:pt x="1354" y="2347"/>
                    </a:cubicBezTo>
                    <a:cubicBezTo>
                      <a:pt x="1137" y="2347"/>
                      <a:pt x="953" y="2247"/>
                      <a:pt x="836" y="2080"/>
                    </a:cubicBezTo>
                    <a:cubicBezTo>
                      <a:pt x="669" y="1796"/>
                      <a:pt x="619" y="1461"/>
                      <a:pt x="669" y="1144"/>
                    </a:cubicBezTo>
                    <a:cubicBezTo>
                      <a:pt x="685" y="910"/>
                      <a:pt x="986" y="659"/>
                      <a:pt x="1254" y="643"/>
                    </a:cubicBezTo>
                    <a:cubicBezTo>
                      <a:pt x="1387" y="626"/>
                      <a:pt x="1538" y="626"/>
                      <a:pt x="1671" y="626"/>
                    </a:cubicBezTo>
                    <a:cubicBezTo>
                      <a:pt x="1705" y="626"/>
                      <a:pt x="1755" y="626"/>
                      <a:pt x="1788" y="609"/>
                    </a:cubicBezTo>
                    <a:cubicBezTo>
                      <a:pt x="1846" y="573"/>
                      <a:pt x="1910" y="556"/>
                      <a:pt x="1974" y="556"/>
                    </a:cubicBezTo>
                    <a:close/>
                    <a:moveTo>
                      <a:pt x="1838" y="1"/>
                    </a:moveTo>
                    <a:cubicBezTo>
                      <a:pt x="1766" y="1"/>
                      <a:pt x="1694" y="8"/>
                      <a:pt x="1621" y="24"/>
                    </a:cubicBezTo>
                    <a:cubicBezTo>
                      <a:pt x="1471" y="75"/>
                      <a:pt x="1320" y="91"/>
                      <a:pt x="1170" y="108"/>
                    </a:cubicBezTo>
                    <a:cubicBezTo>
                      <a:pt x="518" y="175"/>
                      <a:pt x="0" y="860"/>
                      <a:pt x="117" y="1461"/>
                    </a:cubicBezTo>
                    <a:cubicBezTo>
                      <a:pt x="151" y="1562"/>
                      <a:pt x="151" y="1679"/>
                      <a:pt x="167" y="1779"/>
                    </a:cubicBezTo>
                    <a:cubicBezTo>
                      <a:pt x="201" y="2180"/>
                      <a:pt x="452" y="2531"/>
                      <a:pt x="802" y="2731"/>
                    </a:cubicBezTo>
                    <a:cubicBezTo>
                      <a:pt x="1033" y="2846"/>
                      <a:pt x="1277" y="2905"/>
                      <a:pt x="1520" y="2905"/>
                    </a:cubicBezTo>
                    <a:cubicBezTo>
                      <a:pt x="1736" y="2905"/>
                      <a:pt x="1952" y="2859"/>
                      <a:pt x="2156" y="2765"/>
                    </a:cubicBezTo>
                    <a:cubicBezTo>
                      <a:pt x="2657" y="2581"/>
                      <a:pt x="3008" y="2113"/>
                      <a:pt x="2991" y="1578"/>
                    </a:cubicBezTo>
                    <a:cubicBezTo>
                      <a:pt x="3008" y="1461"/>
                      <a:pt x="2991" y="1361"/>
                      <a:pt x="2975" y="1261"/>
                    </a:cubicBezTo>
                    <a:lnTo>
                      <a:pt x="2975" y="1027"/>
                    </a:lnTo>
                    <a:cubicBezTo>
                      <a:pt x="2975" y="534"/>
                      <a:pt x="2440" y="1"/>
                      <a:pt x="18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2" name="Google Shape;1322;p33"/>
              <p:cNvSpPr/>
              <p:nvPr/>
            </p:nvSpPr>
            <p:spPr>
              <a:xfrm>
                <a:off x="5835900" y="3696575"/>
                <a:ext cx="7897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3159" h="3087" extrusionOk="0">
                    <a:moveTo>
                      <a:pt x="1399" y="557"/>
                    </a:moveTo>
                    <a:cubicBezTo>
                      <a:pt x="1534" y="557"/>
                      <a:pt x="1671" y="609"/>
                      <a:pt x="1772" y="698"/>
                    </a:cubicBezTo>
                    <a:cubicBezTo>
                      <a:pt x="1972" y="865"/>
                      <a:pt x="2156" y="1049"/>
                      <a:pt x="2306" y="1249"/>
                    </a:cubicBezTo>
                    <a:cubicBezTo>
                      <a:pt x="2524" y="1483"/>
                      <a:pt x="2507" y="1851"/>
                      <a:pt x="2273" y="2068"/>
                    </a:cubicBezTo>
                    <a:cubicBezTo>
                      <a:pt x="2089" y="2218"/>
                      <a:pt x="1905" y="2369"/>
                      <a:pt x="1705" y="2486"/>
                    </a:cubicBezTo>
                    <a:cubicBezTo>
                      <a:pt x="1638" y="2536"/>
                      <a:pt x="1559" y="2561"/>
                      <a:pt x="1479" y="2561"/>
                    </a:cubicBezTo>
                    <a:cubicBezTo>
                      <a:pt x="1400" y="2561"/>
                      <a:pt x="1321" y="2536"/>
                      <a:pt x="1254" y="2486"/>
                    </a:cubicBezTo>
                    <a:cubicBezTo>
                      <a:pt x="1053" y="2369"/>
                      <a:pt x="886" y="2218"/>
                      <a:pt x="719" y="2068"/>
                    </a:cubicBezTo>
                    <a:cubicBezTo>
                      <a:pt x="636" y="1934"/>
                      <a:pt x="569" y="1801"/>
                      <a:pt x="519" y="1650"/>
                    </a:cubicBezTo>
                    <a:cubicBezTo>
                      <a:pt x="569" y="1216"/>
                      <a:pt x="819" y="815"/>
                      <a:pt x="1204" y="598"/>
                    </a:cubicBezTo>
                    <a:cubicBezTo>
                      <a:pt x="1265" y="570"/>
                      <a:pt x="1332" y="557"/>
                      <a:pt x="1399" y="557"/>
                    </a:cubicBezTo>
                    <a:close/>
                    <a:moveTo>
                      <a:pt x="1419" y="1"/>
                    </a:moveTo>
                    <a:cubicBezTo>
                      <a:pt x="1258" y="1"/>
                      <a:pt x="1096" y="44"/>
                      <a:pt x="953" y="130"/>
                    </a:cubicBezTo>
                    <a:cubicBezTo>
                      <a:pt x="351" y="447"/>
                      <a:pt x="51" y="982"/>
                      <a:pt x="1" y="1717"/>
                    </a:cubicBezTo>
                    <a:cubicBezTo>
                      <a:pt x="51" y="1884"/>
                      <a:pt x="101" y="2034"/>
                      <a:pt x="168" y="2202"/>
                    </a:cubicBezTo>
                    <a:cubicBezTo>
                      <a:pt x="335" y="2469"/>
                      <a:pt x="569" y="2703"/>
                      <a:pt x="853" y="2870"/>
                    </a:cubicBezTo>
                    <a:cubicBezTo>
                      <a:pt x="1036" y="3015"/>
                      <a:pt x="1254" y="3087"/>
                      <a:pt x="1473" y="3087"/>
                    </a:cubicBezTo>
                    <a:cubicBezTo>
                      <a:pt x="1731" y="3087"/>
                      <a:pt x="1990" y="2986"/>
                      <a:pt x="2189" y="2786"/>
                    </a:cubicBezTo>
                    <a:cubicBezTo>
                      <a:pt x="2256" y="2736"/>
                      <a:pt x="2323" y="2686"/>
                      <a:pt x="2407" y="2636"/>
                    </a:cubicBezTo>
                    <a:cubicBezTo>
                      <a:pt x="3159" y="2151"/>
                      <a:pt x="3142" y="1349"/>
                      <a:pt x="2641" y="815"/>
                    </a:cubicBezTo>
                    <a:cubicBezTo>
                      <a:pt x="2440" y="598"/>
                      <a:pt x="2240" y="414"/>
                      <a:pt x="2022" y="230"/>
                    </a:cubicBezTo>
                    <a:cubicBezTo>
                      <a:pt x="1850" y="77"/>
                      <a:pt x="1635" y="1"/>
                      <a:pt x="14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3" name="Google Shape;1323;p33"/>
              <p:cNvSpPr/>
              <p:nvPr/>
            </p:nvSpPr>
            <p:spPr>
              <a:xfrm>
                <a:off x="5282025" y="3789125"/>
                <a:ext cx="73950" cy="72575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2903" extrusionOk="0">
                    <a:moveTo>
                      <a:pt x="1774" y="535"/>
                    </a:moveTo>
                    <a:cubicBezTo>
                      <a:pt x="1989" y="535"/>
                      <a:pt x="2278" y="804"/>
                      <a:pt x="2373" y="1073"/>
                    </a:cubicBezTo>
                    <a:cubicBezTo>
                      <a:pt x="2389" y="1140"/>
                      <a:pt x="2406" y="1223"/>
                      <a:pt x="2423" y="1290"/>
                    </a:cubicBezTo>
                    <a:cubicBezTo>
                      <a:pt x="2389" y="1641"/>
                      <a:pt x="2339" y="2008"/>
                      <a:pt x="2072" y="2276"/>
                    </a:cubicBezTo>
                    <a:cubicBezTo>
                      <a:pt x="2005" y="2343"/>
                      <a:pt x="1922" y="2376"/>
                      <a:pt x="1838" y="2376"/>
                    </a:cubicBezTo>
                    <a:cubicBezTo>
                      <a:pt x="1554" y="2309"/>
                      <a:pt x="1287" y="2226"/>
                      <a:pt x="1019" y="2125"/>
                    </a:cubicBezTo>
                    <a:cubicBezTo>
                      <a:pt x="685" y="1958"/>
                      <a:pt x="468" y="1373"/>
                      <a:pt x="618" y="1073"/>
                    </a:cubicBezTo>
                    <a:cubicBezTo>
                      <a:pt x="668" y="956"/>
                      <a:pt x="769" y="855"/>
                      <a:pt x="886" y="805"/>
                    </a:cubicBezTo>
                    <a:cubicBezTo>
                      <a:pt x="1170" y="688"/>
                      <a:pt x="1454" y="605"/>
                      <a:pt x="1738" y="538"/>
                    </a:cubicBezTo>
                    <a:cubicBezTo>
                      <a:pt x="1749" y="536"/>
                      <a:pt x="1762" y="535"/>
                      <a:pt x="1774" y="535"/>
                    </a:cubicBezTo>
                    <a:close/>
                    <a:moveTo>
                      <a:pt x="1695" y="1"/>
                    </a:moveTo>
                    <a:cubicBezTo>
                      <a:pt x="1671" y="1"/>
                      <a:pt x="1646" y="2"/>
                      <a:pt x="1621" y="3"/>
                    </a:cubicBezTo>
                    <a:cubicBezTo>
                      <a:pt x="1186" y="53"/>
                      <a:pt x="785" y="187"/>
                      <a:pt x="434" y="421"/>
                    </a:cubicBezTo>
                    <a:cubicBezTo>
                      <a:pt x="167" y="605"/>
                      <a:pt x="17" y="889"/>
                      <a:pt x="17" y="1206"/>
                    </a:cubicBezTo>
                    <a:cubicBezTo>
                      <a:pt x="0" y="1891"/>
                      <a:pt x="418" y="2510"/>
                      <a:pt x="1069" y="2744"/>
                    </a:cubicBezTo>
                    <a:cubicBezTo>
                      <a:pt x="1253" y="2810"/>
                      <a:pt x="1437" y="2860"/>
                      <a:pt x="1621" y="2877"/>
                    </a:cubicBezTo>
                    <a:cubicBezTo>
                      <a:pt x="1712" y="2892"/>
                      <a:pt x="1803" y="2903"/>
                      <a:pt x="1891" y="2903"/>
                    </a:cubicBezTo>
                    <a:cubicBezTo>
                      <a:pt x="2096" y="2903"/>
                      <a:pt x="2288" y="2847"/>
                      <a:pt x="2439" y="2660"/>
                    </a:cubicBezTo>
                    <a:cubicBezTo>
                      <a:pt x="2757" y="2276"/>
                      <a:pt x="2941" y="1791"/>
                      <a:pt x="2957" y="1273"/>
                    </a:cubicBezTo>
                    <a:cubicBezTo>
                      <a:pt x="2924" y="1106"/>
                      <a:pt x="2874" y="939"/>
                      <a:pt x="2824" y="772"/>
                    </a:cubicBezTo>
                    <a:cubicBezTo>
                      <a:pt x="2633" y="311"/>
                      <a:pt x="2185" y="1"/>
                      <a:pt x="16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4" name="Google Shape;1324;p33"/>
              <p:cNvSpPr/>
              <p:nvPr/>
            </p:nvSpPr>
            <p:spPr>
              <a:xfrm>
                <a:off x="5044750" y="3733225"/>
                <a:ext cx="71450" cy="61900"/>
              </a:xfrm>
              <a:custGeom>
                <a:avLst/>
                <a:gdLst/>
                <a:ahLst/>
                <a:cxnLst/>
                <a:rect l="l" t="t" r="r" b="b"/>
                <a:pathLst>
                  <a:path w="2858" h="2476" extrusionOk="0">
                    <a:moveTo>
                      <a:pt x="2340" y="0"/>
                    </a:moveTo>
                    <a:cubicBezTo>
                      <a:pt x="2156" y="51"/>
                      <a:pt x="1972" y="117"/>
                      <a:pt x="1788" y="201"/>
                    </a:cubicBezTo>
                    <a:cubicBezTo>
                      <a:pt x="2022" y="401"/>
                      <a:pt x="2173" y="685"/>
                      <a:pt x="2239" y="986"/>
                    </a:cubicBezTo>
                    <a:cubicBezTo>
                      <a:pt x="2290" y="1220"/>
                      <a:pt x="2056" y="1655"/>
                      <a:pt x="1805" y="1771"/>
                    </a:cubicBezTo>
                    <a:cubicBezTo>
                      <a:pt x="1638" y="1855"/>
                      <a:pt x="1488" y="1905"/>
                      <a:pt x="1321" y="1939"/>
                    </a:cubicBezTo>
                    <a:cubicBezTo>
                      <a:pt x="1306" y="1940"/>
                      <a:pt x="1291" y="1940"/>
                      <a:pt x="1276" y="1940"/>
                    </a:cubicBezTo>
                    <a:cubicBezTo>
                      <a:pt x="1061" y="1940"/>
                      <a:pt x="879" y="1828"/>
                      <a:pt x="769" y="1671"/>
                    </a:cubicBezTo>
                    <a:cubicBezTo>
                      <a:pt x="585" y="1471"/>
                      <a:pt x="519" y="1220"/>
                      <a:pt x="535" y="969"/>
                    </a:cubicBezTo>
                    <a:lnTo>
                      <a:pt x="502" y="969"/>
                    </a:lnTo>
                    <a:lnTo>
                      <a:pt x="519" y="836"/>
                    </a:lnTo>
                    <a:lnTo>
                      <a:pt x="519" y="836"/>
                    </a:lnTo>
                    <a:cubicBezTo>
                      <a:pt x="335" y="936"/>
                      <a:pt x="168" y="1053"/>
                      <a:pt x="1" y="1187"/>
                    </a:cubicBezTo>
                    <a:cubicBezTo>
                      <a:pt x="34" y="1437"/>
                      <a:pt x="134" y="1671"/>
                      <a:pt x="268" y="1888"/>
                    </a:cubicBezTo>
                    <a:cubicBezTo>
                      <a:pt x="468" y="2201"/>
                      <a:pt x="855" y="2476"/>
                      <a:pt x="1268" y="2476"/>
                    </a:cubicBezTo>
                    <a:cubicBezTo>
                      <a:pt x="1407" y="2476"/>
                      <a:pt x="1549" y="2445"/>
                      <a:pt x="1688" y="2373"/>
                    </a:cubicBezTo>
                    <a:cubicBezTo>
                      <a:pt x="1755" y="2340"/>
                      <a:pt x="1838" y="2323"/>
                      <a:pt x="1922" y="2289"/>
                    </a:cubicBezTo>
                    <a:cubicBezTo>
                      <a:pt x="2356" y="2172"/>
                      <a:pt x="2858" y="1370"/>
                      <a:pt x="2774" y="953"/>
                    </a:cubicBezTo>
                    <a:cubicBezTo>
                      <a:pt x="2691" y="602"/>
                      <a:pt x="2540" y="284"/>
                      <a:pt x="23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5" name="Google Shape;1325;p33"/>
              <p:cNvSpPr/>
              <p:nvPr/>
            </p:nvSpPr>
            <p:spPr>
              <a:xfrm>
                <a:off x="5112850" y="3940250"/>
                <a:ext cx="72700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2908" h="2907" extrusionOk="0">
                    <a:moveTo>
                      <a:pt x="1388" y="598"/>
                    </a:moveTo>
                    <a:cubicBezTo>
                      <a:pt x="1698" y="598"/>
                      <a:pt x="1985" y="731"/>
                      <a:pt x="2172" y="976"/>
                    </a:cubicBezTo>
                    <a:cubicBezTo>
                      <a:pt x="2423" y="1243"/>
                      <a:pt x="2339" y="1878"/>
                      <a:pt x="2055" y="2112"/>
                    </a:cubicBezTo>
                    <a:cubicBezTo>
                      <a:pt x="1854" y="2267"/>
                      <a:pt x="1624" y="2365"/>
                      <a:pt x="1378" y="2365"/>
                    </a:cubicBezTo>
                    <a:cubicBezTo>
                      <a:pt x="1359" y="2365"/>
                      <a:pt x="1339" y="2364"/>
                      <a:pt x="1320" y="2363"/>
                    </a:cubicBezTo>
                    <a:cubicBezTo>
                      <a:pt x="1302" y="2366"/>
                      <a:pt x="1285" y="2367"/>
                      <a:pt x="1267" y="2367"/>
                    </a:cubicBezTo>
                    <a:cubicBezTo>
                      <a:pt x="1185" y="2367"/>
                      <a:pt x="1108" y="2337"/>
                      <a:pt x="1053" y="2296"/>
                    </a:cubicBezTo>
                    <a:cubicBezTo>
                      <a:pt x="835" y="2062"/>
                      <a:pt x="618" y="1845"/>
                      <a:pt x="618" y="1494"/>
                    </a:cubicBezTo>
                    <a:lnTo>
                      <a:pt x="618" y="1360"/>
                    </a:lnTo>
                    <a:cubicBezTo>
                      <a:pt x="568" y="959"/>
                      <a:pt x="802" y="675"/>
                      <a:pt x="1236" y="608"/>
                    </a:cubicBezTo>
                    <a:cubicBezTo>
                      <a:pt x="1287" y="601"/>
                      <a:pt x="1338" y="598"/>
                      <a:pt x="1388" y="598"/>
                    </a:cubicBezTo>
                    <a:close/>
                    <a:moveTo>
                      <a:pt x="1368" y="0"/>
                    </a:moveTo>
                    <a:cubicBezTo>
                      <a:pt x="1285" y="0"/>
                      <a:pt x="1202" y="13"/>
                      <a:pt x="1120" y="40"/>
                    </a:cubicBezTo>
                    <a:cubicBezTo>
                      <a:pt x="1036" y="57"/>
                      <a:pt x="952" y="90"/>
                      <a:pt x="869" y="140"/>
                    </a:cubicBezTo>
                    <a:cubicBezTo>
                      <a:pt x="568" y="257"/>
                      <a:pt x="318" y="458"/>
                      <a:pt x="134" y="742"/>
                    </a:cubicBezTo>
                    <a:cubicBezTo>
                      <a:pt x="0" y="926"/>
                      <a:pt x="50" y="1160"/>
                      <a:pt x="67" y="1410"/>
                    </a:cubicBezTo>
                    <a:cubicBezTo>
                      <a:pt x="67" y="1661"/>
                      <a:pt x="134" y="1895"/>
                      <a:pt x="251" y="2112"/>
                    </a:cubicBezTo>
                    <a:cubicBezTo>
                      <a:pt x="418" y="2379"/>
                      <a:pt x="568" y="2647"/>
                      <a:pt x="852" y="2797"/>
                    </a:cubicBezTo>
                    <a:cubicBezTo>
                      <a:pt x="1012" y="2874"/>
                      <a:pt x="1171" y="2906"/>
                      <a:pt x="1330" y="2906"/>
                    </a:cubicBezTo>
                    <a:cubicBezTo>
                      <a:pt x="1587" y="2906"/>
                      <a:pt x="1841" y="2821"/>
                      <a:pt x="2089" y="2697"/>
                    </a:cubicBezTo>
                    <a:cubicBezTo>
                      <a:pt x="2607" y="2480"/>
                      <a:pt x="2907" y="1945"/>
                      <a:pt x="2841" y="1394"/>
                    </a:cubicBezTo>
                    <a:cubicBezTo>
                      <a:pt x="2841" y="1327"/>
                      <a:pt x="2841" y="1260"/>
                      <a:pt x="2824" y="1176"/>
                    </a:cubicBezTo>
                    <a:cubicBezTo>
                      <a:pt x="2824" y="926"/>
                      <a:pt x="2690" y="675"/>
                      <a:pt x="2490" y="525"/>
                    </a:cubicBezTo>
                    <a:cubicBezTo>
                      <a:pt x="2189" y="324"/>
                      <a:pt x="1888" y="157"/>
                      <a:pt x="1571" y="24"/>
                    </a:cubicBezTo>
                    <a:cubicBezTo>
                      <a:pt x="1503" y="8"/>
                      <a:pt x="1435" y="0"/>
                      <a:pt x="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6" name="Google Shape;1326;p33"/>
              <p:cNvSpPr/>
              <p:nvPr/>
            </p:nvSpPr>
            <p:spPr>
              <a:xfrm>
                <a:off x="6100325" y="3854225"/>
                <a:ext cx="68525" cy="73375"/>
              </a:xfrm>
              <a:custGeom>
                <a:avLst/>
                <a:gdLst/>
                <a:ahLst/>
                <a:cxnLst/>
                <a:rect l="l" t="t" r="r" b="b"/>
                <a:pathLst>
                  <a:path w="2741" h="2935" extrusionOk="0">
                    <a:moveTo>
                      <a:pt x="1333" y="517"/>
                    </a:moveTo>
                    <a:cubicBezTo>
                      <a:pt x="1351" y="517"/>
                      <a:pt x="1369" y="519"/>
                      <a:pt x="1387" y="524"/>
                    </a:cubicBezTo>
                    <a:cubicBezTo>
                      <a:pt x="1654" y="624"/>
                      <a:pt x="1922" y="741"/>
                      <a:pt x="2039" y="1025"/>
                    </a:cubicBezTo>
                    <a:cubicBezTo>
                      <a:pt x="2122" y="1242"/>
                      <a:pt x="2189" y="1459"/>
                      <a:pt x="2256" y="1677"/>
                    </a:cubicBezTo>
                    <a:lnTo>
                      <a:pt x="2206" y="1677"/>
                    </a:lnTo>
                    <a:cubicBezTo>
                      <a:pt x="2306" y="2061"/>
                      <a:pt x="2055" y="2228"/>
                      <a:pt x="1805" y="2345"/>
                    </a:cubicBezTo>
                    <a:cubicBezTo>
                      <a:pt x="1720" y="2397"/>
                      <a:pt x="1624" y="2422"/>
                      <a:pt x="1530" y="2422"/>
                    </a:cubicBezTo>
                    <a:cubicBezTo>
                      <a:pt x="1383" y="2422"/>
                      <a:pt x="1238" y="2363"/>
                      <a:pt x="1136" y="2262"/>
                    </a:cubicBezTo>
                    <a:cubicBezTo>
                      <a:pt x="852" y="2028"/>
                      <a:pt x="618" y="1760"/>
                      <a:pt x="652" y="1359"/>
                    </a:cubicBezTo>
                    <a:cubicBezTo>
                      <a:pt x="685" y="1025"/>
                      <a:pt x="886" y="724"/>
                      <a:pt x="1186" y="557"/>
                    </a:cubicBezTo>
                    <a:cubicBezTo>
                      <a:pt x="1235" y="533"/>
                      <a:pt x="1284" y="517"/>
                      <a:pt x="1333" y="517"/>
                    </a:cubicBezTo>
                    <a:close/>
                    <a:moveTo>
                      <a:pt x="1323" y="1"/>
                    </a:moveTo>
                    <a:cubicBezTo>
                      <a:pt x="1221" y="1"/>
                      <a:pt x="1117" y="17"/>
                      <a:pt x="1019" y="56"/>
                    </a:cubicBezTo>
                    <a:cubicBezTo>
                      <a:pt x="602" y="190"/>
                      <a:pt x="0" y="908"/>
                      <a:pt x="117" y="1459"/>
                    </a:cubicBezTo>
                    <a:cubicBezTo>
                      <a:pt x="167" y="1961"/>
                      <a:pt x="418" y="2412"/>
                      <a:pt x="836" y="2696"/>
                    </a:cubicBezTo>
                    <a:cubicBezTo>
                      <a:pt x="1042" y="2855"/>
                      <a:pt x="1291" y="2935"/>
                      <a:pt x="1540" y="2935"/>
                    </a:cubicBezTo>
                    <a:cubicBezTo>
                      <a:pt x="1813" y="2935"/>
                      <a:pt x="2087" y="2838"/>
                      <a:pt x="2306" y="2646"/>
                    </a:cubicBezTo>
                    <a:cubicBezTo>
                      <a:pt x="2440" y="2546"/>
                      <a:pt x="2540" y="2412"/>
                      <a:pt x="2640" y="2278"/>
                    </a:cubicBezTo>
                    <a:cubicBezTo>
                      <a:pt x="2707" y="2195"/>
                      <a:pt x="2740" y="2078"/>
                      <a:pt x="2740" y="1961"/>
                    </a:cubicBezTo>
                    <a:cubicBezTo>
                      <a:pt x="2724" y="1861"/>
                      <a:pt x="2724" y="1760"/>
                      <a:pt x="2707" y="1660"/>
                    </a:cubicBezTo>
                    <a:cubicBezTo>
                      <a:pt x="2690" y="1443"/>
                      <a:pt x="2657" y="1226"/>
                      <a:pt x="2607" y="1008"/>
                    </a:cubicBezTo>
                    <a:cubicBezTo>
                      <a:pt x="2490" y="490"/>
                      <a:pt x="2072" y="89"/>
                      <a:pt x="1537" y="23"/>
                    </a:cubicBezTo>
                    <a:cubicBezTo>
                      <a:pt x="1468" y="9"/>
                      <a:pt x="1396" y="1"/>
                      <a:pt x="13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7" name="Google Shape;1327;p33"/>
              <p:cNvSpPr/>
              <p:nvPr/>
            </p:nvSpPr>
            <p:spPr>
              <a:xfrm>
                <a:off x="6084025" y="3710825"/>
                <a:ext cx="68950" cy="73025"/>
              </a:xfrm>
              <a:custGeom>
                <a:avLst/>
                <a:gdLst/>
                <a:ahLst/>
                <a:cxnLst/>
                <a:rect l="l" t="t" r="r" b="b"/>
                <a:pathLst>
                  <a:path w="2758" h="2921" extrusionOk="0">
                    <a:moveTo>
                      <a:pt x="1347" y="531"/>
                    </a:moveTo>
                    <a:cubicBezTo>
                      <a:pt x="1499" y="531"/>
                      <a:pt x="1640" y="608"/>
                      <a:pt x="1788" y="746"/>
                    </a:cubicBezTo>
                    <a:cubicBezTo>
                      <a:pt x="2039" y="997"/>
                      <a:pt x="2173" y="1331"/>
                      <a:pt x="2173" y="1682"/>
                    </a:cubicBezTo>
                    <a:cubicBezTo>
                      <a:pt x="2223" y="1882"/>
                      <a:pt x="2173" y="2083"/>
                      <a:pt x="2039" y="2233"/>
                    </a:cubicBezTo>
                    <a:cubicBezTo>
                      <a:pt x="1958" y="2335"/>
                      <a:pt x="1833" y="2393"/>
                      <a:pt x="1703" y="2393"/>
                    </a:cubicBezTo>
                    <a:cubicBezTo>
                      <a:pt x="1619" y="2393"/>
                      <a:pt x="1533" y="2369"/>
                      <a:pt x="1454" y="2317"/>
                    </a:cubicBezTo>
                    <a:cubicBezTo>
                      <a:pt x="1220" y="2183"/>
                      <a:pt x="986" y="2016"/>
                      <a:pt x="802" y="1815"/>
                    </a:cubicBezTo>
                    <a:cubicBezTo>
                      <a:pt x="401" y="1364"/>
                      <a:pt x="652" y="863"/>
                      <a:pt x="1070" y="612"/>
                    </a:cubicBezTo>
                    <a:cubicBezTo>
                      <a:pt x="1168" y="557"/>
                      <a:pt x="1259" y="531"/>
                      <a:pt x="1347" y="531"/>
                    </a:cubicBezTo>
                    <a:close/>
                    <a:moveTo>
                      <a:pt x="1367" y="1"/>
                    </a:moveTo>
                    <a:cubicBezTo>
                      <a:pt x="920" y="1"/>
                      <a:pt x="493" y="258"/>
                      <a:pt x="268" y="662"/>
                    </a:cubicBezTo>
                    <a:cubicBezTo>
                      <a:pt x="0" y="1080"/>
                      <a:pt x="0" y="1615"/>
                      <a:pt x="301" y="2016"/>
                    </a:cubicBezTo>
                    <a:cubicBezTo>
                      <a:pt x="535" y="2367"/>
                      <a:pt x="886" y="2651"/>
                      <a:pt x="1270" y="2818"/>
                    </a:cubicBezTo>
                    <a:cubicBezTo>
                      <a:pt x="1409" y="2887"/>
                      <a:pt x="1559" y="2921"/>
                      <a:pt x="1707" y="2921"/>
                    </a:cubicBezTo>
                    <a:cubicBezTo>
                      <a:pt x="1954" y="2921"/>
                      <a:pt x="2196" y="2828"/>
                      <a:pt x="2373" y="2651"/>
                    </a:cubicBezTo>
                    <a:cubicBezTo>
                      <a:pt x="2640" y="2417"/>
                      <a:pt x="2757" y="2066"/>
                      <a:pt x="2691" y="1732"/>
                    </a:cubicBezTo>
                    <a:cubicBezTo>
                      <a:pt x="2707" y="1398"/>
                      <a:pt x="2640" y="1080"/>
                      <a:pt x="2490" y="796"/>
                    </a:cubicBezTo>
                    <a:cubicBezTo>
                      <a:pt x="2340" y="378"/>
                      <a:pt x="1972" y="78"/>
                      <a:pt x="1521" y="11"/>
                    </a:cubicBezTo>
                    <a:cubicBezTo>
                      <a:pt x="1470" y="4"/>
                      <a:pt x="1418" y="1"/>
                      <a:pt x="13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8" name="Google Shape;1328;p33"/>
              <p:cNvSpPr/>
              <p:nvPr/>
            </p:nvSpPr>
            <p:spPr>
              <a:xfrm>
                <a:off x="5138325" y="3822875"/>
                <a:ext cx="65175" cy="72050"/>
              </a:xfrm>
              <a:custGeom>
                <a:avLst/>
                <a:gdLst/>
                <a:ahLst/>
                <a:cxnLst/>
                <a:rect l="l" t="t" r="r" b="b"/>
                <a:pathLst>
                  <a:path w="2607" h="2882" extrusionOk="0">
                    <a:moveTo>
                      <a:pt x="1060" y="573"/>
                    </a:moveTo>
                    <a:cubicBezTo>
                      <a:pt x="1175" y="573"/>
                      <a:pt x="1290" y="607"/>
                      <a:pt x="1387" y="675"/>
                    </a:cubicBezTo>
                    <a:cubicBezTo>
                      <a:pt x="1571" y="792"/>
                      <a:pt x="1721" y="942"/>
                      <a:pt x="1888" y="1109"/>
                    </a:cubicBezTo>
                    <a:cubicBezTo>
                      <a:pt x="1955" y="1243"/>
                      <a:pt x="2005" y="1377"/>
                      <a:pt x="2022" y="1510"/>
                    </a:cubicBezTo>
                    <a:cubicBezTo>
                      <a:pt x="2039" y="1761"/>
                      <a:pt x="1972" y="1995"/>
                      <a:pt x="1805" y="2179"/>
                    </a:cubicBezTo>
                    <a:cubicBezTo>
                      <a:pt x="1713" y="2287"/>
                      <a:pt x="1583" y="2342"/>
                      <a:pt x="1452" y="2342"/>
                    </a:cubicBezTo>
                    <a:cubicBezTo>
                      <a:pt x="1320" y="2342"/>
                      <a:pt x="1187" y="2287"/>
                      <a:pt x="1086" y="2179"/>
                    </a:cubicBezTo>
                    <a:cubicBezTo>
                      <a:pt x="1036" y="2112"/>
                      <a:pt x="969" y="2028"/>
                      <a:pt x="903" y="1978"/>
                    </a:cubicBezTo>
                    <a:cubicBezTo>
                      <a:pt x="568" y="1678"/>
                      <a:pt x="535" y="1277"/>
                      <a:pt x="585" y="876"/>
                    </a:cubicBezTo>
                    <a:cubicBezTo>
                      <a:pt x="618" y="759"/>
                      <a:pt x="702" y="675"/>
                      <a:pt x="819" y="625"/>
                    </a:cubicBezTo>
                    <a:cubicBezTo>
                      <a:pt x="896" y="590"/>
                      <a:pt x="978" y="573"/>
                      <a:pt x="1060" y="573"/>
                    </a:cubicBezTo>
                    <a:close/>
                    <a:moveTo>
                      <a:pt x="1355" y="0"/>
                    </a:moveTo>
                    <a:cubicBezTo>
                      <a:pt x="1293" y="0"/>
                      <a:pt x="1230" y="13"/>
                      <a:pt x="1170" y="40"/>
                    </a:cubicBezTo>
                    <a:cubicBezTo>
                      <a:pt x="1070" y="57"/>
                      <a:pt x="986" y="74"/>
                      <a:pt x="886" y="90"/>
                    </a:cubicBezTo>
                    <a:cubicBezTo>
                      <a:pt x="502" y="107"/>
                      <a:pt x="184" y="358"/>
                      <a:pt x="84" y="725"/>
                    </a:cubicBezTo>
                    <a:cubicBezTo>
                      <a:pt x="0" y="1093"/>
                      <a:pt x="17" y="1477"/>
                      <a:pt x="151" y="1828"/>
                    </a:cubicBezTo>
                    <a:cubicBezTo>
                      <a:pt x="268" y="2112"/>
                      <a:pt x="518" y="2312"/>
                      <a:pt x="702" y="2546"/>
                    </a:cubicBezTo>
                    <a:cubicBezTo>
                      <a:pt x="895" y="2767"/>
                      <a:pt x="1164" y="2881"/>
                      <a:pt x="1433" y="2881"/>
                    </a:cubicBezTo>
                    <a:cubicBezTo>
                      <a:pt x="1654" y="2881"/>
                      <a:pt x="1875" y="2805"/>
                      <a:pt x="2055" y="2647"/>
                    </a:cubicBezTo>
                    <a:cubicBezTo>
                      <a:pt x="2423" y="2379"/>
                      <a:pt x="2607" y="1928"/>
                      <a:pt x="2507" y="1477"/>
                    </a:cubicBezTo>
                    <a:cubicBezTo>
                      <a:pt x="2507" y="1310"/>
                      <a:pt x="2540" y="1126"/>
                      <a:pt x="2473" y="1009"/>
                    </a:cubicBezTo>
                    <a:cubicBezTo>
                      <a:pt x="2289" y="625"/>
                      <a:pt x="1989" y="307"/>
                      <a:pt x="1621" y="90"/>
                    </a:cubicBezTo>
                    <a:cubicBezTo>
                      <a:pt x="1541" y="30"/>
                      <a:pt x="1449" y="0"/>
                      <a:pt x="13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9" name="Google Shape;1329;p33"/>
              <p:cNvSpPr/>
              <p:nvPr/>
            </p:nvSpPr>
            <p:spPr>
              <a:xfrm>
                <a:off x="5762375" y="3481350"/>
                <a:ext cx="58925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2357" h="2304" extrusionOk="0">
                    <a:moveTo>
                      <a:pt x="168" y="0"/>
                    </a:moveTo>
                    <a:cubicBezTo>
                      <a:pt x="1" y="234"/>
                      <a:pt x="51" y="501"/>
                      <a:pt x="68" y="752"/>
                    </a:cubicBezTo>
                    <a:cubicBezTo>
                      <a:pt x="135" y="1420"/>
                      <a:pt x="569" y="1821"/>
                      <a:pt x="1054" y="2222"/>
                    </a:cubicBezTo>
                    <a:cubicBezTo>
                      <a:pt x="1087" y="2239"/>
                      <a:pt x="1137" y="2256"/>
                      <a:pt x="1187" y="2273"/>
                    </a:cubicBezTo>
                    <a:cubicBezTo>
                      <a:pt x="1272" y="2294"/>
                      <a:pt x="1358" y="2304"/>
                      <a:pt x="1442" y="2304"/>
                    </a:cubicBezTo>
                    <a:cubicBezTo>
                      <a:pt x="1822" y="2304"/>
                      <a:pt x="2179" y="2096"/>
                      <a:pt x="2357" y="1755"/>
                    </a:cubicBezTo>
                    <a:cubicBezTo>
                      <a:pt x="2206" y="1671"/>
                      <a:pt x="2056" y="1571"/>
                      <a:pt x="1906" y="1471"/>
                    </a:cubicBezTo>
                    <a:cubicBezTo>
                      <a:pt x="1872" y="1587"/>
                      <a:pt x="1789" y="1671"/>
                      <a:pt x="1688" y="1704"/>
                    </a:cubicBezTo>
                    <a:cubicBezTo>
                      <a:pt x="1602" y="1739"/>
                      <a:pt x="1507" y="1773"/>
                      <a:pt x="1414" y="1773"/>
                    </a:cubicBezTo>
                    <a:cubicBezTo>
                      <a:pt x="1328" y="1773"/>
                      <a:pt x="1243" y="1743"/>
                      <a:pt x="1170" y="1654"/>
                    </a:cubicBezTo>
                    <a:cubicBezTo>
                      <a:pt x="987" y="1437"/>
                      <a:pt x="719" y="1270"/>
                      <a:pt x="653" y="953"/>
                    </a:cubicBezTo>
                    <a:cubicBezTo>
                      <a:pt x="602" y="769"/>
                      <a:pt x="586" y="585"/>
                      <a:pt x="586" y="401"/>
                    </a:cubicBezTo>
                    <a:cubicBezTo>
                      <a:pt x="435" y="267"/>
                      <a:pt x="302" y="134"/>
                      <a:pt x="1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0" name="Google Shape;1330;p33"/>
              <p:cNvSpPr/>
              <p:nvPr/>
            </p:nvSpPr>
            <p:spPr>
              <a:xfrm>
                <a:off x="6060225" y="3607500"/>
                <a:ext cx="58900" cy="57475"/>
              </a:xfrm>
              <a:custGeom>
                <a:avLst/>
                <a:gdLst/>
                <a:ahLst/>
                <a:cxnLst/>
                <a:rect l="l" t="t" r="r" b="b"/>
                <a:pathLst>
                  <a:path w="2356" h="2299" extrusionOk="0">
                    <a:moveTo>
                      <a:pt x="485" y="0"/>
                    </a:moveTo>
                    <a:cubicBezTo>
                      <a:pt x="401" y="50"/>
                      <a:pt x="334" y="117"/>
                      <a:pt x="267" y="201"/>
                    </a:cubicBezTo>
                    <a:cubicBezTo>
                      <a:pt x="34" y="552"/>
                      <a:pt x="0" y="1003"/>
                      <a:pt x="167" y="1387"/>
                    </a:cubicBezTo>
                    <a:cubicBezTo>
                      <a:pt x="384" y="1972"/>
                      <a:pt x="869" y="2189"/>
                      <a:pt x="1420" y="2289"/>
                    </a:cubicBezTo>
                    <a:cubicBezTo>
                      <a:pt x="1461" y="2296"/>
                      <a:pt x="1502" y="2299"/>
                      <a:pt x="1542" y="2299"/>
                    </a:cubicBezTo>
                    <a:cubicBezTo>
                      <a:pt x="1817" y="2299"/>
                      <a:pt x="2075" y="2155"/>
                      <a:pt x="2206" y="1922"/>
                    </a:cubicBezTo>
                    <a:cubicBezTo>
                      <a:pt x="2256" y="1838"/>
                      <a:pt x="2306" y="1755"/>
                      <a:pt x="2356" y="1688"/>
                    </a:cubicBezTo>
                    <a:cubicBezTo>
                      <a:pt x="2206" y="1537"/>
                      <a:pt x="2072" y="1387"/>
                      <a:pt x="1938" y="1237"/>
                    </a:cubicBezTo>
                    <a:cubicBezTo>
                      <a:pt x="1905" y="1420"/>
                      <a:pt x="1838" y="1571"/>
                      <a:pt x="1704" y="1688"/>
                    </a:cubicBezTo>
                    <a:cubicBezTo>
                      <a:pt x="1638" y="1738"/>
                      <a:pt x="1571" y="1771"/>
                      <a:pt x="1487" y="1771"/>
                    </a:cubicBezTo>
                    <a:cubicBezTo>
                      <a:pt x="986" y="1671"/>
                      <a:pt x="618" y="1470"/>
                      <a:pt x="602" y="836"/>
                    </a:cubicBezTo>
                    <a:cubicBezTo>
                      <a:pt x="585" y="618"/>
                      <a:pt x="719" y="418"/>
                      <a:pt x="936" y="368"/>
                    </a:cubicBezTo>
                    <a:lnTo>
                      <a:pt x="986" y="368"/>
                    </a:lnTo>
                    <a:cubicBezTo>
                      <a:pt x="819" y="234"/>
                      <a:pt x="652" y="117"/>
                      <a:pt x="4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331" name="Google Shape;1331;p33"/>
          <p:cNvGrpSpPr/>
          <p:nvPr/>
        </p:nvGrpSpPr>
        <p:grpSpPr>
          <a:xfrm>
            <a:off x="64710" y="3480319"/>
            <a:ext cx="2174781" cy="1675451"/>
            <a:chOff x="64710" y="3480319"/>
            <a:chExt cx="2174781" cy="1675451"/>
          </a:xfrm>
        </p:grpSpPr>
        <p:grpSp>
          <p:nvGrpSpPr>
            <p:cNvPr id="1332" name="Google Shape;1332;p33"/>
            <p:cNvGrpSpPr/>
            <p:nvPr/>
          </p:nvGrpSpPr>
          <p:grpSpPr>
            <a:xfrm rot="9899992">
              <a:off x="143998" y="4098739"/>
              <a:ext cx="1053934" cy="751440"/>
              <a:chOff x="6403575" y="2367700"/>
              <a:chExt cx="981225" cy="699600"/>
            </a:xfrm>
          </p:grpSpPr>
          <p:sp>
            <p:nvSpPr>
              <p:cNvPr id="1333" name="Google Shape;1333;p33"/>
              <p:cNvSpPr/>
              <p:nvPr/>
            </p:nvSpPr>
            <p:spPr>
              <a:xfrm>
                <a:off x="6403575" y="2367700"/>
                <a:ext cx="981225" cy="699600"/>
              </a:xfrm>
              <a:custGeom>
                <a:avLst/>
                <a:gdLst/>
                <a:ahLst/>
                <a:cxnLst/>
                <a:rect l="l" t="t" r="r" b="b"/>
                <a:pathLst>
                  <a:path w="39249" h="27984" extrusionOk="0">
                    <a:moveTo>
                      <a:pt x="13442" y="1"/>
                    </a:moveTo>
                    <a:cubicBezTo>
                      <a:pt x="12189" y="1"/>
                      <a:pt x="11004" y="290"/>
                      <a:pt x="9942" y="1020"/>
                    </a:cubicBezTo>
                    <a:cubicBezTo>
                      <a:pt x="7937" y="2056"/>
                      <a:pt x="6734" y="2658"/>
                      <a:pt x="5748" y="3828"/>
                    </a:cubicBezTo>
                    <a:cubicBezTo>
                      <a:pt x="3543" y="6434"/>
                      <a:pt x="2540" y="9291"/>
                      <a:pt x="1337" y="12466"/>
                    </a:cubicBezTo>
                    <a:cubicBezTo>
                      <a:pt x="1" y="15958"/>
                      <a:pt x="285" y="20653"/>
                      <a:pt x="2206" y="23978"/>
                    </a:cubicBezTo>
                    <a:cubicBezTo>
                      <a:pt x="4015" y="27097"/>
                      <a:pt x="7440" y="27984"/>
                      <a:pt x="10934" y="27984"/>
                    </a:cubicBezTo>
                    <a:cubicBezTo>
                      <a:pt x="13055" y="27984"/>
                      <a:pt x="15202" y="27657"/>
                      <a:pt x="17027" y="27303"/>
                    </a:cubicBezTo>
                    <a:cubicBezTo>
                      <a:pt x="22206" y="26300"/>
                      <a:pt x="26200" y="23427"/>
                      <a:pt x="31129" y="22023"/>
                    </a:cubicBezTo>
                    <a:cubicBezTo>
                      <a:pt x="34654" y="21004"/>
                      <a:pt x="38531" y="20469"/>
                      <a:pt x="38948" y="16259"/>
                    </a:cubicBezTo>
                    <a:cubicBezTo>
                      <a:pt x="39249" y="13218"/>
                      <a:pt x="38514" y="9425"/>
                      <a:pt x="36124" y="7403"/>
                    </a:cubicBezTo>
                    <a:cubicBezTo>
                      <a:pt x="32967" y="4746"/>
                      <a:pt x="29842" y="4763"/>
                      <a:pt x="26116" y="3978"/>
                    </a:cubicBezTo>
                    <a:cubicBezTo>
                      <a:pt x="22566" y="3232"/>
                      <a:pt x="17630" y="1"/>
                      <a:pt x="1344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4" name="Google Shape;1334;p33"/>
              <p:cNvSpPr/>
              <p:nvPr/>
            </p:nvSpPr>
            <p:spPr>
              <a:xfrm>
                <a:off x="7268650" y="2525200"/>
                <a:ext cx="59350" cy="351725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14069" extrusionOk="0">
                    <a:moveTo>
                      <a:pt x="1" y="0"/>
                    </a:moveTo>
                    <a:cubicBezTo>
                      <a:pt x="34" y="518"/>
                      <a:pt x="68" y="1020"/>
                      <a:pt x="85" y="1538"/>
                    </a:cubicBezTo>
                    <a:cubicBezTo>
                      <a:pt x="135" y="2741"/>
                      <a:pt x="135" y="3944"/>
                      <a:pt x="235" y="5147"/>
                    </a:cubicBezTo>
                    <a:cubicBezTo>
                      <a:pt x="335" y="6383"/>
                      <a:pt x="519" y="7586"/>
                      <a:pt x="770" y="8789"/>
                    </a:cubicBezTo>
                    <a:cubicBezTo>
                      <a:pt x="1004" y="9959"/>
                      <a:pt x="1204" y="11095"/>
                      <a:pt x="1371" y="12248"/>
                    </a:cubicBezTo>
                    <a:cubicBezTo>
                      <a:pt x="1438" y="12849"/>
                      <a:pt x="1505" y="13451"/>
                      <a:pt x="1572" y="14069"/>
                    </a:cubicBezTo>
                    <a:cubicBezTo>
                      <a:pt x="1856" y="13919"/>
                      <a:pt x="2123" y="13735"/>
                      <a:pt x="2374" y="13551"/>
                    </a:cubicBezTo>
                    <a:cubicBezTo>
                      <a:pt x="2207" y="12164"/>
                      <a:pt x="2023" y="10777"/>
                      <a:pt x="1772" y="9374"/>
                    </a:cubicBezTo>
                    <a:cubicBezTo>
                      <a:pt x="1555" y="8204"/>
                      <a:pt x="1288" y="7051"/>
                      <a:pt x="1171" y="5832"/>
                    </a:cubicBezTo>
                    <a:cubicBezTo>
                      <a:pt x="1037" y="4612"/>
                      <a:pt x="1020" y="3392"/>
                      <a:pt x="970" y="2156"/>
                    </a:cubicBezTo>
                    <a:cubicBezTo>
                      <a:pt x="953" y="1655"/>
                      <a:pt x="937" y="1120"/>
                      <a:pt x="903" y="602"/>
                    </a:cubicBezTo>
                    <a:cubicBezTo>
                      <a:pt x="603" y="385"/>
                      <a:pt x="302" y="184"/>
                      <a:pt x="1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5" name="Google Shape;1335;p33"/>
              <p:cNvSpPr/>
              <p:nvPr/>
            </p:nvSpPr>
            <p:spPr>
              <a:xfrm>
                <a:off x="7141250" y="2482600"/>
                <a:ext cx="84000" cy="429425"/>
              </a:xfrm>
              <a:custGeom>
                <a:avLst/>
                <a:gdLst/>
                <a:ahLst/>
                <a:cxnLst/>
                <a:rect l="l" t="t" r="r" b="b"/>
                <a:pathLst>
                  <a:path w="3360" h="171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18" y="1370"/>
                      <a:pt x="452" y="2740"/>
                      <a:pt x="686" y="4110"/>
                    </a:cubicBezTo>
                    <a:cubicBezTo>
                      <a:pt x="1070" y="6416"/>
                      <a:pt x="1471" y="8739"/>
                      <a:pt x="1856" y="11044"/>
                    </a:cubicBezTo>
                    <a:cubicBezTo>
                      <a:pt x="2039" y="12164"/>
                      <a:pt x="2206" y="13300"/>
                      <a:pt x="2323" y="14436"/>
                    </a:cubicBezTo>
                    <a:cubicBezTo>
                      <a:pt x="2407" y="15355"/>
                      <a:pt x="2440" y="16274"/>
                      <a:pt x="2490" y="17176"/>
                    </a:cubicBezTo>
                    <a:lnTo>
                      <a:pt x="3359" y="16943"/>
                    </a:lnTo>
                    <a:cubicBezTo>
                      <a:pt x="3326" y="16374"/>
                      <a:pt x="3292" y="15806"/>
                      <a:pt x="3259" y="15238"/>
                    </a:cubicBezTo>
                    <a:cubicBezTo>
                      <a:pt x="3176" y="14069"/>
                      <a:pt x="3025" y="12899"/>
                      <a:pt x="2841" y="11746"/>
                    </a:cubicBezTo>
                    <a:cubicBezTo>
                      <a:pt x="2474" y="9424"/>
                      <a:pt x="2073" y="7101"/>
                      <a:pt x="1672" y="4779"/>
                    </a:cubicBezTo>
                    <a:cubicBezTo>
                      <a:pt x="1421" y="3242"/>
                      <a:pt x="1154" y="1704"/>
                      <a:pt x="903" y="184"/>
                    </a:cubicBezTo>
                    <a:cubicBezTo>
                      <a:pt x="602" y="117"/>
                      <a:pt x="302" y="50"/>
                      <a:pt x="1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6" name="Google Shape;1336;p33"/>
              <p:cNvSpPr/>
              <p:nvPr/>
            </p:nvSpPr>
            <p:spPr>
              <a:xfrm>
                <a:off x="7051025" y="2465875"/>
                <a:ext cx="75225" cy="479150"/>
              </a:xfrm>
              <a:custGeom>
                <a:avLst/>
                <a:gdLst/>
                <a:ahLst/>
                <a:cxnLst/>
                <a:rect l="l" t="t" r="r" b="b"/>
                <a:pathLst>
                  <a:path w="3009" h="19166" extrusionOk="0">
                    <a:moveTo>
                      <a:pt x="1" y="1"/>
                    </a:moveTo>
                    <a:cubicBezTo>
                      <a:pt x="235" y="1354"/>
                      <a:pt x="469" y="2708"/>
                      <a:pt x="669" y="4061"/>
                    </a:cubicBezTo>
                    <a:cubicBezTo>
                      <a:pt x="1053" y="6601"/>
                      <a:pt x="1371" y="9140"/>
                      <a:pt x="1638" y="11680"/>
                    </a:cubicBezTo>
                    <a:cubicBezTo>
                      <a:pt x="1755" y="12967"/>
                      <a:pt x="1872" y="14253"/>
                      <a:pt x="1956" y="15556"/>
                    </a:cubicBezTo>
                    <a:cubicBezTo>
                      <a:pt x="2039" y="16759"/>
                      <a:pt x="2089" y="17962"/>
                      <a:pt x="2173" y="19165"/>
                    </a:cubicBezTo>
                    <a:cubicBezTo>
                      <a:pt x="2457" y="19048"/>
                      <a:pt x="2724" y="18948"/>
                      <a:pt x="3008" y="18831"/>
                    </a:cubicBezTo>
                    <a:cubicBezTo>
                      <a:pt x="2975" y="18113"/>
                      <a:pt x="2942" y="17344"/>
                      <a:pt x="2908" y="16609"/>
                    </a:cubicBezTo>
                    <a:cubicBezTo>
                      <a:pt x="2808" y="15322"/>
                      <a:pt x="2724" y="14019"/>
                      <a:pt x="2607" y="12733"/>
                    </a:cubicBezTo>
                    <a:cubicBezTo>
                      <a:pt x="2373" y="10143"/>
                      <a:pt x="2056" y="7570"/>
                      <a:pt x="1688" y="4997"/>
                    </a:cubicBezTo>
                    <a:cubicBezTo>
                      <a:pt x="1454" y="3393"/>
                      <a:pt x="1187" y="1789"/>
                      <a:pt x="920" y="185"/>
                    </a:cubicBezTo>
                    <a:cubicBezTo>
                      <a:pt x="686" y="151"/>
                      <a:pt x="469" y="101"/>
                      <a:pt x="235" y="51"/>
                    </a:cubicBezTo>
                    <a:cubicBezTo>
                      <a:pt x="151" y="34"/>
                      <a:pt x="84" y="17"/>
                      <a:pt x="1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7" name="Google Shape;1337;p33"/>
              <p:cNvSpPr/>
              <p:nvPr/>
            </p:nvSpPr>
            <p:spPr>
              <a:xfrm>
                <a:off x="6959975" y="2434125"/>
                <a:ext cx="90675" cy="543900"/>
              </a:xfrm>
              <a:custGeom>
                <a:avLst/>
                <a:gdLst/>
                <a:ahLst/>
                <a:cxnLst/>
                <a:rect l="l" t="t" r="r" b="b"/>
                <a:pathLst>
                  <a:path w="3627" h="21756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552" y="1772"/>
                      <a:pt x="986" y="3593"/>
                      <a:pt x="1320" y="5431"/>
                    </a:cubicBezTo>
                    <a:cubicBezTo>
                      <a:pt x="1705" y="7804"/>
                      <a:pt x="1855" y="10210"/>
                      <a:pt x="2056" y="12616"/>
                    </a:cubicBezTo>
                    <a:cubicBezTo>
                      <a:pt x="2256" y="15072"/>
                      <a:pt x="2457" y="17528"/>
                      <a:pt x="2657" y="19984"/>
                    </a:cubicBezTo>
                    <a:lnTo>
                      <a:pt x="2791" y="21755"/>
                    </a:lnTo>
                    <a:lnTo>
                      <a:pt x="3626" y="21371"/>
                    </a:lnTo>
                    <a:lnTo>
                      <a:pt x="3593" y="20836"/>
                    </a:lnTo>
                    <a:lnTo>
                      <a:pt x="2991" y="13468"/>
                    </a:lnTo>
                    <a:cubicBezTo>
                      <a:pt x="2791" y="11012"/>
                      <a:pt x="2624" y="8572"/>
                      <a:pt x="2289" y="6133"/>
                    </a:cubicBezTo>
                    <a:cubicBezTo>
                      <a:pt x="2139" y="4930"/>
                      <a:pt x="1905" y="3760"/>
                      <a:pt x="1621" y="2574"/>
                    </a:cubicBezTo>
                    <a:cubicBezTo>
                      <a:pt x="1437" y="1856"/>
                      <a:pt x="1237" y="1137"/>
                      <a:pt x="1020" y="419"/>
                    </a:cubicBezTo>
                    <a:cubicBezTo>
                      <a:pt x="685" y="268"/>
                      <a:pt x="335" y="135"/>
                      <a:pt x="0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8" name="Google Shape;1338;p33"/>
              <p:cNvSpPr/>
              <p:nvPr/>
            </p:nvSpPr>
            <p:spPr>
              <a:xfrm>
                <a:off x="6851375" y="2390275"/>
                <a:ext cx="134100" cy="616575"/>
              </a:xfrm>
              <a:custGeom>
                <a:avLst/>
                <a:gdLst/>
                <a:ahLst/>
                <a:cxnLst/>
                <a:rect l="l" t="t" r="r" b="b"/>
                <a:pathLst>
                  <a:path w="5364" h="24663" extrusionOk="0">
                    <a:moveTo>
                      <a:pt x="0" y="1"/>
                    </a:moveTo>
                    <a:cubicBezTo>
                      <a:pt x="719" y="2390"/>
                      <a:pt x="1437" y="4779"/>
                      <a:pt x="1972" y="7235"/>
                    </a:cubicBezTo>
                    <a:cubicBezTo>
                      <a:pt x="2506" y="9792"/>
                      <a:pt x="2907" y="12365"/>
                      <a:pt x="3275" y="14955"/>
                    </a:cubicBezTo>
                    <a:cubicBezTo>
                      <a:pt x="3643" y="17578"/>
                      <a:pt x="3993" y="20218"/>
                      <a:pt x="4311" y="22858"/>
                    </a:cubicBezTo>
                    <a:lnTo>
                      <a:pt x="4528" y="24662"/>
                    </a:lnTo>
                    <a:cubicBezTo>
                      <a:pt x="4812" y="24545"/>
                      <a:pt x="5080" y="24428"/>
                      <a:pt x="5364" y="24311"/>
                    </a:cubicBezTo>
                    <a:cubicBezTo>
                      <a:pt x="5330" y="24144"/>
                      <a:pt x="5313" y="23977"/>
                      <a:pt x="5313" y="23827"/>
                    </a:cubicBezTo>
                    <a:cubicBezTo>
                      <a:pt x="4979" y="21154"/>
                      <a:pt x="4628" y="18497"/>
                      <a:pt x="4261" y="15840"/>
                    </a:cubicBezTo>
                    <a:cubicBezTo>
                      <a:pt x="3910" y="13234"/>
                      <a:pt x="3526" y="10644"/>
                      <a:pt x="3024" y="8087"/>
                    </a:cubicBezTo>
                    <a:cubicBezTo>
                      <a:pt x="2523" y="5548"/>
                      <a:pt x="1838" y="3092"/>
                      <a:pt x="1103" y="619"/>
                    </a:cubicBezTo>
                    <a:lnTo>
                      <a:pt x="1019" y="368"/>
                    </a:lnTo>
                    <a:cubicBezTo>
                      <a:pt x="685" y="234"/>
                      <a:pt x="334" y="117"/>
                      <a:pt x="0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9" name="Google Shape;1339;p33"/>
              <p:cNvSpPr/>
              <p:nvPr/>
            </p:nvSpPr>
            <p:spPr>
              <a:xfrm>
                <a:off x="6751125" y="2368550"/>
                <a:ext cx="130750" cy="674625"/>
              </a:xfrm>
              <a:custGeom>
                <a:avLst/>
                <a:gdLst/>
                <a:ahLst/>
                <a:cxnLst/>
                <a:rect l="l" t="t" r="r" b="b"/>
                <a:pathLst>
                  <a:path w="5230" h="26985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84" y="318"/>
                      <a:pt x="150" y="652"/>
                      <a:pt x="234" y="986"/>
                    </a:cubicBezTo>
                    <a:cubicBezTo>
                      <a:pt x="836" y="3677"/>
                      <a:pt x="1353" y="6383"/>
                      <a:pt x="1771" y="9090"/>
                    </a:cubicBezTo>
                    <a:cubicBezTo>
                      <a:pt x="2172" y="11780"/>
                      <a:pt x="2506" y="14504"/>
                      <a:pt x="2757" y="17227"/>
                    </a:cubicBezTo>
                    <a:cubicBezTo>
                      <a:pt x="2891" y="18614"/>
                      <a:pt x="3008" y="20001"/>
                      <a:pt x="3208" y="21388"/>
                    </a:cubicBezTo>
                    <a:cubicBezTo>
                      <a:pt x="3409" y="22708"/>
                      <a:pt x="3693" y="24011"/>
                      <a:pt x="4010" y="25314"/>
                    </a:cubicBezTo>
                    <a:cubicBezTo>
                      <a:pt x="4127" y="25849"/>
                      <a:pt x="4277" y="26417"/>
                      <a:pt x="4394" y="26985"/>
                    </a:cubicBezTo>
                    <a:cubicBezTo>
                      <a:pt x="4678" y="26901"/>
                      <a:pt x="4963" y="26835"/>
                      <a:pt x="5230" y="26751"/>
                    </a:cubicBezTo>
                    <a:cubicBezTo>
                      <a:pt x="5196" y="26551"/>
                      <a:pt x="5146" y="26350"/>
                      <a:pt x="5096" y="26166"/>
                    </a:cubicBezTo>
                    <a:cubicBezTo>
                      <a:pt x="4795" y="24880"/>
                      <a:pt x="4478" y="23593"/>
                      <a:pt x="4244" y="22290"/>
                    </a:cubicBezTo>
                    <a:cubicBezTo>
                      <a:pt x="3993" y="20936"/>
                      <a:pt x="3843" y="19566"/>
                      <a:pt x="3726" y="18196"/>
                    </a:cubicBezTo>
                    <a:cubicBezTo>
                      <a:pt x="3459" y="15423"/>
                      <a:pt x="3175" y="12666"/>
                      <a:pt x="2757" y="9909"/>
                    </a:cubicBezTo>
                    <a:cubicBezTo>
                      <a:pt x="2356" y="7202"/>
                      <a:pt x="1871" y="4495"/>
                      <a:pt x="1303" y="1805"/>
                    </a:cubicBezTo>
                    <a:cubicBezTo>
                      <a:pt x="1170" y="1237"/>
                      <a:pt x="1053" y="652"/>
                      <a:pt x="919" y="84"/>
                    </a:cubicBezTo>
                    <a:cubicBezTo>
                      <a:pt x="602" y="34"/>
                      <a:pt x="301" y="17"/>
                      <a:pt x="0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0" name="Google Shape;1340;p33"/>
              <p:cNvSpPr/>
              <p:nvPr/>
            </p:nvSpPr>
            <p:spPr>
              <a:xfrm>
                <a:off x="6651275" y="2382350"/>
                <a:ext cx="152075" cy="676300"/>
              </a:xfrm>
              <a:custGeom>
                <a:avLst/>
                <a:gdLst/>
                <a:ahLst/>
                <a:cxnLst/>
                <a:rect l="l" t="t" r="r" b="b"/>
                <a:pathLst>
                  <a:path w="6083" h="27052" extrusionOk="0">
                    <a:moveTo>
                      <a:pt x="786" y="0"/>
                    </a:moveTo>
                    <a:cubicBezTo>
                      <a:pt x="519" y="134"/>
                      <a:pt x="268" y="267"/>
                      <a:pt x="17" y="434"/>
                    </a:cubicBezTo>
                    <a:lnTo>
                      <a:pt x="1" y="451"/>
                    </a:lnTo>
                    <a:lnTo>
                      <a:pt x="201" y="1454"/>
                    </a:lnTo>
                    <a:cubicBezTo>
                      <a:pt x="753" y="4144"/>
                      <a:pt x="1421" y="6817"/>
                      <a:pt x="2073" y="9474"/>
                    </a:cubicBezTo>
                    <a:cubicBezTo>
                      <a:pt x="2708" y="12114"/>
                      <a:pt x="3276" y="14787"/>
                      <a:pt x="3760" y="17477"/>
                    </a:cubicBezTo>
                    <a:cubicBezTo>
                      <a:pt x="4245" y="20151"/>
                      <a:pt x="4662" y="22874"/>
                      <a:pt x="5030" y="25581"/>
                    </a:cubicBezTo>
                    <a:cubicBezTo>
                      <a:pt x="5097" y="26065"/>
                      <a:pt x="5164" y="26550"/>
                      <a:pt x="5231" y="27051"/>
                    </a:cubicBezTo>
                    <a:cubicBezTo>
                      <a:pt x="5515" y="27001"/>
                      <a:pt x="5799" y="26951"/>
                      <a:pt x="6083" y="26901"/>
                    </a:cubicBezTo>
                    <a:cubicBezTo>
                      <a:pt x="6066" y="26784"/>
                      <a:pt x="6049" y="26650"/>
                      <a:pt x="6016" y="26516"/>
                    </a:cubicBezTo>
                    <a:cubicBezTo>
                      <a:pt x="5648" y="23793"/>
                      <a:pt x="5247" y="21070"/>
                      <a:pt x="4779" y="18363"/>
                    </a:cubicBezTo>
                    <a:cubicBezTo>
                      <a:pt x="4312" y="15639"/>
                      <a:pt x="3777" y="12932"/>
                      <a:pt x="3142" y="10276"/>
                    </a:cubicBezTo>
                    <a:cubicBezTo>
                      <a:pt x="2524" y="7602"/>
                      <a:pt x="1822" y="4946"/>
                      <a:pt x="1254" y="2256"/>
                    </a:cubicBezTo>
                    <a:cubicBezTo>
                      <a:pt x="1087" y="1504"/>
                      <a:pt x="920" y="752"/>
                      <a:pt x="786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1" name="Google Shape;1341;p33"/>
              <p:cNvSpPr/>
              <p:nvPr/>
            </p:nvSpPr>
            <p:spPr>
              <a:xfrm>
                <a:off x="6573575" y="2425375"/>
                <a:ext cx="142050" cy="641625"/>
              </a:xfrm>
              <a:custGeom>
                <a:avLst/>
                <a:gdLst/>
                <a:ahLst/>
                <a:cxnLst/>
                <a:rect l="l" t="t" r="r" b="b"/>
                <a:pathLst>
                  <a:path w="5682" h="25665" extrusionOk="0">
                    <a:moveTo>
                      <a:pt x="786" y="0"/>
                    </a:moveTo>
                    <a:cubicBezTo>
                      <a:pt x="502" y="167"/>
                      <a:pt x="252" y="351"/>
                      <a:pt x="1" y="518"/>
                    </a:cubicBezTo>
                    <a:cubicBezTo>
                      <a:pt x="552" y="2991"/>
                      <a:pt x="1087" y="5464"/>
                      <a:pt x="1588" y="7937"/>
                    </a:cubicBezTo>
                    <a:cubicBezTo>
                      <a:pt x="2123" y="10526"/>
                      <a:pt x="2624" y="13133"/>
                      <a:pt x="3109" y="15723"/>
                    </a:cubicBezTo>
                    <a:cubicBezTo>
                      <a:pt x="3577" y="18313"/>
                      <a:pt x="4011" y="20919"/>
                      <a:pt x="4462" y="23526"/>
                    </a:cubicBezTo>
                    <a:cubicBezTo>
                      <a:pt x="4579" y="24227"/>
                      <a:pt x="4696" y="24946"/>
                      <a:pt x="4813" y="25664"/>
                    </a:cubicBezTo>
                    <a:cubicBezTo>
                      <a:pt x="5114" y="25664"/>
                      <a:pt x="5398" y="25648"/>
                      <a:pt x="5682" y="25631"/>
                    </a:cubicBezTo>
                    <a:cubicBezTo>
                      <a:pt x="5615" y="25180"/>
                      <a:pt x="5531" y="24712"/>
                      <a:pt x="5448" y="24261"/>
                    </a:cubicBezTo>
                    <a:cubicBezTo>
                      <a:pt x="5014" y="21654"/>
                      <a:pt x="4579" y="19064"/>
                      <a:pt x="4111" y="16475"/>
                    </a:cubicBezTo>
                    <a:cubicBezTo>
                      <a:pt x="3643" y="13851"/>
                      <a:pt x="3159" y="11245"/>
                      <a:pt x="2624" y="8672"/>
                    </a:cubicBezTo>
                    <a:cubicBezTo>
                      <a:pt x="2106" y="6099"/>
                      <a:pt x="1555" y="3526"/>
                      <a:pt x="987" y="952"/>
                    </a:cubicBezTo>
                    <a:cubicBezTo>
                      <a:pt x="920" y="635"/>
                      <a:pt x="853" y="318"/>
                      <a:pt x="786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2" name="Google Shape;1342;p33"/>
              <p:cNvSpPr/>
              <p:nvPr/>
            </p:nvSpPr>
            <p:spPr>
              <a:xfrm>
                <a:off x="6496300" y="2511825"/>
                <a:ext cx="117400" cy="551000"/>
              </a:xfrm>
              <a:custGeom>
                <a:avLst/>
                <a:gdLst/>
                <a:ahLst/>
                <a:cxnLst/>
                <a:rect l="l" t="t" r="r" b="b"/>
                <a:pathLst>
                  <a:path w="4696" h="22040" extrusionOk="0">
                    <a:moveTo>
                      <a:pt x="636" y="1"/>
                    </a:moveTo>
                    <a:cubicBezTo>
                      <a:pt x="419" y="368"/>
                      <a:pt x="201" y="736"/>
                      <a:pt x="1" y="1103"/>
                    </a:cubicBezTo>
                    <a:cubicBezTo>
                      <a:pt x="385" y="2691"/>
                      <a:pt x="786" y="4278"/>
                      <a:pt x="1170" y="5865"/>
                    </a:cubicBezTo>
                    <a:cubicBezTo>
                      <a:pt x="1755" y="8271"/>
                      <a:pt x="2273" y="10677"/>
                      <a:pt x="2691" y="13117"/>
                    </a:cubicBezTo>
                    <a:cubicBezTo>
                      <a:pt x="3092" y="15590"/>
                      <a:pt x="3409" y="18046"/>
                      <a:pt x="3660" y="20535"/>
                    </a:cubicBezTo>
                    <a:cubicBezTo>
                      <a:pt x="3710" y="20970"/>
                      <a:pt x="3760" y="21421"/>
                      <a:pt x="3810" y="21872"/>
                    </a:cubicBezTo>
                    <a:cubicBezTo>
                      <a:pt x="4094" y="21939"/>
                      <a:pt x="4395" y="21989"/>
                      <a:pt x="4696" y="22039"/>
                    </a:cubicBezTo>
                    <a:cubicBezTo>
                      <a:pt x="4663" y="21839"/>
                      <a:pt x="4646" y="21638"/>
                      <a:pt x="4629" y="21438"/>
                    </a:cubicBezTo>
                    <a:cubicBezTo>
                      <a:pt x="4378" y="18931"/>
                      <a:pt x="4078" y="16442"/>
                      <a:pt x="3693" y="13952"/>
                    </a:cubicBezTo>
                    <a:cubicBezTo>
                      <a:pt x="3309" y="11496"/>
                      <a:pt x="2808" y="9057"/>
                      <a:pt x="2240" y="6651"/>
                    </a:cubicBezTo>
                    <a:cubicBezTo>
                      <a:pt x="1722" y="4428"/>
                      <a:pt x="1154" y="2223"/>
                      <a:pt x="636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3" name="Google Shape;1343;p33"/>
              <p:cNvSpPr/>
              <p:nvPr/>
            </p:nvSpPr>
            <p:spPr>
              <a:xfrm>
                <a:off x="6439925" y="2635475"/>
                <a:ext cx="90650" cy="401025"/>
              </a:xfrm>
              <a:custGeom>
                <a:avLst/>
                <a:gdLst/>
                <a:ahLst/>
                <a:cxnLst/>
                <a:rect l="l" t="t" r="r" b="b"/>
                <a:pathLst>
                  <a:path w="3626" h="16041" extrusionOk="0">
                    <a:moveTo>
                      <a:pt x="552" y="0"/>
                    </a:moveTo>
                    <a:cubicBezTo>
                      <a:pt x="368" y="468"/>
                      <a:pt x="184" y="953"/>
                      <a:pt x="0" y="1454"/>
                    </a:cubicBezTo>
                    <a:cubicBezTo>
                      <a:pt x="50" y="1688"/>
                      <a:pt x="100" y="1905"/>
                      <a:pt x="151" y="2122"/>
                    </a:cubicBezTo>
                    <a:cubicBezTo>
                      <a:pt x="602" y="4094"/>
                      <a:pt x="1136" y="6049"/>
                      <a:pt x="1571" y="8021"/>
                    </a:cubicBezTo>
                    <a:cubicBezTo>
                      <a:pt x="2005" y="9992"/>
                      <a:pt x="2222" y="11997"/>
                      <a:pt x="2490" y="14002"/>
                    </a:cubicBezTo>
                    <a:cubicBezTo>
                      <a:pt x="2557" y="14487"/>
                      <a:pt x="2623" y="14971"/>
                      <a:pt x="2690" y="15439"/>
                    </a:cubicBezTo>
                    <a:cubicBezTo>
                      <a:pt x="2991" y="15673"/>
                      <a:pt x="3308" y="15874"/>
                      <a:pt x="3626" y="16041"/>
                    </a:cubicBezTo>
                    <a:cubicBezTo>
                      <a:pt x="3576" y="15606"/>
                      <a:pt x="3509" y="15172"/>
                      <a:pt x="3459" y="14737"/>
                    </a:cubicBezTo>
                    <a:cubicBezTo>
                      <a:pt x="3208" y="12682"/>
                      <a:pt x="2974" y="10627"/>
                      <a:pt x="2573" y="8589"/>
                    </a:cubicBezTo>
                    <a:cubicBezTo>
                      <a:pt x="2189" y="6617"/>
                      <a:pt x="1638" y="4662"/>
                      <a:pt x="1170" y="2691"/>
                    </a:cubicBezTo>
                    <a:cubicBezTo>
                      <a:pt x="953" y="1805"/>
                      <a:pt x="752" y="903"/>
                      <a:pt x="552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44" name="Google Shape;1344;p33"/>
            <p:cNvSpPr/>
            <p:nvPr/>
          </p:nvSpPr>
          <p:spPr>
            <a:xfrm>
              <a:off x="122562" y="3480319"/>
              <a:ext cx="703321" cy="494838"/>
            </a:xfrm>
            <a:custGeom>
              <a:avLst/>
              <a:gdLst/>
              <a:ahLst/>
              <a:cxnLst/>
              <a:rect l="l" t="t" r="r" b="b"/>
              <a:pathLst>
                <a:path w="26192" h="18428" extrusionOk="0">
                  <a:moveTo>
                    <a:pt x="12797" y="6506"/>
                  </a:moveTo>
                  <a:cubicBezTo>
                    <a:pt x="14548" y="6506"/>
                    <a:pt x="16600" y="7440"/>
                    <a:pt x="17327" y="9269"/>
                  </a:cubicBezTo>
                  <a:cubicBezTo>
                    <a:pt x="17463" y="10877"/>
                    <a:pt x="15021" y="11733"/>
                    <a:pt x="13063" y="11733"/>
                  </a:cubicBezTo>
                  <a:cubicBezTo>
                    <a:pt x="12132" y="11733"/>
                    <a:pt x="11310" y="11539"/>
                    <a:pt x="10928" y="11141"/>
                  </a:cubicBezTo>
                  <a:cubicBezTo>
                    <a:pt x="8821" y="8023"/>
                    <a:pt x="10565" y="6506"/>
                    <a:pt x="12797" y="6506"/>
                  </a:cubicBezTo>
                  <a:close/>
                  <a:moveTo>
                    <a:pt x="12243" y="0"/>
                  </a:moveTo>
                  <a:cubicBezTo>
                    <a:pt x="11633" y="0"/>
                    <a:pt x="11031" y="64"/>
                    <a:pt x="10443" y="197"/>
                  </a:cubicBezTo>
                  <a:cubicBezTo>
                    <a:pt x="3793" y="598"/>
                    <a:pt x="0" y="10038"/>
                    <a:pt x="3459" y="14750"/>
                  </a:cubicBezTo>
                  <a:cubicBezTo>
                    <a:pt x="5239" y="17211"/>
                    <a:pt x="9327" y="18428"/>
                    <a:pt x="13388" y="18428"/>
                  </a:cubicBezTo>
                  <a:cubicBezTo>
                    <a:pt x="18095" y="18428"/>
                    <a:pt x="22764" y="16793"/>
                    <a:pt x="23760" y="13563"/>
                  </a:cubicBezTo>
                  <a:cubicBezTo>
                    <a:pt x="26192" y="7370"/>
                    <a:pt x="18825" y="0"/>
                    <a:pt x="122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33"/>
            <p:cNvSpPr/>
            <p:nvPr/>
          </p:nvSpPr>
          <p:spPr>
            <a:xfrm>
              <a:off x="1389851" y="3793167"/>
              <a:ext cx="849640" cy="1362603"/>
            </a:xfrm>
            <a:custGeom>
              <a:avLst/>
              <a:gdLst/>
              <a:ahLst/>
              <a:cxnLst/>
              <a:rect l="l" t="t" r="r" b="b"/>
              <a:pathLst>
                <a:path w="31641" h="50744" extrusionOk="0">
                  <a:moveTo>
                    <a:pt x="15654" y="0"/>
                  </a:moveTo>
                  <a:cubicBezTo>
                    <a:pt x="14340" y="0"/>
                    <a:pt x="12916" y="1057"/>
                    <a:pt x="12097" y="2978"/>
                  </a:cubicBezTo>
                  <a:cubicBezTo>
                    <a:pt x="10042" y="7857"/>
                    <a:pt x="12398" y="12870"/>
                    <a:pt x="13267" y="17648"/>
                  </a:cubicBezTo>
                  <a:cubicBezTo>
                    <a:pt x="13555" y="19325"/>
                    <a:pt x="13874" y="24696"/>
                    <a:pt x="12108" y="24696"/>
                  </a:cubicBezTo>
                  <a:cubicBezTo>
                    <a:pt x="11620" y="24696"/>
                    <a:pt x="10974" y="24287"/>
                    <a:pt x="10125" y="23279"/>
                  </a:cubicBezTo>
                  <a:cubicBezTo>
                    <a:pt x="8691" y="21577"/>
                    <a:pt x="7613" y="16810"/>
                    <a:pt x="4409" y="16810"/>
                  </a:cubicBezTo>
                  <a:cubicBezTo>
                    <a:pt x="4217" y="16810"/>
                    <a:pt x="4017" y="16827"/>
                    <a:pt x="3810" y="16863"/>
                  </a:cubicBezTo>
                  <a:cubicBezTo>
                    <a:pt x="0" y="17498"/>
                    <a:pt x="1420" y="23597"/>
                    <a:pt x="3275" y="25384"/>
                  </a:cubicBezTo>
                  <a:cubicBezTo>
                    <a:pt x="7887" y="29846"/>
                    <a:pt x="15572" y="32335"/>
                    <a:pt x="14704" y="40038"/>
                  </a:cubicBezTo>
                  <a:cubicBezTo>
                    <a:pt x="13727" y="39986"/>
                    <a:pt x="12864" y="39511"/>
                    <a:pt x="12034" y="39511"/>
                  </a:cubicBezTo>
                  <a:cubicBezTo>
                    <a:pt x="11514" y="39511"/>
                    <a:pt x="11007" y="39697"/>
                    <a:pt x="10493" y="40288"/>
                  </a:cubicBezTo>
                  <a:cubicBezTo>
                    <a:pt x="9006" y="41976"/>
                    <a:pt x="10059" y="43279"/>
                    <a:pt x="11312" y="44248"/>
                  </a:cubicBezTo>
                  <a:cubicBezTo>
                    <a:pt x="13049" y="45602"/>
                    <a:pt x="15439" y="45134"/>
                    <a:pt x="16742" y="47039"/>
                  </a:cubicBezTo>
                  <a:cubicBezTo>
                    <a:pt x="17488" y="48149"/>
                    <a:pt x="17111" y="50743"/>
                    <a:pt x="18779" y="50743"/>
                  </a:cubicBezTo>
                  <a:cubicBezTo>
                    <a:pt x="18943" y="50743"/>
                    <a:pt x="19126" y="50718"/>
                    <a:pt x="19332" y="50664"/>
                  </a:cubicBezTo>
                  <a:cubicBezTo>
                    <a:pt x="21270" y="50180"/>
                    <a:pt x="21086" y="45919"/>
                    <a:pt x="21287" y="45334"/>
                  </a:cubicBezTo>
                  <a:cubicBezTo>
                    <a:pt x="21521" y="38100"/>
                    <a:pt x="27636" y="34491"/>
                    <a:pt x="29975" y="28108"/>
                  </a:cubicBezTo>
                  <a:cubicBezTo>
                    <a:pt x="30737" y="26017"/>
                    <a:pt x="31640" y="21394"/>
                    <a:pt x="28277" y="21394"/>
                  </a:cubicBezTo>
                  <a:cubicBezTo>
                    <a:pt x="28173" y="21394"/>
                    <a:pt x="28065" y="21399"/>
                    <a:pt x="27953" y="21408"/>
                  </a:cubicBezTo>
                  <a:cubicBezTo>
                    <a:pt x="24094" y="21709"/>
                    <a:pt x="25380" y="26571"/>
                    <a:pt x="23994" y="28826"/>
                  </a:cubicBezTo>
                  <a:cubicBezTo>
                    <a:pt x="23362" y="29851"/>
                    <a:pt x="22754" y="30268"/>
                    <a:pt x="22228" y="30268"/>
                  </a:cubicBezTo>
                  <a:cubicBezTo>
                    <a:pt x="21126" y="30268"/>
                    <a:pt x="20387" y="28433"/>
                    <a:pt x="20568" y="26521"/>
                  </a:cubicBezTo>
                  <a:cubicBezTo>
                    <a:pt x="20953" y="22160"/>
                    <a:pt x="24645" y="18818"/>
                    <a:pt x="25213" y="14323"/>
                  </a:cubicBezTo>
                  <a:cubicBezTo>
                    <a:pt x="25397" y="12785"/>
                    <a:pt x="25364" y="10389"/>
                    <a:pt x="23975" y="10389"/>
                  </a:cubicBezTo>
                  <a:cubicBezTo>
                    <a:pt x="23598" y="10389"/>
                    <a:pt x="23122" y="10565"/>
                    <a:pt x="22523" y="10982"/>
                  </a:cubicBezTo>
                  <a:cubicBezTo>
                    <a:pt x="20455" y="12417"/>
                    <a:pt x="20825" y="17660"/>
                    <a:pt x="17863" y="17660"/>
                  </a:cubicBezTo>
                  <a:cubicBezTo>
                    <a:pt x="17619" y="17660"/>
                    <a:pt x="17352" y="17625"/>
                    <a:pt x="17060" y="17548"/>
                  </a:cubicBezTo>
                  <a:cubicBezTo>
                    <a:pt x="15740" y="12820"/>
                    <a:pt x="19332" y="8191"/>
                    <a:pt x="18547" y="3363"/>
                  </a:cubicBezTo>
                  <a:cubicBezTo>
                    <a:pt x="18171" y="1057"/>
                    <a:pt x="16968" y="0"/>
                    <a:pt x="1565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6" name="Google Shape;1346;p33"/>
          <p:cNvGrpSpPr/>
          <p:nvPr/>
        </p:nvGrpSpPr>
        <p:grpSpPr>
          <a:xfrm>
            <a:off x="7550854" y="3608995"/>
            <a:ext cx="1541223" cy="1458064"/>
            <a:chOff x="7550854" y="3608995"/>
            <a:chExt cx="1541223" cy="1458064"/>
          </a:xfrm>
        </p:grpSpPr>
        <p:sp>
          <p:nvSpPr>
            <p:cNvPr id="1347" name="Google Shape;1347;p33"/>
            <p:cNvSpPr/>
            <p:nvPr/>
          </p:nvSpPr>
          <p:spPr>
            <a:xfrm>
              <a:off x="7972162" y="3608995"/>
              <a:ext cx="1119910" cy="543307"/>
            </a:xfrm>
            <a:custGeom>
              <a:avLst/>
              <a:gdLst/>
              <a:ahLst/>
              <a:cxnLst/>
              <a:rect l="l" t="t" r="r" b="b"/>
              <a:pathLst>
                <a:path w="41706" h="20233" extrusionOk="0">
                  <a:moveTo>
                    <a:pt x="8514" y="0"/>
                  </a:moveTo>
                  <a:cubicBezTo>
                    <a:pt x="8013" y="0"/>
                    <a:pt x="7516" y="72"/>
                    <a:pt x="7035" y="214"/>
                  </a:cubicBezTo>
                  <a:cubicBezTo>
                    <a:pt x="5982" y="531"/>
                    <a:pt x="4947" y="849"/>
                    <a:pt x="3860" y="1150"/>
                  </a:cubicBezTo>
                  <a:cubicBezTo>
                    <a:pt x="2825" y="1417"/>
                    <a:pt x="2023" y="1851"/>
                    <a:pt x="1404" y="2570"/>
                  </a:cubicBezTo>
                  <a:cubicBezTo>
                    <a:pt x="435" y="3672"/>
                    <a:pt x="1" y="4876"/>
                    <a:pt x="1" y="6162"/>
                  </a:cubicBezTo>
                  <a:cubicBezTo>
                    <a:pt x="34" y="7766"/>
                    <a:pt x="235" y="9370"/>
                    <a:pt x="586" y="10957"/>
                  </a:cubicBezTo>
                  <a:cubicBezTo>
                    <a:pt x="719" y="11642"/>
                    <a:pt x="819" y="12328"/>
                    <a:pt x="903" y="13013"/>
                  </a:cubicBezTo>
                  <a:cubicBezTo>
                    <a:pt x="970" y="13597"/>
                    <a:pt x="970" y="14165"/>
                    <a:pt x="1037" y="14750"/>
                  </a:cubicBezTo>
                  <a:cubicBezTo>
                    <a:pt x="1087" y="15218"/>
                    <a:pt x="1187" y="15719"/>
                    <a:pt x="1271" y="16204"/>
                  </a:cubicBezTo>
                  <a:cubicBezTo>
                    <a:pt x="1421" y="17006"/>
                    <a:pt x="1505" y="17808"/>
                    <a:pt x="1688" y="18593"/>
                  </a:cubicBezTo>
                  <a:cubicBezTo>
                    <a:pt x="1855" y="19245"/>
                    <a:pt x="2340" y="19696"/>
                    <a:pt x="3242" y="19796"/>
                  </a:cubicBezTo>
                  <a:cubicBezTo>
                    <a:pt x="3844" y="19863"/>
                    <a:pt x="4462" y="19880"/>
                    <a:pt x="5080" y="19896"/>
                  </a:cubicBezTo>
                  <a:cubicBezTo>
                    <a:pt x="6250" y="19947"/>
                    <a:pt x="7403" y="19963"/>
                    <a:pt x="8539" y="20013"/>
                  </a:cubicBezTo>
                  <a:cubicBezTo>
                    <a:pt x="9090" y="20030"/>
                    <a:pt x="9608" y="20130"/>
                    <a:pt x="10126" y="20130"/>
                  </a:cubicBezTo>
                  <a:cubicBezTo>
                    <a:pt x="11045" y="20114"/>
                    <a:pt x="11964" y="20030"/>
                    <a:pt x="12883" y="19980"/>
                  </a:cubicBezTo>
                  <a:cubicBezTo>
                    <a:pt x="13016" y="19973"/>
                    <a:pt x="13147" y="19970"/>
                    <a:pt x="13276" y="19970"/>
                  </a:cubicBezTo>
                  <a:cubicBezTo>
                    <a:pt x="14382" y="19970"/>
                    <a:pt x="15368" y="20201"/>
                    <a:pt x="16475" y="20231"/>
                  </a:cubicBezTo>
                  <a:cubicBezTo>
                    <a:pt x="16546" y="20232"/>
                    <a:pt x="16617" y="20233"/>
                    <a:pt x="16687" y="20233"/>
                  </a:cubicBezTo>
                  <a:cubicBezTo>
                    <a:pt x="18169" y="20233"/>
                    <a:pt x="19638" y="19913"/>
                    <a:pt x="21137" y="19913"/>
                  </a:cubicBezTo>
                  <a:cubicBezTo>
                    <a:pt x="23376" y="19913"/>
                    <a:pt x="25448" y="19646"/>
                    <a:pt x="27653" y="19495"/>
                  </a:cubicBezTo>
                  <a:cubicBezTo>
                    <a:pt x="28106" y="19466"/>
                    <a:pt x="28562" y="19457"/>
                    <a:pt x="29019" y="19457"/>
                  </a:cubicBezTo>
                  <a:cubicBezTo>
                    <a:pt x="29736" y="19457"/>
                    <a:pt x="30457" y="19479"/>
                    <a:pt x="31175" y="19479"/>
                  </a:cubicBezTo>
                  <a:cubicBezTo>
                    <a:pt x="32057" y="19479"/>
                    <a:pt x="32936" y="19445"/>
                    <a:pt x="33802" y="19295"/>
                  </a:cubicBezTo>
                  <a:cubicBezTo>
                    <a:pt x="35774" y="18944"/>
                    <a:pt x="37979" y="18226"/>
                    <a:pt x="39583" y="16939"/>
                  </a:cubicBezTo>
                  <a:cubicBezTo>
                    <a:pt x="41705" y="15235"/>
                    <a:pt x="40987" y="12411"/>
                    <a:pt x="39316" y="10506"/>
                  </a:cubicBezTo>
                  <a:cubicBezTo>
                    <a:pt x="38765" y="9888"/>
                    <a:pt x="38247" y="9253"/>
                    <a:pt x="37695" y="8635"/>
                  </a:cubicBezTo>
                  <a:cubicBezTo>
                    <a:pt x="36960" y="7799"/>
                    <a:pt x="35974" y="7181"/>
                    <a:pt x="34872" y="6680"/>
                  </a:cubicBezTo>
                  <a:cubicBezTo>
                    <a:pt x="34270" y="6363"/>
                    <a:pt x="33669" y="6079"/>
                    <a:pt x="33034" y="5845"/>
                  </a:cubicBezTo>
                  <a:cubicBezTo>
                    <a:pt x="31580" y="5343"/>
                    <a:pt x="30026" y="5076"/>
                    <a:pt x="28472" y="4759"/>
                  </a:cubicBezTo>
                  <a:cubicBezTo>
                    <a:pt x="27661" y="4590"/>
                    <a:pt x="26836" y="4508"/>
                    <a:pt x="26011" y="4508"/>
                  </a:cubicBezTo>
                  <a:cubicBezTo>
                    <a:pt x="25527" y="4508"/>
                    <a:pt x="25044" y="4536"/>
                    <a:pt x="24562" y="4591"/>
                  </a:cubicBezTo>
                  <a:cubicBezTo>
                    <a:pt x="23643" y="4692"/>
                    <a:pt x="22775" y="4959"/>
                    <a:pt x="21973" y="5377"/>
                  </a:cubicBezTo>
                  <a:cubicBezTo>
                    <a:pt x="21338" y="5694"/>
                    <a:pt x="20786" y="6095"/>
                    <a:pt x="20135" y="6480"/>
                  </a:cubicBezTo>
                  <a:cubicBezTo>
                    <a:pt x="20051" y="6396"/>
                    <a:pt x="19951" y="6312"/>
                    <a:pt x="19851" y="6229"/>
                  </a:cubicBezTo>
                  <a:cubicBezTo>
                    <a:pt x="19650" y="6028"/>
                    <a:pt x="19466" y="5828"/>
                    <a:pt x="19249" y="5627"/>
                  </a:cubicBezTo>
                  <a:cubicBezTo>
                    <a:pt x="18564" y="5009"/>
                    <a:pt x="17829" y="4391"/>
                    <a:pt x="17160" y="3756"/>
                  </a:cubicBezTo>
                  <a:cubicBezTo>
                    <a:pt x="16208" y="2804"/>
                    <a:pt x="15105" y="2035"/>
                    <a:pt x="13902" y="1484"/>
                  </a:cubicBezTo>
                  <a:cubicBezTo>
                    <a:pt x="12549" y="865"/>
                    <a:pt x="11129" y="398"/>
                    <a:pt x="9675" y="130"/>
                  </a:cubicBezTo>
                  <a:cubicBezTo>
                    <a:pt x="9290" y="43"/>
                    <a:pt x="8901" y="0"/>
                    <a:pt x="8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33"/>
            <p:cNvSpPr/>
            <p:nvPr/>
          </p:nvSpPr>
          <p:spPr>
            <a:xfrm>
              <a:off x="8270525" y="4299898"/>
              <a:ext cx="821552" cy="735383"/>
            </a:xfrm>
            <a:custGeom>
              <a:avLst/>
              <a:gdLst/>
              <a:ahLst/>
              <a:cxnLst/>
              <a:rect l="l" t="t" r="r" b="b"/>
              <a:pathLst>
                <a:path w="30595" h="27386" extrusionOk="0">
                  <a:moveTo>
                    <a:pt x="14985" y="1"/>
                  </a:moveTo>
                  <a:cubicBezTo>
                    <a:pt x="13814" y="1"/>
                    <a:pt x="12604" y="229"/>
                    <a:pt x="11379" y="756"/>
                  </a:cubicBezTo>
                  <a:cubicBezTo>
                    <a:pt x="6701" y="2778"/>
                    <a:pt x="5531" y="3596"/>
                    <a:pt x="3209" y="7690"/>
                  </a:cubicBezTo>
                  <a:cubicBezTo>
                    <a:pt x="1" y="13354"/>
                    <a:pt x="1672" y="18383"/>
                    <a:pt x="5882" y="22778"/>
                  </a:cubicBezTo>
                  <a:cubicBezTo>
                    <a:pt x="8883" y="25897"/>
                    <a:pt x="11717" y="27385"/>
                    <a:pt x="14973" y="27385"/>
                  </a:cubicBezTo>
                  <a:cubicBezTo>
                    <a:pt x="16757" y="27385"/>
                    <a:pt x="18668" y="26939"/>
                    <a:pt x="20803" y="26069"/>
                  </a:cubicBezTo>
                  <a:cubicBezTo>
                    <a:pt x="28255" y="23045"/>
                    <a:pt x="30594" y="14039"/>
                    <a:pt x="26133" y="7055"/>
                  </a:cubicBezTo>
                  <a:cubicBezTo>
                    <a:pt x="24292" y="4158"/>
                    <a:pt x="19984" y="1"/>
                    <a:pt x="1498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33"/>
            <p:cNvSpPr/>
            <p:nvPr/>
          </p:nvSpPr>
          <p:spPr>
            <a:xfrm>
              <a:off x="7550854" y="4150100"/>
              <a:ext cx="719674" cy="916959"/>
            </a:xfrm>
            <a:custGeom>
              <a:avLst/>
              <a:gdLst/>
              <a:ahLst/>
              <a:cxnLst/>
              <a:rect l="l" t="t" r="r" b="b"/>
              <a:pathLst>
                <a:path w="26801" h="34148" extrusionOk="0">
                  <a:moveTo>
                    <a:pt x="7647" y="0"/>
                  </a:moveTo>
                  <a:cubicBezTo>
                    <a:pt x="6910" y="0"/>
                    <a:pt x="6136" y="131"/>
                    <a:pt x="5381" y="660"/>
                  </a:cubicBezTo>
                  <a:cubicBezTo>
                    <a:pt x="3526" y="1964"/>
                    <a:pt x="3777" y="4169"/>
                    <a:pt x="3275" y="6124"/>
                  </a:cubicBezTo>
                  <a:cubicBezTo>
                    <a:pt x="1822" y="11721"/>
                    <a:pt x="1671" y="17085"/>
                    <a:pt x="1387" y="22899"/>
                  </a:cubicBezTo>
                  <a:cubicBezTo>
                    <a:pt x="1287" y="25188"/>
                    <a:pt x="0" y="29883"/>
                    <a:pt x="2557" y="31872"/>
                  </a:cubicBezTo>
                  <a:cubicBezTo>
                    <a:pt x="4295" y="33242"/>
                    <a:pt x="9274" y="34010"/>
                    <a:pt x="11513" y="34127"/>
                  </a:cubicBezTo>
                  <a:cubicBezTo>
                    <a:pt x="11808" y="34141"/>
                    <a:pt x="12108" y="34147"/>
                    <a:pt x="12410" y="34147"/>
                  </a:cubicBezTo>
                  <a:cubicBezTo>
                    <a:pt x="14297" y="34147"/>
                    <a:pt x="16298" y="33906"/>
                    <a:pt x="18113" y="33777"/>
                  </a:cubicBezTo>
                  <a:cubicBezTo>
                    <a:pt x="19232" y="33693"/>
                    <a:pt x="21421" y="33760"/>
                    <a:pt x="22290" y="33292"/>
                  </a:cubicBezTo>
                  <a:cubicBezTo>
                    <a:pt x="26801" y="30903"/>
                    <a:pt x="20285" y="22248"/>
                    <a:pt x="19566" y="18822"/>
                  </a:cubicBezTo>
                  <a:cubicBezTo>
                    <a:pt x="18647" y="14545"/>
                    <a:pt x="16308" y="10518"/>
                    <a:pt x="15072" y="6258"/>
                  </a:cubicBezTo>
                  <a:cubicBezTo>
                    <a:pt x="14713" y="5018"/>
                    <a:pt x="12857" y="100"/>
                    <a:pt x="10157" y="100"/>
                  </a:cubicBezTo>
                  <a:cubicBezTo>
                    <a:pt x="10092" y="100"/>
                    <a:pt x="10025" y="103"/>
                    <a:pt x="9959" y="109"/>
                  </a:cubicBezTo>
                  <a:cubicBezTo>
                    <a:pt x="9855" y="119"/>
                    <a:pt x="9749" y="123"/>
                    <a:pt x="9640" y="123"/>
                  </a:cubicBezTo>
                  <a:cubicBezTo>
                    <a:pt x="9042" y="123"/>
                    <a:pt x="8362" y="0"/>
                    <a:pt x="764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50" name="Google Shape;1350;p33"/>
          <p:cNvGrpSpPr/>
          <p:nvPr/>
        </p:nvGrpSpPr>
        <p:grpSpPr>
          <a:xfrm>
            <a:off x="7004938" y="109959"/>
            <a:ext cx="1936164" cy="1277563"/>
            <a:chOff x="7004938" y="109959"/>
            <a:chExt cx="1936164" cy="1277563"/>
          </a:xfrm>
        </p:grpSpPr>
        <p:grpSp>
          <p:nvGrpSpPr>
            <p:cNvPr id="1351" name="Google Shape;1351;p33"/>
            <p:cNvGrpSpPr/>
            <p:nvPr/>
          </p:nvGrpSpPr>
          <p:grpSpPr>
            <a:xfrm>
              <a:off x="8421506" y="218209"/>
              <a:ext cx="519596" cy="515192"/>
              <a:chOff x="2270700" y="2368975"/>
              <a:chExt cx="483750" cy="479650"/>
            </a:xfrm>
          </p:grpSpPr>
          <p:sp>
            <p:nvSpPr>
              <p:cNvPr id="1352" name="Google Shape;1352;p33"/>
              <p:cNvSpPr/>
              <p:nvPr/>
            </p:nvSpPr>
            <p:spPr>
              <a:xfrm>
                <a:off x="2270700" y="2368975"/>
                <a:ext cx="483750" cy="479650"/>
              </a:xfrm>
              <a:custGeom>
                <a:avLst/>
                <a:gdLst/>
                <a:ahLst/>
                <a:cxnLst/>
                <a:rect l="l" t="t" r="r" b="b"/>
                <a:pathLst>
                  <a:path w="19350" h="19186" extrusionOk="0">
                    <a:moveTo>
                      <a:pt x="7878" y="0"/>
                    </a:moveTo>
                    <a:cubicBezTo>
                      <a:pt x="5307" y="0"/>
                      <a:pt x="5950" y="2170"/>
                      <a:pt x="5999" y="4027"/>
                    </a:cubicBezTo>
                    <a:cubicBezTo>
                      <a:pt x="5075" y="3436"/>
                      <a:pt x="3808" y="2969"/>
                      <a:pt x="2676" y="2969"/>
                    </a:cubicBezTo>
                    <a:cubicBezTo>
                      <a:pt x="1250" y="2969"/>
                      <a:pt x="38" y="3711"/>
                      <a:pt x="1" y="5882"/>
                    </a:cubicBezTo>
                    <a:cubicBezTo>
                      <a:pt x="151" y="7586"/>
                      <a:pt x="1588" y="8622"/>
                      <a:pt x="2658" y="9691"/>
                    </a:cubicBezTo>
                    <a:cubicBezTo>
                      <a:pt x="1772" y="10159"/>
                      <a:pt x="84" y="11713"/>
                      <a:pt x="619" y="13033"/>
                    </a:cubicBezTo>
                    <a:cubicBezTo>
                      <a:pt x="636" y="13518"/>
                      <a:pt x="619" y="13919"/>
                      <a:pt x="953" y="14286"/>
                    </a:cubicBezTo>
                    <a:cubicBezTo>
                      <a:pt x="2149" y="15252"/>
                      <a:pt x="3702" y="15625"/>
                      <a:pt x="5253" y="15625"/>
                    </a:cubicBezTo>
                    <a:cubicBezTo>
                      <a:pt x="5849" y="15625"/>
                      <a:pt x="6444" y="15570"/>
                      <a:pt x="7019" y="15472"/>
                    </a:cubicBezTo>
                    <a:cubicBezTo>
                      <a:pt x="7047" y="15453"/>
                      <a:pt x="7075" y="15444"/>
                      <a:pt x="7101" y="15444"/>
                    </a:cubicBezTo>
                    <a:cubicBezTo>
                      <a:pt x="7465" y="15444"/>
                      <a:pt x="7685" y="17150"/>
                      <a:pt x="8572" y="17929"/>
                    </a:cubicBezTo>
                    <a:cubicBezTo>
                      <a:pt x="9296" y="18678"/>
                      <a:pt x="10205" y="19186"/>
                      <a:pt x="11107" y="19186"/>
                    </a:cubicBezTo>
                    <a:cubicBezTo>
                      <a:pt x="11913" y="19186"/>
                      <a:pt x="12713" y="18780"/>
                      <a:pt x="13368" y="17778"/>
                    </a:cubicBezTo>
                    <a:cubicBezTo>
                      <a:pt x="13836" y="16960"/>
                      <a:pt x="13552" y="15974"/>
                      <a:pt x="13518" y="15122"/>
                    </a:cubicBezTo>
                    <a:lnTo>
                      <a:pt x="13518" y="15122"/>
                    </a:lnTo>
                    <a:cubicBezTo>
                      <a:pt x="13874" y="15321"/>
                      <a:pt x="14335" y="15405"/>
                      <a:pt x="14829" y="15405"/>
                    </a:cubicBezTo>
                    <a:cubicBezTo>
                      <a:pt x="15496" y="15405"/>
                      <a:pt x="16222" y="15252"/>
                      <a:pt x="16826" y="15021"/>
                    </a:cubicBezTo>
                    <a:cubicBezTo>
                      <a:pt x="19349" y="13384"/>
                      <a:pt x="17963" y="10911"/>
                      <a:pt x="15690" y="10009"/>
                    </a:cubicBezTo>
                    <a:cubicBezTo>
                      <a:pt x="16593" y="9307"/>
                      <a:pt x="18481" y="8873"/>
                      <a:pt x="18831" y="7553"/>
                    </a:cubicBezTo>
                    <a:cubicBezTo>
                      <a:pt x="18798" y="6249"/>
                      <a:pt x="18430" y="5414"/>
                      <a:pt x="16943" y="5180"/>
                    </a:cubicBezTo>
                    <a:cubicBezTo>
                      <a:pt x="16625" y="5003"/>
                      <a:pt x="16303" y="4952"/>
                      <a:pt x="15979" y="4952"/>
                    </a:cubicBezTo>
                    <a:cubicBezTo>
                      <a:pt x="15537" y="4952"/>
                      <a:pt x="15090" y="5046"/>
                      <a:pt x="14638" y="5046"/>
                    </a:cubicBezTo>
                    <a:cubicBezTo>
                      <a:pt x="14529" y="5037"/>
                      <a:pt x="14423" y="5032"/>
                      <a:pt x="14318" y="5032"/>
                    </a:cubicBezTo>
                    <a:cubicBezTo>
                      <a:pt x="13535" y="5032"/>
                      <a:pt x="12844" y="5283"/>
                      <a:pt x="12048" y="5431"/>
                    </a:cubicBezTo>
                    <a:cubicBezTo>
                      <a:pt x="11847" y="5347"/>
                      <a:pt x="11914" y="4963"/>
                      <a:pt x="11831" y="4729"/>
                    </a:cubicBezTo>
                    <a:cubicBezTo>
                      <a:pt x="11647" y="3860"/>
                      <a:pt x="11379" y="2991"/>
                      <a:pt x="11045" y="2173"/>
                    </a:cubicBezTo>
                    <a:cubicBezTo>
                      <a:pt x="10444" y="936"/>
                      <a:pt x="9107" y="685"/>
                      <a:pt x="7937" y="0"/>
                    </a:cubicBezTo>
                    <a:cubicBezTo>
                      <a:pt x="7918" y="0"/>
                      <a:pt x="7898" y="0"/>
                      <a:pt x="78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3" name="Google Shape;1353;p33"/>
              <p:cNvSpPr/>
              <p:nvPr/>
            </p:nvSpPr>
            <p:spPr>
              <a:xfrm>
                <a:off x="2412325" y="2565300"/>
                <a:ext cx="148725" cy="127425"/>
              </a:xfrm>
              <a:custGeom>
                <a:avLst/>
                <a:gdLst/>
                <a:ahLst/>
                <a:cxnLst/>
                <a:rect l="l" t="t" r="r" b="b"/>
                <a:pathLst>
                  <a:path w="5949" h="5097" extrusionOk="0">
                    <a:moveTo>
                      <a:pt x="3605" y="33"/>
                    </a:moveTo>
                    <a:cubicBezTo>
                      <a:pt x="3595" y="33"/>
                      <a:pt x="3585" y="33"/>
                      <a:pt x="3576" y="34"/>
                    </a:cubicBezTo>
                    <a:cubicBezTo>
                      <a:pt x="2907" y="84"/>
                      <a:pt x="2707" y="0"/>
                      <a:pt x="2105" y="167"/>
                    </a:cubicBezTo>
                    <a:cubicBezTo>
                      <a:pt x="1237" y="385"/>
                      <a:pt x="418" y="1036"/>
                      <a:pt x="234" y="1955"/>
                    </a:cubicBezTo>
                    <a:cubicBezTo>
                      <a:pt x="0" y="3091"/>
                      <a:pt x="953" y="4579"/>
                      <a:pt x="2055" y="4896"/>
                    </a:cubicBezTo>
                    <a:cubicBezTo>
                      <a:pt x="2482" y="5024"/>
                      <a:pt x="2955" y="5097"/>
                      <a:pt x="3419" y="5097"/>
                    </a:cubicBezTo>
                    <a:cubicBezTo>
                      <a:pt x="4716" y="5097"/>
                      <a:pt x="5948" y="4525"/>
                      <a:pt x="5948" y="2975"/>
                    </a:cubicBezTo>
                    <a:cubicBezTo>
                      <a:pt x="5948" y="2340"/>
                      <a:pt x="5798" y="1571"/>
                      <a:pt x="5330" y="1103"/>
                    </a:cubicBezTo>
                    <a:cubicBezTo>
                      <a:pt x="5036" y="809"/>
                      <a:pt x="4083" y="33"/>
                      <a:pt x="3605" y="3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54" name="Google Shape;1354;p33"/>
            <p:cNvSpPr/>
            <p:nvPr/>
          </p:nvSpPr>
          <p:spPr>
            <a:xfrm>
              <a:off x="8082136" y="862287"/>
              <a:ext cx="622307" cy="525235"/>
            </a:xfrm>
            <a:custGeom>
              <a:avLst/>
              <a:gdLst/>
              <a:ahLst/>
              <a:cxnLst/>
              <a:rect l="l" t="t" r="r" b="b"/>
              <a:pathLst>
                <a:path w="23175" h="19560" extrusionOk="0">
                  <a:moveTo>
                    <a:pt x="10899" y="1"/>
                  </a:moveTo>
                  <a:cubicBezTo>
                    <a:pt x="9111" y="1"/>
                    <a:pt x="7268" y="537"/>
                    <a:pt x="5464" y="1751"/>
                  </a:cubicBezTo>
                  <a:cubicBezTo>
                    <a:pt x="2840" y="4073"/>
                    <a:pt x="585" y="8668"/>
                    <a:pt x="217" y="13012"/>
                  </a:cubicBezTo>
                  <a:cubicBezTo>
                    <a:pt x="0" y="14366"/>
                    <a:pt x="1537" y="14416"/>
                    <a:pt x="2540" y="14700"/>
                  </a:cubicBezTo>
                  <a:cubicBezTo>
                    <a:pt x="3280" y="14779"/>
                    <a:pt x="4236" y="15355"/>
                    <a:pt x="5025" y="15355"/>
                  </a:cubicBezTo>
                  <a:cubicBezTo>
                    <a:pt x="5394" y="15355"/>
                    <a:pt x="5726" y="15229"/>
                    <a:pt x="5982" y="14867"/>
                  </a:cubicBezTo>
                  <a:cubicBezTo>
                    <a:pt x="6533" y="13848"/>
                    <a:pt x="6282" y="12745"/>
                    <a:pt x="6767" y="11742"/>
                  </a:cubicBezTo>
                  <a:cubicBezTo>
                    <a:pt x="7235" y="10640"/>
                    <a:pt x="8872" y="6379"/>
                    <a:pt x="11061" y="5995"/>
                  </a:cubicBezTo>
                  <a:cubicBezTo>
                    <a:pt x="11589" y="5858"/>
                    <a:pt x="12049" y="5791"/>
                    <a:pt x="12453" y="5791"/>
                  </a:cubicBezTo>
                  <a:cubicBezTo>
                    <a:pt x="14171" y="5791"/>
                    <a:pt x="14871" y="6995"/>
                    <a:pt x="15439" y="9119"/>
                  </a:cubicBezTo>
                  <a:cubicBezTo>
                    <a:pt x="15840" y="11542"/>
                    <a:pt x="15756" y="13915"/>
                    <a:pt x="15773" y="16387"/>
                  </a:cubicBezTo>
                  <a:cubicBezTo>
                    <a:pt x="15322" y="18910"/>
                    <a:pt x="17511" y="18710"/>
                    <a:pt x="19415" y="19245"/>
                  </a:cubicBezTo>
                  <a:cubicBezTo>
                    <a:pt x="20170" y="19429"/>
                    <a:pt x="20745" y="19559"/>
                    <a:pt x="21192" y="19559"/>
                  </a:cubicBezTo>
                  <a:cubicBezTo>
                    <a:pt x="22119" y="19559"/>
                    <a:pt x="22492" y="18999"/>
                    <a:pt x="22774" y="17206"/>
                  </a:cubicBezTo>
                  <a:cubicBezTo>
                    <a:pt x="23175" y="14182"/>
                    <a:pt x="22306" y="7565"/>
                    <a:pt x="19115" y="4023"/>
                  </a:cubicBezTo>
                  <a:cubicBezTo>
                    <a:pt x="16857" y="1576"/>
                    <a:pt x="13960" y="1"/>
                    <a:pt x="108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55" name="Google Shape;1355;p33"/>
            <p:cNvGrpSpPr/>
            <p:nvPr/>
          </p:nvGrpSpPr>
          <p:grpSpPr>
            <a:xfrm>
              <a:off x="7004938" y="109959"/>
              <a:ext cx="1143970" cy="1097032"/>
              <a:chOff x="5386175" y="1876050"/>
              <a:chExt cx="1065050" cy="1021350"/>
            </a:xfrm>
          </p:grpSpPr>
          <p:sp>
            <p:nvSpPr>
              <p:cNvPr id="1356" name="Google Shape;1356;p33"/>
              <p:cNvSpPr/>
              <p:nvPr/>
            </p:nvSpPr>
            <p:spPr>
              <a:xfrm>
                <a:off x="5581525" y="1972750"/>
                <a:ext cx="759800" cy="721675"/>
              </a:xfrm>
              <a:custGeom>
                <a:avLst/>
                <a:gdLst/>
                <a:ahLst/>
                <a:cxnLst/>
                <a:rect l="l" t="t" r="r" b="b"/>
                <a:pathLst>
                  <a:path w="30392" h="28867" extrusionOk="0">
                    <a:moveTo>
                      <a:pt x="17490" y="1"/>
                    </a:moveTo>
                    <a:cubicBezTo>
                      <a:pt x="17062" y="1"/>
                      <a:pt x="16629" y="31"/>
                      <a:pt x="16191" y="93"/>
                    </a:cubicBezTo>
                    <a:cubicBezTo>
                      <a:pt x="8455" y="2466"/>
                      <a:pt x="0" y="9283"/>
                      <a:pt x="735" y="17955"/>
                    </a:cubicBezTo>
                    <a:lnTo>
                      <a:pt x="752" y="17955"/>
                    </a:lnTo>
                    <a:cubicBezTo>
                      <a:pt x="1431" y="25568"/>
                      <a:pt x="6988" y="28867"/>
                      <a:pt x="13019" y="28867"/>
                    </a:cubicBezTo>
                    <a:cubicBezTo>
                      <a:pt x="20489" y="28867"/>
                      <a:pt x="28685" y="23806"/>
                      <a:pt x="29240" y="15615"/>
                    </a:cubicBezTo>
                    <a:cubicBezTo>
                      <a:pt x="30392" y="8642"/>
                      <a:pt x="24736" y="1"/>
                      <a:pt x="1749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7" name="Google Shape;1357;p33"/>
              <p:cNvSpPr/>
              <p:nvPr/>
            </p:nvSpPr>
            <p:spPr>
              <a:xfrm>
                <a:off x="5386175" y="1876050"/>
                <a:ext cx="1065050" cy="1021350"/>
              </a:xfrm>
              <a:custGeom>
                <a:avLst/>
                <a:gdLst/>
                <a:ahLst/>
                <a:cxnLst/>
                <a:rect l="l" t="t" r="r" b="b"/>
                <a:pathLst>
                  <a:path w="42602" h="40854" extrusionOk="0">
                    <a:moveTo>
                      <a:pt x="14046" y="8239"/>
                    </a:moveTo>
                    <a:lnTo>
                      <a:pt x="14147" y="8255"/>
                    </a:lnTo>
                    <a:cubicBezTo>
                      <a:pt x="15617" y="8456"/>
                      <a:pt x="17054" y="8723"/>
                      <a:pt x="18524" y="8874"/>
                    </a:cubicBezTo>
                    <a:cubicBezTo>
                      <a:pt x="18374" y="9960"/>
                      <a:pt x="18290" y="11029"/>
                      <a:pt x="18123" y="12115"/>
                    </a:cubicBezTo>
                    <a:cubicBezTo>
                      <a:pt x="18090" y="12332"/>
                      <a:pt x="18056" y="12566"/>
                      <a:pt x="18023" y="12783"/>
                    </a:cubicBezTo>
                    <a:lnTo>
                      <a:pt x="13228" y="12215"/>
                    </a:lnTo>
                    <a:lnTo>
                      <a:pt x="13010" y="12199"/>
                    </a:lnTo>
                    <a:cubicBezTo>
                      <a:pt x="13178" y="11413"/>
                      <a:pt x="13378" y="10628"/>
                      <a:pt x="13595" y="9859"/>
                    </a:cubicBezTo>
                    <a:lnTo>
                      <a:pt x="13595" y="9843"/>
                    </a:lnTo>
                    <a:cubicBezTo>
                      <a:pt x="13746" y="9308"/>
                      <a:pt x="13896" y="8773"/>
                      <a:pt x="14046" y="8239"/>
                    </a:cubicBezTo>
                    <a:close/>
                    <a:moveTo>
                      <a:pt x="19360" y="8940"/>
                    </a:moveTo>
                    <a:cubicBezTo>
                      <a:pt x="19911" y="8991"/>
                      <a:pt x="20462" y="9007"/>
                      <a:pt x="21014" y="9007"/>
                    </a:cubicBezTo>
                    <a:cubicBezTo>
                      <a:pt x="21341" y="9007"/>
                      <a:pt x="21669" y="9005"/>
                      <a:pt x="21996" y="9005"/>
                    </a:cubicBezTo>
                    <a:cubicBezTo>
                      <a:pt x="22488" y="9005"/>
                      <a:pt x="22979" y="9011"/>
                      <a:pt x="23470" y="9041"/>
                    </a:cubicBezTo>
                    <a:cubicBezTo>
                      <a:pt x="23219" y="10461"/>
                      <a:pt x="22969" y="11898"/>
                      <a:pt x="22718" y="13318"/>
                    </a:cubicBezTo>
                    <a:cubicBezTo>
                      <a:pt x="21983" y="13251"/>
                      <a:pt x="21248" y="13151"/>
                      <a:pt x="20496" y="13067"/>
                    </a:cubicBezTo>
                    <a:lnTo>
                      <a:pt x="18875" y="12884"/>
                    </a:lnTo>
                    <a:cubicBezTo>
                      <a:pt x="19059" y="11681"/>
                      <a:pt x="19176" y="10478"/>
                      <a:pt x="19326" y="9291"/>
                    </a:cubicBezTo>
                    <a:lnTo>
                      <a:pt x="19360" y="8940"/>
                    </a:lnTo>
                    <a:close/>
                    <a:moveTo>
                      <a:pt x="24322" y="9108"/>
                    </a:moveTo>
                    <a:lnTo>
                      <a:pt x="24406" y="9124"/>
                    </a:lnTo>
                    <a:cubicBezTo>
                      <a:pt x="25475" y="9291"/>
                      <a:pt x="26544" y="9509"/>
                      <a:pt x="27597" y="9793"/>
                    </a:cubicBezTo>
                    <a:cubicBezTo>
                      <a:pt x="27931" y="9876"/>
                      <a:pt x="28282" y="9960"/>
                      <a:pt x="28633" y="10043"/>
                    </a:cubicBezTo>
                    <a:cubicBezTo>
                      <a:pt x="28616" y="10578"/>
                      <a:pt x="28600" y="11113"/>
                      <a:pt x="28583" y="11630"/>
                    </a:cubicBezTo>
                    <a:cubicBezTo>
                      <a:pt x="28549" y="12282"/>
                      <a:pt x="28516" y="12934"/>
                      <a:pt x="28466" y="13569"/>
                    </a:cubicBezTo>
                    <a:cubicBezTo>
                      <a:pt x="28232" y="13569"/>
                      <a:pt x="28015" y="13552"/>
                      <a:pt x="27781" y="13552"/>
                    </a:cubicBezTo>
                    <a:cubicBezTo>
                      <a:pt x="26561" y="13552"/>
                      <a:pt x="25358" y="13552"/>
                      <a:pt x="24155" y="13452"/>
                    </a:cubicBezTo>
                    <a:lnTo>
                      <a:pt x="23570" y="13402"/>
                    </a:lnTo>
                    <a:cubicBezTo>
                      <a:pt x="23821" y="12031"/>
                      <a:pt x="24055" y="10645"/>
                      <a:pt x="24305" y="9258"/>
                    </a:cubicBezTo>
                    <a:cubicBezTo>
                      <a:pt x="24305" y="9208"/>
                      <a:pt x="24322" y="9158"/>
                      <a:pt x="24322" y="9108"/>
                    </a:cubicBezTo>
                    <a:close/>
                    <a:moveTo>
                      <a:pt x="29485" y="10227"/>
                    </a:moveTo>
                    <a:cubicBezTo>
                      <a:pt x="30655" y="10461"/>
                      <a:pt x="31841" y="10628"/>
                      <a:pt x="33027" y="10745"/>
                    </a:cubicBezTo>
                    <a:lnTo>
                      <a:pt x="33044" y="10745"/>
                    </a:lnTo>
                    <a:cubicBezTo>
                      <a:pt x="32927" y="11881"/>
                      <a:pt x="32827" y="13034"/>
                      <a:pt x="32760" y="14187"/>
                    </a:cubicBezTo>
                    <a:cubicBezTo>
                      <a:pt x="32292" y="14087"/>
                      <a:pt x="31808" y="14003"/>
                      <a:pt x="31323" y="13903"/>
                    </a:cubicBezTo>
                    <a:cubicBezTo>
                      <a:pt x="30655" y="13786"/>
                      <a:pt x="29986" y="13686"/>
                      <a:pt x="29318" y="13636"/>
                    </a:cubicBezTo>
                    <a:cubicBezTo>
                      <a:pt x="29351" y="13301"/>
                      <a:pt x="29385" y="12984"/>
                      <a:pt x="29402" y="12650"/>
                    </a:cubicBezTo>
                    <a:cubicBezTo>
                      <a:pt x="29452" y="11848"/>
                      <a:pt x="29468" y="11029"/>
                      <a:pt x="29485" y="10227"/>
                    </a:cubicBezTo>
                    <a:close/>
                    <a:moveTo>
                      <a:pt x="12843" y="13017"/>
                    </a:moveTo>
                    <a:lnTo>
                      <a:pt x="17873" y="13619"/>
                    </a:lnTo>
                    <a:cubicBezTo>
                      <a:pt x="17739" y="14387"/>
                      <a:pt x="17572" y="15173"/>
                      <a:pt x="17388" y="15941"/>
                    </a:cubicBezTo>
                    <a:cubicBezTo>
                      <a:pt x="17154" y="17011"/>
                      <a:pt x="16853" y="18063"/>
                      <a:pt x="16586" y="19116"/>
                    </a:cubicBezTo>
                    <a:cubicBezTo>
                      <a:pt x="15082" y="18949"/>
                      <a:pt x="13579" y="18748"/>
                      <a:pt x="12058" y="18581"/>
                    </a:cubicBezTo>
                    <a:cubicBezTo>
                      <a:pt x="12142" y="17779"/>
                      <a:pt x="12225" y="16961"/>
                      <a:pt x="12342" y="16158"/>
                    </a:cubicBezTo>
                    <a:cubicBezTo>
                      <a:pt x="12459" y="15106"/>
                      <a:pt x="12626" y="14053"/>
                      <a:pt x="12843" y="13017"/>
                    </a:cubicBezTo>
                    <a:close/>
                    <a:moveTo>
                      <a:pt x="18725" y="13719"/>
                    </a:moveTo>
                    <a:lnTo>
                      <a:pt x="19627" y="13836"/>
                    </a:lnTo>
                    <a:cubicBezTo>
                      <a:pt x="20613" y="13953"/>
                      <a:pt x="21599" y="14070"/>
                      <a:pt x="22584" y="14170"/>
                    </a:cubicBezTo>
                    <a:cubicBezTo>
                      <a:pt x="22484" y="14738"/>
                      <a:pt x="22401" y="15323"/>
                      <a:pt x="22300" y="15908"/>
                    </a:cubicBezTo>
                    <a:cubicBezTo>
                      <a:pt x="22100" y="17111"/>
                      <a:pt x="21916" y="18314"/>
                      <a:pt x="21749" y="19534"/>
                    </a:cubicBezTo>
                    <a:cubicBezTo>
                      <a:pt x="20312" y="19467"/>
                      <a:pt x="18892" y="19383"/>
                      <a:pt x="17455" y="19233"/>
                    </a:cubicBezTo>
                    <a:cubicBezTo>
                      <a:pt x="17655" y="18481"/>
                      <a:pt x="17856" y="17746"/>
                      <a:pt x="18040" y="16994"/>
                    </a:cubicBezTo>
                    <a:cubicBezTo>
                      <a:pt x="18290" y="15908"/>
                      <a:pt x="18524" y="14822"/>
                      <a:pt x="18725" y="13719"/>
                    </a:cubicBezTo>
                    <a:close/>
                    <a:moveTo>
                      <a:pt x="23437" y="14254"/>
                    </a:moveTo>
                    <a:cubicBezTo>
                      <a:pt x="24589" y="14354"/>
                      <a:pt x="25742" y="14421"/>
                      <a:pt x="26912" y="14421"/>
                    </a:cubicBezTo>
                    <a:cubicBezTo>
                      <a:pt x="27397" y="14421"/>
                      <a:pt x="27881" y="14421"/>
                      <a:pt x="28366" y="14438"/>
                    </a:cubicBezTo>
                    <a:cubicBezTo>
                      <a:pt x="28332" y="14738"/>
                      <a:pt x="28299" y="15056"/>
                      <a:pt x="28249" y="15356"/>
                    </a:cubicBezTo>
                    <a:cubicBezTo>
                      <a:pt x="28048" y="16793"/>
                      <a:pt x="27831" y="18214"/>
                      <a:pt x="27614" y="19634"/>
                    </a:cubicBezTo>
                    <a:lnTo>
                      <a:pt x="25676" y="19617"/>
                    </a:lnTo>
                    <a:cubicBezTo>
                      <a:pt x="24656" y="19617"/>
                      <a:pt x="23620" y="19600"/>
                      <a:pt x="22601" y="19567"/>
                    </a:cubicBezTo>
                    <a:cubicBezTo>
                      <a:pt x="22868" y="17796"/>
                      <a:pt x="23153" y="16025"/>
                      <a:pt x="23437" y="14254"/>
                    </a:cubicBezTo>
                    <a:close/>
                    <a:moveTo>
                      <a:pt x="29234" y="14488"/>
                    </a:moveTo>
                    <a:cubicBezTo>
                      <a:pt x="29619" y="14504"/>
                      <a:pt x="30003" y="14554"/>
                      <a:pt x="30387" y="14605"/>
                    </a:cubicBezTo>
                    <a:cubicBezTo>
                      <a:pt x="31173" y="14738"/>
                      <a:pt x="31941" y="14905"/>
                      <a:pt x="32710" y="15056"/>
                    </a:cubicBezTo>
                    <a:cubicBezTo>
                      <a:pt x="32710" y="15139"/>
                      <a:pt x="32693" y="15223"/>
                      <a:pt x="32693" y="15323"/>
                    </a:cubicBezTo>
                    <a:cubicBezTo>
                      <a:pt x="32610" y="16810"/>
                      <a:pt x="32526" y="18297"/>
                      <a:pt x="32409" y="19784"/>
                    </a:cubicBezTo>
                    <a:cubicBezTo>
                      <a:pt x="31089" y="19701"/>
                      <a:pt x="29786" y="19651"/>
                      <a:pt x="28466" y="19634"/>
                    </a:cubicBezTo>
                    <a:cubicBezTo>
                      <a:pt x="28633" y="18581"/>
                      <a:pt x="28800" y="17512"/>
                      <a:pt x="28950" y="16459"/>
                    </a:cubicBezTo>
                    <a:cubicBezTo>
                      <a:pt x="29051" y="15791"/>
                      <a:pt x="29151" y="15139"/>
                      <a:pt x="29234" y="14488"/>
                    </a:cubicBezTo>
                    <a:close/>
                    <a:moveTo>
                      <a:pt x="11974" y="19433"/>
                    </a:moveTo>
                    <a:cubicBezTo>
                      <a:pt x="13445" y="19600"/>
                      <a:pt x="14915" y="19801"/>
                      <a:pt x="16402" y="19968"/>
                    </a:cubicBezTo>
                    <a:cubicBezTo>
                      <a:pt x="16135" y="21138"/>
                      <a:pt x="15934" y="22324"/>
                      <a:pt x="15767" y="23510"/>
                    </a:cubicBezTo>
                    <a:cubicBezTo>
                      <a:pt x="15701" y="24028"/>
                      <a:pt x="15650" y="24529"/>
                      <a:pt x="15584" y="25031"/>
                    </a:cubicBezTo>
                    <a:lnTo>
                      <a:pt x="11457" y="24947"/>
                    </a:lnTo>
                    <a:cubicBezTo>
                      <a:pt x="11523" y="24212"/>
                      <a:pt x="11590" y="23477"/>
                      <a:pt x="11657" y="22725"/>
                    </a:cubicBezTo>
                    <a:lnTo>
                      <a:pt x="11674" y="22725"/>
                    </a:lnTo>
                    <a:cubicBezTo>
                      <a:pt x="11774" y="21622"/>
                      <a:pt x="11874" y="20536"/>
                      <a:pt x="11974" y="19433"/>
                    </a:cubicBezTo>
                    <a:close/>
                    <a:moveTo>
                      <a:pt x="17254" y="20068"/>
                    </a:moveTo>
                    <a:cubicBezTo>
                      <a:pt x="18725" y="20219"/>
                      <a:pt x="20162" y="20319"/>
                      <a:pt x="21615" y="20386"/>
                    </a:cubicBezTo>
                    <a:cubicBezTo>
                      <a:pt x="21398" y="21973"/>
                      <a:pt x="21181" y="23560"/>
                      <a:pt x="20997" y="25148"/>
                    </a:cubicBezTo>
                    <a:lnTo>
                      <a:pt x="16452" y="25047"/>
                    </a:lnTo>
                    <a:cubicBezTo>
                      <a:pt x="16469" y="24880"/>
                      <a:pt x="16503" y="24697"/>
                      <a:pt x="16519" y="24529"/>
                    </a:cubicBezTo>
                    <a:cubicBezTo>
                      <a:pt x="16653" y="23243"/>
                      <a:pt x="16853" y="21973"/>
                      <a:pt x="17121" y="20720"/>
                    </a:cubicBezTo>
                    <a:cubicBezTo>
                      <a:pt x="17154" y="20503"/>
                      <a:pt x="17204" y="20285"/>
                      <a:pt x="17254" y="20068"/>
                    </a:cubicBezTo>
                    <a:close/>
                    <a:moveTo>
                      <a:pt x="22467" y="20419"/>
                    </a:moveTo>
                    <a:cubicBezTo>
                      <a:pt x="23236" y="20436"/>
                      <a:pt x="24005" y="20453"/>
                      <a:pt x="24773" y="20469"/>
                    </a:cubicBezTo>
                    <a:lnTo>
                      <a:pt x="27463" y="20486"/>
                    </a:lnTo>
                    <a:cubicBezTo>
                      <a:pt x="27330" y="21288"/>
                      <a:pt x="27213" y="22073"/>
                      <a:pt x="27079" y="22875"/>
                    </a:cubicBezTo>
                    <a:cubicBezTo>
                      <a:pt x="26962" y="23677"/>
                      <a:pt x="26845" y="24463"/>
                      <a:pt x="26745" y="25248"/>
                    </a:cubicBezTo>
                    <a:lnTo>
                      <a:pt x="25074" y="25215"/>
                    </a:lnTo>
                    <a:lnTo>
                      <a:pt x="21833" y="25164"/>
                    </a:lnTo>
                    <a:cubicBezTo>
                      <a:pt x="21849" y="25014"/>
                      <a:pt x="21866" y="24847"/>
                      <a:pt x="21883" y="24697"/>
                    </a:cubicBezTo>
                    <a:cubicBezTo>
                      <a:pt x="22066" y="23276"/>
                      <a:pt x="22267" y="21839"/>
                      <a:pt x="22467" y="20419"/>
                    </a:cubicBezTo>
                    <a:close/>
                    <a:moveTo>
                      <a:pt x="28349" y="20486"/>
                    </a:moveTo>
                    <a:cubicBezTo>
                      <a:pt x="29686" y="20503"/>
                      <a:pt x="31006" y="20553"/>
                      <a:pt x="32342" y="20636"/>
                    </a:cubicBezTo>
                    <a:cubicBezTo>
                      <a:pt x="32342" y="20720"/>
                      <a:pt x="32326" y="20803"/>
                      <a:pt x="32309" y="20887"/>
                    </a:cubicBezTo>
                    <a:cubicBezTo>
                      <a:pt x="32225" y="21823"/>
                      <a:pt x="32108" y="22708"/>
                      <a:pt x="31958" y="23627"/>
                    </a:cubicBezTo>
                    <a:cubicBezTo>
                      <a:pt x="31874" y="24195"/>
                      <a:pt x="31757" y="24763"/>
                      <a:pt x="31657" y="25331"/>
                    </a:cubicBezTo>
                    <a:cubicBezTo>
                      <a:pt x="30304" y="25315"/>
                      <a:pt x="28950" y="25298"/>
                      <a:pt x="27597" y="25265"/>
                    </a:cubicBezTo>
                    <a:lnTo>
                      <a:pt x="27614" y="25265"/>
                    </a:lnTo>
                    <a:cubicBezTo>
                      <a:pt x="27681" y="24814"/>
                      <a:pt x="27747" y="24379"/>
                      <a:pt x="27814" y="23928"/>
                    </a:cubicBezTo>
                    <a:cubicBezTo>
                      <a:pt x="27998" y="22775"/>
                      <a:pt x="28165" y="21639"/>
                      <a:pt x="28349" y="20486"/>
                    </a:cubicBezTo>
                    <a:close/>
                    <a:moveTo>
                      <a:pt x="11373" y="25816"/>
                    </a:moveTo>
                    <a:lnTo>
                      <a:pt x="15483" y="25900"/>
                    </a:lnTo>
                    <a:cubicBezTo>
                      <a:pt x="15383" y="26902"/>
                      <a:pt x="15300" y="27921"/>
                      <a:pt x="15216" y="28941"/>
                    </a:cubicBezTo>
                    <a:cubicBezTo>
                      <a:pt x="13946" y="28907"/>
                      <a:pt x="12693" y="28874"/>
                      <a:pt x="11423" y="28807"/>
                    </a:cubicBezTo>
                    <a:lnTo>
                      <a:pt x="11440" y="28807"/>
                    </a:lnTo>
                    <a:lnTo>
                      <a:pt x="11089" y="28790"/>
                    </a:lnTo>
                    <a:cubicBezTo>
                      <a:pt x="11189" y="27788"/>
                      <a:pt x="11273" y="26802"/>
                      <a:pt x="11373" y="25816"/>
                    </a:cubicBezTo>
                    <a:close/>
                    <a:moveTo>
                      <a:pt x="16352" y="25900"/>
                    </a:moveTo>
                    <a:lnTo>
                      <a:pt x="16887" y="25916"/>
                    </a:lnTo>
                    <a:lnTo>
                      <a:pt x="20880" y="26000"/>
                    </a:lnTo>
                    <a:cubicBezTo>
                      <a:pt x="20763" y="27002"/>
                      <a:pt x="20646" y="28005"/>
                      <a:pt x="20546" y="29007"/>
                    </a:cubicBezTo>
                    <a:cubicBezTo>
                      <a:pt x="19694" y="29007"/>
                      <a:pt x="18842" y="29007"/>
                      <a:pt x="18006" y="28991"/>
                    </a:cubicBezTo>
                    <a:cubicBezTo>
                      <a:pt x="17355" y="28991"/>
                      <a:pt x="16720" y="28974"/>
                      <a:pt x="16068" y="28957"/>
                    </a:cubicBezTo>
                    <a:cubicBezTo>
                      <a:pt x="16152" y="27938"/>
                      <a:pt x="16252" y="26919"/>
                      <a:pt x="16352" y="25900"/>
                    </a:cubicBezTo>
                    <a:close/>
                    <a:moveTo>
                      <a:pt x="21732" y="26017"/>
                    </a:moveTo>
                    <a:lnTo>
                      <a:pt x="26628" y="26117"/>
                    </a:lnTo>
                    <a:lnTo>
                      <a:pt x="26210" y="29074"/>
                    </a:lnTo>
                    <a:lnTo>
                      <a:pt x="24589" y="29041"/>
                    </a:lnTo>
                    <a:lnTo>
                      <a:pt x="21398" y="29024"/>
                    </a:lnTo>
                    <a:cubicBezTo>
                      <a:pt x="21498" y="28022"/>
                      <a:pt x="21615" y="27019"/>
                      <a:pt x="21732" y="26017"/>
                    </a:cubicBezTo>
                    <a:close/>
                    <a:moveTo>
                      <a:pt x="27480" y="26133"/>
                    </a:moveTo>
                    <a:cubicBezTo>
                      <a:pt x="28817" y="26150"/>
                      <a:pt x="30153" y="26184"/>
                      <a:pt x="31490" y="26200"/>
                    </a:cubicBezTo>
                    <a:cubicBezTo>
                      <a:pt x="31473" y="26267"/>
                      <a:pt x="31457" y="26351"/>
                      <a:pt x="31440" y="26434"/>
                    </a:cubicBezTo>
                    <a:cubicBezTo>
                      <a:pt x="31256" y="27336"/>
                      <a:pt x="31089" y="28255"/>
                      <a:pt x="30939" y="29191"/>
                    </a:cubicBezTo>
                    <a:cubicBezTo>
                      <a:pt x="29652" y="29141"/>
                      <a:pt x="28349" y="29108"/>
                      <a:pt x="27062" y="29091"/>
                    </a:cubicBezTo>
                    <a:lnTo>
                      <a:pt x="27062" y="29074"/>
                    </a:lnTo>
                    <a:cubicBezTo>
                      <a:pt x="27196" y="28088"/>
                      <a:pt x="27330" y="27119"/>
                      <a:pt x="27480" y="26133"/>
                    </a:cubicBezTo>
                    <a:close/>
                    <a:moveTo>
                      <a:pt x="25471" y="1"/>
                    </a:moveTo>
                    <a:cubicBezTo>
                      <a:pt x="25282" y="1"/>
                      <a:pt x="25112" y="126"/>
                      <a:pt x="25057" y="319"/>
                    </a:cubicBezTo>
                    <a:cubicBezTo>
                      <a:pt x="24573" y="2942"/>
                      <a:pt x="24088" y="5565"/>
                      <a:pt x="23620" y="8189"/>
                    </a:cubicBezTo>
                    <a:cubicBezTo>
                      <a:pt x="23036" y="8155"/>
                      <a:pt x="22467" y="8138"/>
                      <a:pt x="21883" y="8138"/>
                    </a:cubicBezTo>
                    <a:cubicBezTo>
                      <a:pt x="21081" y="8138"/>
                      <a:pt x="20279" y="8138"/>
                      <a:pt x="19477" y="8088"/>
                    </a:cubicBezTo>
                    <a:cubicBezTo>
                      <a:pt x="19811" y="5916"/>
                      <a:pt x="20245" y="3761"/>
                      <a:pt x="20345" y="1555"/>
                    </a:cubicBezTo>
                    <a:cubicBezTo>
                      <a:pt x="20362" y="1238"/>
                      <a:pt x="20362" y="937"/>
                      <a:pt x="20362" y="603"/>
                    </a:cubicBezTo>
                    <a:cubicBezTo>
                      <a:pt x="20362" y="327"/>
                      <a:pt x="20149" y="189"/>
                      <a:pt x="19936" y="189"/>
                    </a:cubicBezTo>
                    <a:cubicBezTo>
                      <a:pt x="19723" y="189"/>
                      <a:pt x="19510" y="327"/>
                      <a:pt x="19510" y="603"/>
                    </a:cubicBezTo>
                    <a:cubicBezTo>
                      <a:pt x="19510" y="3109"/>
                      <a:pt x="18992" y="5565"/>
                      <a:pt x="18625" y="8021"/>
                    </a:cubicBezTo>
                    <a:lnTo>
                      <a:pt x="18491" y="8005"/>
                    </a:lnTo>
                    <a:cubicBezTo>
                      <a:pt x="17388" y="7888"/>
                      <a:pt x="16285" y="7704"/>
                      <a:pt x="15183" y="7537"/>
                    </a:cubicBezTo>
                    <a:lnTo>
                      <a:pt x="14264" y="7403"/>
                    </a:lnTo>
                    <a:cubicBezTo>
                      <a:pt x="14598" y="6184"/>
                      <a:pt x="14865" y="4947"/>
                      <a:pt x="15049" y="3694"/>
                    </a:cubicBezTo>
                    <a:cubicBezTo>
                      <a:pt x="15082" y="3427"/>
                      <a:pt x="15116" y="3159"/>
                      <a:pt x="15149" y="2892"/>
                    </a:cubicBezTo>
                    <a:cubicBezTo>
                      <a:pt x="15124" y="2616"/>
                      <a:pt x="14915" y="2478"/>
                      <a:pt x="14708" y="2478"/>
                    </a:cubicBezTo>
                    <a:cubicBezTo>
                      <a:pt x="14502" y="2478"/>
                      <a:pt x="14297" y="2616"/>
                      <a:pt x="14280" y="2892"/>
                    </a:cubicBezTo>
                    <a:cubicBezTo>
                      <a:pt x="14113" y="4362"/>
                      <a:pt x="13829" y="5833"/>
                      <a:pt x="13411" y="7270"/>
                    </a:cubicBezTo>
                    <a:lnTo>
                      <a:pt x="8399" y="6518"/>
                    </a:lnTo>
                    <a:lnTo>
                      <a:pt x="7563" y="6401"/>
                    </a:lnTo>
                    <a:cubicBezTo>
                      <a:pt x="7523" y="6389"/>
                      <a:pt x="7482" y="6384"/>
                      <a:pt x="7442" y="6384"/>
                    </a:cubicBezTo>
                    <a:cubicBezTo>
                      <a:pt x="7253" y="6384"/>
                      <a:pt x="7084" y="6508"/>
                      <a:pt x="7029" y="6701"/>
                    </a:cubicBezTo>
                    <a:cubicBezTo>
                      <a:pt x="6962" y="6935"/>
                      <a:pt x="7096" y="7169"/>
                      <a:pt x="7330" y="7236"/>
                    </a:cubicBezTo>
                    <a:lnTo>
                      <a:pt x="13178" y="8105"/>
                    </a:lnTo>
                    <a:cubicBezTo>
                      <a:pt x="13094" y="8389"/>
                      <a:pt x="13010" y="8690"/>
                      <a:pt x="12927" y="8974"/>
                    </a:cubicBezTo>
                    <a:cubicBezTo>
                      <a:pt x="12643" y="9993"/>
                      <a:pt x="12359" y="11012"/>
                      <a:pt x="12142" y="12048"/>
                    </a:cubicBezTo>
                    <a:lnTo>
                      <a:pt x="12142" y="12082"/>
                    </a:lnTo>
                    <a:lnTo>
                      <a:pt x="5007" y="11246"/>
                    </a:lnTo>
                    <a:cubicBezTo>
                      <a:pt x="4773" y="11246"/>
                      <a:pt x="4573" y="11430"/>
                      <a:pt x="4573" y="11681"/>
                    </a:cubicBezTo>
                    <a:cubicBezTo>
                      <a:pt x="4589" y="11915"/>
                      <a:pt x="4773" y="12098"/>
                      <a:pt x="5007" y="12098"/>
                    </a:cubicBezTo>
                    <a:lnTo>
                      <a:pt x="11974" y="12917"/>
                    </a:lnTo>
                    <a:cubicBezTo>
                      <a:pt x="11824" y="13702"/>
                      <a:pt x="11690" y="14488"/>
                      <a:pt x="11590" y="15273"/>
                    </a:cubicBezTo>
                    <a:cubicBezTo>
                      <a:pt x="11440" y="16342"/>
                      <a:pt x="11323" y="17412"/>
                      <a:pt x="11206" y="18481"/>
                    </a:cubicBezTo>
                    <a:cubicBezTo>
                      <a:pt x="10604" y="18431"/>
                      <a:pt x="10003" y="18364"/>
                      <a:pt x="9401" y="18331"/>
                    </a:cubicBezTo>
                    <a:cubicBezTo>
                      <a:pt x="8464" y="18260"/>
                      <a:pt x="7522" y="18218"/>
                      <a:pt x="6581" y="18218"/>
                    </a:cubicBezTo>
                    <a:cubicBezTo>
                      <a:pt x="4856" y="18218"/>
                      <a:pt x="3135" y="18358"/>
                      <a:pt x="1448" y="18715"/>
                    </a:cubicBezTo>
                    <a:cubicBezTo>
                      <a:pt x="1131" y="18782"/>
                      <a:pt x="813" y="18865"/>
                      <a:pt x="496" y="18949"/>
                    </a:cubicBezTo>
                    <a:cubicBezTo>
                      <a:pt x="0" y="19073"/>
                      <a:pt x="150" y="19799"/>
                      <a:pt x="600" y="19799"/>
                    </a:cubicBezTo>
                    <a:cubicBezTo>
                      <a:pt x="636" y="19799"/>
                      <a:pt x="674" y="19794"/>
                      <a:pt x="713" y="19784"/>
                    </a:cubicBezTo>
                    <a:cubicBezTo>
                      <a:pt x="2664" y="19265"/>
                      <a:pt x="4663" y="19082"/>
                      <a:pt x="6666" y="19082"/>
                    </a:cubicBezTo>
                    <a:cubicBezTo>
                      <a:pt x="7305" y="19082"/>
                      <a:pt x="7944" y="19100"/>
                      <a:pt x="8583" y="19133"/>
                    </a:cubicBezTo>
                    <a:cubicBezTo>
                      <a:pt x="9435" y="19183"/>
                      <a:pt x="10270" y="19250"/>
                      <a:pt x="11122" y="19350"/>
                    </a:cubicBezTo>
                    <a:cubicBezTo>
                      <a:pt x="11039" y="20185"/>
                      <a:pt x="10972" y="21021"/>
                      <a:pt x="10888" y="21873"/>
                    </a:cubicBezTo>
                    <a:lnTo>
                      <a:pt x="10588" y="24947"/>
                    </a:lnTo>
                    <a:lnTo>
                      <a:pt x="10437" y="24947"/>
                    </a:lnTo>
                    <a:lnTo>
                      <a:pt x="2233" y="24780"/>
                    </a:lnTo>
                    <a:cubicBezTo>
                      <a:pt x="1682" y="24780"/>
                      <a:pt x="1682" y="25632"/>
                      <a:pt x="2233" y="25649"/>
                    </a:cubicBezTo>
                    <a:lnTo>
                      <a:pt x="10504" y="25799"/>
                    </a:lnTo>
                    <a:cubicBezTo>
                      <a:pt x="10421" y="26718"/>
                      <a:pt x="10337" y="27654"/>
                      <a:pt x="10237" y="28573"/>
                    </a:cubicBezTo>
                    <a:cubicBezTo>
                      <a:pt x="10237" y="28623"/>
                      <a:pt x="10237" y="28690"/>
                      <a:pt x="10220" y="28740"/>
                    </a:cubicBezTo>
                    <a:cubicBezTo>
                      <a:pt x="9535" y="28707"/>
                      <a:pt x="8833" y="28656"/>
                      <a:pt x="8148" y="28606"/>
                    </a:cubicBezTo>
                    <a:cubicBezTo>
                      <a:pt x="7752" y="28569"/>
                      <a:pt x="7339" y="28532"/>
                      <a:pt x="6928" y="28532"/>
                    </a:cubicBezTo>
                    <a:cubicBezTo>
                      <a:pt x="6419" y="28532"/>
                      <a:pt x="5912" y="28589"/>
                      <a:pt x="5441" y="28773"/>
                    </a:cubicBezTo>
                    <a:cubicBezTo>
                      <a:pt x="5208" y="28857"/>
                      <a:pt x="5007" y="28957"/>
                      <a:pt x="4807" y="29091"/>
                    </a:cubicBezTo>
                    <a:cubicBezTo>
                      <a:pt x="4606" y="29225"/>
                      <a:pt x="4539" y="29475"/>
                      <a:pt x="4656" y="29692"/>
                    </a:cubicBezTo>
                    <a:cubicBezTo>
                      <a:pt x="4734" y="29826"/>
                      <a:pt x="4879" y="29900"/>
                      <a:pt x="5026" y="29900"/>
                    </a:cubicBezTo>
                    <a:cubicBezTo>
                      <a:pt x="5100" y="29900"/>
                      <a:pt x="5174" y="29882"/>
                      <a:pt x="5241" y="29843"/>
                    </a:cubicBezTo>
                    <a:cubicBezTo>
                      <a:pt x="5558" y="29609"/>
                      <a:pt x="5943" y="29475"/>
                      <a:pt x="6327" y="29425"/>
                    </a:cubicBezTo>
                    <a:cubicBezTo>
                      <a:pt x="6544" y="29400"/>
                      <a:pt x="6766" y="29387"/>
                      <a:pt x="6987" y="29387"/>
                    </a:cubicBezTo>
                    <a:cubicBezTo>
                      <a:pt x="7208" y="29387"/>
                      <a:pt x="7430" y="29400"/>
                      <a:pt x="7647" y="29425"/>
                    </a:cubicBezTo>
                    <a:cubicBezTo>
                      <a:pt x="8482" y="29475"/>
                      <a:pt x="9301" y="29542"/>
                      <a:pt x="10137" y="29592"/>
                    </a:cubicBezTo>
                    <a:cubicBezTo>
                      <a:pt x="9953" y="31480"/>
                      <a:pt x="9769" y="33352"/>
                      <a:pt x="9585" y="35240"/>
                    </a:cubicBezTo>
                    <a:cubicBezTo>
                      <a:pt x="9568" y="35507"/>
                      <a:pt x="9535" y="35791"/>
                      <a:pt x="9502" y="36075"/>
                    </a:cubicBezTo>
                    <a:cubicBezTo>
                      <a:pt x="9518" y="36309"/>
                      <a:pt x="9702" y="36493"/>
                      <a:pt x="9936" y="36509"/>
                    </a:cubicBezTo>
                    <a:cubicBezTo>
                      <a:pt x="10170" y="36493"/>
                      <a:pt x="10370" y="36309"/>
                      <a:pt x="10370" y="36075"/>
                    </a:cubicBezTo>
                    <a:lnTo>
                      <a:pt x="10989" y="29676"/>
                    </a:lnTo>
                    <a:cubicBezTo>
                      <a:pt x="12359" y="29743"/>
                      <a:pt x="13746" y="29793"/>
                      <a:pt x="15116" y="29826"/>
                    </a:cubicBezTo>
                    <a:lnTo>
                      <a:pt x="14999" y="31280"/>
                    </a:lnTo>
                    <a:cubicBezTo>
                      <a:pt x="14932" y="32433"/>
                      <a:pt x="14798" y="33569"/>
                      <a:pt x="14598" y="34705"/>
                    </a:cubicBezTo>
                    <a:cubicBezTo>
                      <a:pt x="14364" y="35758"/>
                      <a:pt x="14080" y="36810"/>
                      <a:pt x="14030" y="37896"/>
                    </a:cubicBezTo>
                    <a:cubicBezTo>
                      <a:pt x="14013" y="38113"/>
                      <a:pt x="14030" y="38347"/>
                      <a:pt x="14046" y="38565"/>
                    </a:cubicBezTo>
                    <a:cubicBezTo>
                      <a:pt x="14063" y="38799"/>
                      <a:pt x="14247" y="38982"/>
                      <a:pt x="14481" y="38999"/>
                    </a:cubicBezTo>
                    <a:cubicBezTo>
                      <a:pt x="14715" y="38982"/>
                      <a:pt x="14915" y="38799"/>
                      <a:pt x="14915" y="38565"/>
                    </a:cubicBezTo>
                    <a:lnTo>
                      <a:pt x="14915" y="38230"/>
                    </a:lnTo>
                    <a:cubicBezTo>
                      <a:pt x="14915" y="38180"/>
                      <a:pt x="14898" y="38130"/>
                      <a:pt x="14882" y="38080"/>
                    </a:cubicBezTo>
                    <a:cubicBezTo>
                      <a:pt x="14882" y="37245"/>
                      <a:pt x="15099" y="36409"/>
                      <a:pt x="15266" y="35607"/>
                    </a:cubicBezTo>
                    <a:cubicBezTo>
                      <a:pt x="15383" y="35073"/>
                      <a:pt x="15500" y="34555"/>
                      <a:pt x="15600" y="34020"/>
                    </a:cubicBezTo>
                    <a:cubicBezTo>
                      <a:pt x="15684" y="33418"/>
                      <a:pt x="15734" y="32817"/>
                      <a:pt x="15784" y="32215"/>
                    </a:cubicBezTo>
                    <a:cubicBezTo>
                      <a:pt x="15851" y="31430"/>
                      <a:pt x="15918" y="30628"/>
                      <a:pt x="15985" y="29826"/>
                    </a:cubicBezTo>
                    <a:lnTo>
                      <a:pt x="17305" y="29843"/>
                    </a:lnTo>
                    <a:cubicBezTo>
                      <a:pt x="18357" y="29859"/>
                      <a:pt x="19393" y="29876"/>
                      <a:pt x="20429" y="29876"/>
                    </a:cubicBezTo>
                    <a:cubicBezTo>
                      <a:pt x="20379" y="30444"/>
                      <a:pt x="20312" y="30996"/>
                      <a:pt x="20262" y="31547"/>
                    </a:cubicBezTo>
                    <a:cubicBezTo>
                      <a:pt x="19995" y="34504"/>
                      <a:pt x="19777" y="37462"/>
                      <a:pt x="19543" y="40419"/>
                    </a:cubicBezTo>
                    <a:cubicBezTo>
                      <a:pt x="19543" y="40653"/>
                      <a:pt x="19744" y="40854"/>
                      <a:pt x="19978" y="40854"/>
                    </a:cubicBezTo>
                    <a:cubicBezTo>
                      <a:pt x="20212" y="40854"/>
                      <a:pt x="20396" y="40653"/>
                      <a:pt x="20412" y="40419"/>
                    </a:cubicBezTo>
                    <a:cubicBezTo>
                      <a:pt x="20680" y="36910"/>
                      <a:pt x="20947" y="33385"/>
                      <a:pt x="21298" y="29893"/>
                    </a:cubicBezTo>
                    <a:lnTo>
                      <a:pt x="23821" y="29910"/>
                    </a:lnTo>
                    <a:cubicBezTo>
                      <a:pt x="24573" y="29910"/>
                      <a:pt x="25325" y="29910"/>
                      <a:pt x="26077" y="29926"/>
                    </a:cubicBezTo>
                    <a:lnTo>
                      <a:pt x="26010" y="30411"/>
                    </a:lnTo>
                    <a:cubicBezTo>
                      <a:pt x="25692" y="32917"/>
                      <a:pt x="25425" y="35440"/>
                      <a:pt x="25291" y="37980"/>
                    </a:cubicBezTo>
                    <a:cubicBezTo>
                      <a:pt x="25275" y="38297"/>
                      <a:pt x="25258" y="38598"/>
                      <a:pt x="25241" y="38915"/>
                    </a:cubicBezTo>
                    <a:cubicBezTo>
                      <a:pt x="25241" y="39200"/>
                      <a:pt x="25454" y="39342"/>
                      <a:pt x="25667" y="39342"/>
                    </a:cubicBezTo>
                    <a:cubicBezTo>
                      <a:pt x="25880" y="39342"/>
                      <a:pt x="26093" y="39200"/>
                      <a:pt x="26093" y="38915"/>
                    </a:cubicBezTo>
                    <a:cubicBezTo>
                      <a:pt x="26244" y="35908"/>
                      <a:pt x="26544" y="32917"/>
                      <a:pt x="26929" y="29943"/>
                    </a:cubicBezTo>
                    <a:cubicBezTo>
                      <a:pt x="28082" y="29960"/>
                      <a:pt x="29234" y="29976"/>
                      <a:pt x="30371" y="30027"/>
                    </a:cubicBezTo>
                    <a:lnTo>
                      <a:pt x="30805" y="30043"/>
                    </a:lnTo>
                    <a:cubicBezTo>
                      <a:pt x="30722" y="30745"/>
                      <a:pt x="30671" y="31447"/>
                      <a:pt x="30655" y="32165"/>
                    </a:cubicBezTo>
                    <a:lnTo>
                      <a:pt x="30655" y="32884"/>
                    </a:lnTo>
                    <a:cubicBezTo>
                      <a:pt x="30655" y="33168"/>
                      <a:pt x="30868" y="33310"/>
                      <a:pt x="31081" y="33310"/>
                    </a:cubicBezTo>
                    <a:cubicBezTo>
                      <a:pt x="31294" y="33310"/>
                      <a:pt x="31507" y="33168"/>
                      <a:pt x="31507" y="32884"/>
                    </a:cubicBezTo>
                    <a:cubicBezTo>
                      <a:pt x="31490" y="31948"/>
                      <a:pt x="31540" y="31012"/>
                      <a:pt x="31674" y="30077"/>
                    </a:cubicBezTo>
                    <a:cubicBezTo>
                      <a:pt x="33395" y="30160"/>
                      <a:pt x="35133" y="30260"/>
                      <a:pt x="36854" y="30428"/>
                    </a:cubicBezTo>
                    <a:lnTo>
                      <a:pt x="37656" y="30511"/>
                    </a:lnTo>
                    <a:cubicBezTo>
                      <a:pt x="37889" y="30511"/>
                      <a:pt x="38090" y="30311"/>
                      <a:pt x="38090" y="30077"/>
                    </a:cubicBezTo>
                    <a:cubicBezTo>
                      <a:pt x="38090" y="29843"/>
                      <a:pt x="37889" y="29659"/>
                      <a:pt x="37656" y="29642"/>
                    </a:cubicBezTo>
                    <a:cubicBezTo>
                      <a:pt x="35701" y="29442"/>
                      <a:pt x="33746" y="29308"/>
                      <a:pt x="31791" y="29225"/>
                    </a:cubicBezTo>
                    <a:cubicBezTo>
                      <a:pt x="31891" y="28590"/>
                      <a:pt x="31991" y="27938"/>
                      <a:pt x="32125" y="27286"/>
                    </a:cubicBezTo>
                    <a:lnTo>
                      <a:pt x="32342" y="26217"/>
                    </a:lnTo>
                    <a:cubicBezTo>
                      <a:pt x="34798" y="26250"/>
                      <a:pt x="37271" y="26267"/>
                      <a:pt x="39727" y="26267"/>
                    </a:cubicBezTo>
                    <a:cubicBezTo>
                      <a:pt x="40279" y="26267"/>
                      <a:pt x="40279" y="25398"/>
                      <a:pt x="39727" y="25398"/>
                    </a:cubicBezTo>
                    <a:cubicBezTo>
                      <a:pt x="37321" y="25398"/>
                      <a:pt x="34915" y="25382"/>
                      <a:pt x="32493" y="25348"/>
                    </a:cubicBezTo>
                    <a:cubicBezTo>
                      <a:pt x="32727" y="24128"/>
                      <a:pt x="32927" y="22892"/>
                      <a:pt x="33077" y="21639"/>
                    </a:cubicBezTo>
                    <a:cubicBezTo>
                      <a:pt x="33111" y="21321"/>
                      <a:pt x="33144" y="21021"/>
                      <a:pt x="33161" y="20703"/>
                    </a:cubicBezTo>
                    <a:cubicBezTo>
                      <a:pt x="34498" y="20820"/>
                      <a:pt x="35818" y="21021"/>
                      <a:pt x="37138" y="21221"/>
                    </a:cubicBezTo>
                    <a:cubicBezTo>
                      <a:pt x="38155" y="21376"/>
                      <a:pt x="39213" y="21510"/>
                      <a:pt x="40272" y="21510"/>
                    </a:cubicBezTo>
                    <a:cubicBezTo>
                      <a:pt x="40586" y="21510"/>
                      <a:pt x="40901" y="21499"/>
                      <a:pt x="41214" y="21472"/>
                    </a:cubicBezTo>
                    <a:cubicBezTo>
                      <a:pt x="41549" y="21455"/>
                      <a:pt x="41900" y="21405"/>
                      <a:pt x="42234" y="21338"/>
                    </a:cubicBezTo>
                    <a:cubicBezTo>
                      <a:pt x="42468" y="21288"/>
                      <a:pt x="42601" y="21037"/>
                      <a:pt x="42551" y="20820"/>
                    </a:cubicBezTo>
                    <a:cubicBezTo>
                      <a:pt x="42496" y="20627"/>
                      <a:pt x="42327" y="20502"/>
                      <a:pt x="42138" y="20502"/>
                    </a:cubicBezTo>
                    <a:cubicBezTo>
                      <a:pt x="42098" y="20502"/>
                      <a:pt x="42057" y="20508"/>
                      <a:pt x="42017" y="20519"/>
                    </a:cubicBezTo>
                    <a:cubicBezTo>
                      <a:pt x="41461" y="20618"/>
                      <a:pt x="40900" y="20657"/>
                      <a:pt x="40337" y="20657"/>
                    </a:cubicBezTo>
                    <a:cubicBezTo>
                      <a:pt x="39563" y="20657"/>
                      <a:pt x="38788" y="20583"/>
                      <a:pt x="38023" y="20486"/>
                    </a:cubicBezTo>
                    <a:cubicBezTo>
                      <a:pt x="36670" y="20302"/>
                      <a:pt x="35300" y="20068"/>
                      <a:pt x="33946" y="19918"/>
                    </a:cubicBezTo>
                    <a:lnTo>
                      <a:pt x="33261" y="19851"/>
                    </a:lnTo>
                    <a:cubicBezTo>
                      <a:pt x="33361" y="18598"/>
                      <a:pt x="33445" y="17328"/>
                      <a:pt x="33512" y="16058"/>
                    </a:cubicBezTo>
                    <a:cubicBezTo>
                      <a:pt x="33529" y="15791"/>
                      <a:pt x="33545" y="15507"/>
                      <a:pt x="33562" y="15223"/>
                    </a:cubicBezTo>
                    <a:lnTo>
                      <a:pt x="33896" y="15290"/>
                    </a:lnTo>
                    <a:cubicBezTo>
                      <a:pt x="36586" y="15774"/>
                      <a:pt x="39293" y="16025"/>
                      <a:pt x="42017" y="16042"/>
                    </a:cubicBezTo>
                    <a:cubicBezTo>
                      <a:pt x="42568" y="16042"/>
                      <a:pt x="42568" y="15189"/>
                      <a:pt x="42017" y="15173"/>
                    </a:cubicBezTo>
                    <a:cubicBezTo>
                      <a:pt x="39610" y="15156"/>
                      <a:pt x="37221" y="14955"/>
                      <a:pt x="34849" y="14588"/>
                    </a:cubicBezTo>
                    <a:cubicBezTo>
                      <a:pt x="34431" y="14521"/>
                      <a:pt x="34030" y="14438"/>
                      <a:pt x="33612" y="14354"/>
                    </a:cubicBezTo>
                    <a:cubicBezTo>
                      <a:pt x="33679" y="13184"/>
                      <a:pt x="33779" y="11998"/>
                      <a:pt x="33896" y="10812"/>
                    </a:cubicBezTo>
                    <a:lnTo>
                      <a:pt x="34163" y="10828"/>
                    </a:lnTo>
                    <a:cubicBezTo>
                      <a:pt x="34756" y="10860"/>
                      <a:pt x="35349" y="10875"/>
                      <a:pt x="35943" y="10875"/>
                    </a:cubicBezTo>
                    <a:cubicBezTo>
                      <a:pt x="37577" y="10875"/>
                      <a:pt x="39212" y="10756"/>
                      <a:pt x="40830" y="10511"/>
                    </a:cubicBezTo>
                    <a:cubicBezTo>
                      <a:pt x="41098" y="10478"/>
                      <a:pt x="41365" y="10427"/>
                      <a:pt x="41632" y="10394"/>
                    </a:cubicBezTo>
                    <a:cubicBezTo>
                      <a:pt x="41866" y="10327"/>
                      <a:pt x="42000" y="10093"/>
                      <a:pt x="41933" y="9859"/>
                    </a:cubicBezTo>
                    <a:cubicBezTo>
                      <a:pt x="41878" y="9666"/>
                      <a:pt x="41709" y="9541"/>
                      <a:pt x="41529" y="9541"/>
                    </a:cubicBezTo>
                    <a:cubicBezTo>
                      <a:pt x="41491" y="9541"/>
                      <a:pt x="41453" y="9547"/>
                      <a:pt x="41415" y="9559"/>
                    </a:cubicBezTo>
                    <a:cubicBezTo>
                      <a:pt x="39647" y="9860"/>
                      <a:pt x="37868" y="10016"/>
                      <a:pt x="36086" y="10016"/>
                    </a:cubicBezTo>
                    <a:cubicBezTo>
                      <a:pt x="35696" y="10016"/>
                      <a:pt x="35306" y="10008"/>
                      <a:pt x="34915" y="9993"/>
                    </a:cubicBezTo>
                    <a:cubicBezTo>
                      <a:pt x="34598" y="9993"/>
                      <a:pt x="34280" y="9976"/>
                      <a:pt x="33980" y="9960"/>
                    </a:cubicBezTo>
                    <a:cubicBezTo>
                      <a:pt x="34163" y="8322"/>
                      <a:pt x="34464" y="6701"/>
                      <a:pt x="34865" y="5097"/>
                    </a:cubicBezTo>
                    <a:cubicBezTo>
                      <a:pt x="34932" y="4880"/>
                      <a:pt x="34982" y="4663"/>
                      <a:pt x="35049" y="4429"/>
                    </a:cubicBezTo>
                    <a:cubicBezTo>
                      <a:pt x="35116" y="4212"/>
                      <a:pt x="34982" y="3961"/>
                      <a:pt x="34748" y="3911"/>
                    </a:cubicBezTo>
                    <a:cubicBezTo>
                      <a:pt x="34710" y="3899"/>
                      <a:pt x="34671" y="3894"/>
                      <a:pt x="34633" y="3894"/>
                    </a:cubicBezTo>
                    <a:cubicBezTo>
                      <a:pt x="34454" y="3894"/>
                      <a:pt x="34285" y="4016"/>
                      <a:pt x="34230" y="4195"/>
                    </a:cubicBezTo>
                    <a:cubicBezTo>
                      <a:pt x="33712" y="6016"/>
                      <a:pt x="33361" y="7871"/>
                      <a:pt x="33144" y="9726"/>
                    </a:cubicBezTo>
                    <a:lnTo>
                      <a:pt x="33128" y="9893"/>
                    </a:lnTo>
                    <a:cubicBezTo>
                      <a:pt x="31908" y="9776"/>
                      <a:pt x="30705" y="9609"/>
                      <a:pt x="29518" y="9358"/>
                    </a:cubicBezTo>
                    <a:cubicBezTo>
                      <a:pt x="29518" y="9191"/>
                      <a:pt x="29518" y="9041"/>
                      <a:pt x="29535" y="8874"/>
                    </a:cubicBezTo>
                    <a:cubicBezTo>
                      <a:pt x="29686" y="6100"/>
                      <a:pt x="30254" y="3376"/>
                      <a:pt x="30838" y="653"/>
                    </a:cubicBezTo>
                    <a:cubicBezTo>
                      <a:pt x="30889" y="419"/>
                      <a:pt x="30755" y="185"/>
                      <a:pt x="30538" y="118"/>
                    </a:cubicBezTo>
                    <a:cubicBezTo>
                      <a:pt x="30505" y="111"/>
                      <a:pt x="30471" y="108"/>
                      <a:pt x="30439" y="108"/>
                    </a:cubicBezTo>
                    <a:cubicBezTo>
                      <a:pt x="30241" y="108"/>
                      <a:pt x="30060" y="233"/>
                      <a:pt x="30003" y="419"/>
                    </a:cubicBezTo>
                    <a:cubicBezTo>
                      <a:pt x="29485" y="2892"/>
                      <a:pt x="28967" y="5348"/>
                      <a:pt x="28750" y="7871"/>
                    </a:cubicBezTo>
                    <a:cubicBezTo>
                      <a:pt x="28700" y="8305"/>
                      <a:pt x="28683" y="8740"/>
                      <a:pt x="28666" y="9174"/>
                    </a:cubicBezTo>
                    <a:lnTo>
                      <a:pt x="28449" y="9124"/>
                    </a:lnTo>
                    <a:cubicBezTo>
                      <a:pt x="27397" y="8874"/>
                      <a:pt x="26344" y="8590"/>
                      <a:pt x="25275" y="8389"/>
                    </a:cubicBezTo>
                    <a:cubicBezTo>
                      <a:pt x="25007" y="8356"/>
                      <a:pt x="24740" y="8305"/>
                      <a:pt x="24473" y="8272"/>
                    </a:cubicBezTo>
                    <a:cubicBezTo>
                      <a:pt x="24940" y="5699"/>
                      <a:pt x="25408" y="3126"/>
                      <a:pt x="25893" y="553"/>
                    </a:cubicBezTo>
                    <a:cubicBezTo>
                      <a:pt x="25943" y="319"/>
                      <a:pt x="25809" y="85"/>
                      <a:pt x="25592" y="18"/>
                    </a:cubicBezTo>
                    <a:cubicBezTo>
                      <a:pt x="25551" y="6"/>
                      <a:pt x="25510" y="1"/>
                      <a:pt x="2547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TITLE_AND_TWO_COLUMNS_1_4_1_2">
    <p:spTree>
      <p:nvGrpSpPr>
        <p:cNvPr id="1" name="Shape 1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9" name="Google Shape;1359;p34"/>
          <p:cNvGrpSpPr/>
          <p:nvPr/>
        </p:nvGrpSpPr>
        <p:grpSpPr>
          <a:xfrm>
            <a:off x="7432489" y="3710869"/>
            <a:ext cx="1447756" cy="1283285"/>
            <a:chOff x="7432489" y="3710869"/>
            <a:chExt cx="1447756" cy="1283285"/>
          </a:xfrm>
        </p:grpSpPr>
        <p:sp>
          <p:nvSpPr>
            <p:cNvPr id="1360" name="Google Shape;1360;p34"/>
            <p:cNvSpPr/>
            <p:nvPr/>
          </p:nvSpPr>
          <p:spPr>
            <a:xfrm>
              <a:off x="8176924" y="3710869"/>
              <a:ext cx="703321" cy="494838"/>
            </a:xfrm>
            <a:custGeom>
              <a:avLst/>
              <a:gdLst/>
              <a:ahLst/>
              <a:cxnLst/>
              <a:rect l="l" t="t" r="r" b="b"/>
              <a:pathLst>
                <a:path w="26192" h="18428" extrusionOk="0">
                  <a:moveTo>
                    <a:pt x="12797" y="6506"/>
                  </a:moveTo>
                  <a:cubicBezTo>
                    <a:pt x="14548" y="6506"/>
                    <a:pt x="16600" y="7440"/>
                    <a:pt x="17327" y="9269"/>
                  </a:cubicBezTo>
                  <a:cubicBezTo>
                    <a:pt x="17463" y="10877"/>
                    <a:pt x="15021" y="11733"/>
                    <a:pt x="13063" y="11733"/>
                  </a:cubicBezTo>
                  <a:cubicBezTo>
                    <a:pt x="12132" y="11733"/>
                    <a:pt x="11310" y="11539"/>
                    <a:pt x="10928" y="11141"/>
                  </a:cubicBezTo>
                  <a:cubicBezTo>
                    <a:pt x="8821" y="8023"/>
                    <a:pt x="10565" y="6506"/>
                    <a:pt x="12797" y="6506"/>
                  </a:cubicBezTo>
                  <a:close/>
                  <a:moveTo>
                    <a:pt x="12243" y="0"/>
                  </a:moveTo>
                  <a:cubicBezTo>
                    <a:pt x="11633" y="0"/>
                    <a:pt x="11031" y="64"/>
                    <a:pt x="10443" y="197"/>
                  </a:cubicBezTo>
                  <a:cubicBezTo>
                    <a:pt x="3793" y="598"/>
                    <a:pt x="0" y="10038"/>
                    <a:pt x="3459" y="14750"/>
                  </a:cubicBezTo>
                  <a:cubicBezTo>
                    <a:pt x="5239" y="17211"/>
                    <a:pt x="9327" y="18428"/>
                    <a:pt x="13388" y="18428"/>
                  </a:cubicBezTo>
                  <a:cubicBezTo>
                    <a:pt x="18095" y="18428"/>
                    <a:pt x="22764" y="16793"/>
                    <a:pt x="23760" y="13563"/>
                  </a:cubicBezTo>
                  <a:cubicBezTo>
                    <a:pt x="26192" y="7370"/>
                    <a:pt x="18825" y="0"/>
                    <a:pt x="122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34"/>
            <p:cNvSpPr/>
            <p:nvPr/>
          </p:nvSpPr>
          <p:spPr>
            <a:xfrm>
              <a:off x="7432489" y="4541448"/>
              <a:ext cx="523167" cy="452706"/>
            </a:xfrm>
            <a:custGeom>
              <a:avLst/>
              <a:gdLst/>
              <a:ahLst/>
              <a:cxnLst/>
              <a:rect l="l" t="t" r="r" b="b"/>
              <a:pathLst>
                <a:path w="19483" h="16859" extrusionOk="0">
                  <a:moveTo>
                    <a:pt x="11109" y="0"/>
                  </a:moveTo>
                  <a:cubicBezTo>
                    <a:pt x="9328" y="0"/>
                    <a:pt x="6981" y="650"/>
                    <a:pt x="5548" y="1354"/>
                  </a:cubicBezTo>
                  <a:cubicBezTo>
                    <a:pt x="2874" y="2674"/>
                    <a:pt x="585" y="5113"/>
                    <a:pt x="335" y="8071"/>
                  </a:cubicBezTo>
                  <a:cubicBezTo>
                    <a:pt x="0" y="11964"/>
                    <a:pt x="3743" y="16525"/>
                    <a:pt x="7904" y="16793"/>
                  </a:cubicBezTo>
                  <a:cubicBezTo>
                    <a:pt x="8557" y="16833"/>
                    <a:pt x="9223" y="16859"/>
                    <a:pt x="9888" y="16859"/>
                  </a:cubicBezTo>
                  <a:cubicBezTo>
                    <a:pt x="14133" y="16859"/>
                    <a:pt x="18335" y="15823"/>
                    <a:pt x="19115" y="11129"/>
                  </a:cubicBezTo>
                  <a:cubicBezTo>
                    <a:pt x="19483" y="8906"/>
                    <a:pt x="19148" y="6183"/>
                    <a:pt x="18046" y="4178"/>
                  </a:cubicBezTo>
                  <a:cubicBezTo>
                    <a:pt x="16709" y="1755"/>
                    <a:pt x="15222" y="1387"/>
                    <a:pt x="12716" y="268"/>
                  </a:cubicBezTo>
                  <a:cubicBezTo>
                    <a:pt x="12293" y="81"/>
                    <a:pt x="11736" y="0"/>
                    <a:pt x="1110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62" name="Google Shape;1362;p34"/>
            <p:cNvGrpSpPr/>
            <p:nvPr/>
          </p:nvGrpSpPr>
          <p:grpSpPr>
            <a:xfrm>
              <a:off x="8220932" y="4399444"/>
              <a:ext cx="615298" cy="594702"/>
              <a:chOff x="4426675" y="1888625"/>
              <a:chExt cx="572850" cy="553675"/>
            </a:xfrm>
          </p:grpSpPr>
          <p:sp>
            <p:nvSpPr>
              <p:cNvPr id="1363" name="Google Shape;1363;p34"/>
              <p:cNvSpPr/>
              <p:nvPr/>
            </p:nvSpPr>
            <p:spPr>
              <a:xfrm>
                <a:off x="4759875" y="2345300"/>
                <a:ext cx="80025" cy="97000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3880" extrusionOk="0">
                    <a:moveTo>
                      <a:pt x="1285" y="1"/>
                    </a:moveTo>
                    <a:cubicBezTo>
                      <a:pt x="1165" y="1"/>
                      <a:pt x="1038" y="25"/>
                      <a:pt x="903" y="79"/>
                    </a:cubicBezTo>
                    <a:cubicBezTo>
                      <a:pt x="0" y="496"/>
                      <a:pt x="1253" y="2668"/>
                      <a:pt x="1872" y="3637"/>
                    </a:cubicBezTo>
                    <a:cubicBezTo>
                      <a:pt x="2038" y="3809"/>
                      <a:pt x="2233" y="3880"/>
                      <a:pt x="2419" y="3880"/>
                    </a:cubicBezTo>
                    <a:cubicBezTo>
                      <a:pt x="2832" y="3880"/>
                      <a:pt x="3200" y="3528"/>
                      <a:pt x="3108" y="3136"/>
                    </a:cubicBezTo>
                    <a:lnTo>
                      <a:pt x="3125" y="3136"/>
                    </a:lnTo>
                    <a:cubicBezTo>
                      <a:pt x="3003" y="2588"/>
                      <a:pt x="2520" y="1"/>
                      <a:pt x="12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4" name="Google Shape;1364;p34"/>
              <p:cNvSpPr/>
              <p:nvPr/>
            </p:nvSpPr>
            <p:spPr>
              <a:xfrm>
                <a:off x="4602400" y="1952675"/>
                <a:ext cx="76275" cy="94550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3782" extrusionOk="0">
                    <a:moveTo>
                      <a:pt x="634" y="1"/>
                    </a:moveTo>
                    <a:cubicBezTo>
                      <a:pt x="379" y="1"/>
                      <a:pt x="156" y="182"/>
                      <a:pt x="0" y="629"/>
                    </a:cubicBezTo>
                    <a:cubicBezTo>
                      <a:pt x="251" y="1615"/>
                      <a:pt x="969" y="2450"/>
                      <a:pt x="1604" y="3319"/>
                    </a:cubicBezTo>
                    <a:cubicBezTo>
                      <a:pt x="1788" y="3623"/>
                      <a:pt x="2106" y="3782"/>
                      <a:pt x="2395" y="3782"/>
                    </a:cubicBezTo>
                    <a:cubicBezTo>
                      <a:pt x="2710" y="3782"/>
                      <a:pt x="2990" y="3594"/>
                      <a:pt x="3024" y="3202"/>
                    </a:cubicBezTo>
                    <a:cubicBezTo>
                      <a:pt x="3051" y="2646"/>
                      <a:pt x="1608" y="1"/>
                      <a:pt x="6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5" name="Google Shape;1365;p34"/>
              <p:cNvSpPr/>
              <p:nvPr/>
            </p:nvSpPr>
            <p:spPr>
              <a:xfrm>
                <a:off x="4426675" y="2287550"/>
                <a:ext cx="87175" cy="86750"/>
              </a:xfrm>
              <a:custGeom>
                <a:avLst/>
                <a:gdLst/>
                <a:ahLst/>
                <a:cxnLst/>
                <a:rect l="l" t="t" r="r" b="b"/>
                <a:pathLst>
                  <a:path w="3487" h="3470" extrusionOk="0">
                    <a:moveTo>
                      <a:pt x="1322" y="0"/>
                    </a:moveTo>
                    <a:cubicBezTo>
                      <a:pt x="1130" y="0"/>
                      <a:pt x="937" y="75"/>
                      <a:pt x="747" y="250"/>
                    </a:cubicBezTo>
                    <a:cubicBezTo>
                      <a:pt x="1" y="596"/>
                      <a:pt x="1772" y="3470"/>
                      <a:pt x="2851" y="3470"/>
                    </a:cubicBezTo>
                    <a:cubicBezTo>
                      <a:pt x="3125" y="3470"/>
                      <a:pt x="3355" y="3284"/>
                      <a:pt x="3487" y="2823"/>
                    </a:cubicBezTo>
                    <a:cubicBezTo>
                      <a:pt x="3388" y="2286"/>
                      <a:pt x="2379" y="0"/>
                      <a:pt x="13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6" name="Google Shape;1366;p34"/>
              <p:cNvSpPr/>
              <p:nvPr/>
            </p:nvSpPr>
            <p:spPr>
              <a:xfrm>
                <a:off x="4660050" y="2084900"/>
                <a:ext cx="72275" cy="87850"/>
              </a:xfrm>
              <a:custGeom>
                <a:avLst/>
                <a:gdLst/>
                <a:ahLst/>
                <a:cxnLst/>
                <a:rect l="l" t="t" r="r" b="b"/>
                <a:pathLst>
                  <a:path w="2891" h="3514" extrusionOk="0">
                    <a:moveTo>
                      <a:pt x="900" y="1"/>
                    </a:moveTo>
                    <a:cubicBezTo>
                      <a:pt x="623" y="1"/>
                      <a:pt x="362" y="132"/>
                      <a:pt x="234" y="436"/>
                    </a:cubicBezTo>
                    <a:cubicBezTo>
                      <a:pt x="0" y="1072"/>
                      <a:pt x="1279" y="3513"/>
                      <a:pt x="2214" y="3513"/>
                    </a:cubicBezTo>
                    <a:cubicBezTo>
                      <a:pt x="2483" y="3513"/>
                      <a:pt x="2723" y="3312"/>
                      <a:pt x="2891" y="2809"/>
                    </a:cubicBezTo>
                    <a:cubicBezTo>
                      <a:pt x="2774" y="1906"/>
                      <a:pt x="2322" y="1155"/>
                      <a:pt x="1704" y="419"/>
                    </a:cubicBezTo>
                    <a:cubicBezTo>
                      <a:pt x="1521" y="158"/>
                      <a:pt x="1201" y="1"/>
                      <a:pt x="9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7" name="Google Shape;1367;p34"/>
              <p:cNvSpPr/>
              <p:nvPr/>
            </p:nvSpPr>
            <p:spPr>
              <a:xfrm>
                <a:off x="4818725" y="1905275"/>
                <a:ext cx="97875" cy="8512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3405" extrusionOk="0">
                    <a:moveTo>
                      <a:pt x="1791" y="1"/>
                    </a:moveTo>
                    <a:cubicBezTo>
                      <a:pt x="0" y="1"/>
                      <a:pt x="2000" y="2732"/>
                      <a:pt x="2759" y="3277"/>
                    </a:cubicBezTo>
                    <a:cubicBezTo>
                      <a:pt x="2890" y="3366"/>
                      <a:pt x="3039" y="3405"/>
                      <a:pt x="3185" y="3405"/>
                    </a:cubicBezTo>
                    <a:cubicBezTo>
                      <a:pt x="3561" y="3405"/>
                      <a:pt x="3915" y="3146"/>
                      <a:pt x="3879" y="2809"/>
                    </a:cubicBezTo>
                    <a:cubicBezTo>
                      <a:pt x="3728" y="2224"/>
                      <a:pt x="2893" y="420"/>
                      <a:pt x="1857" y="2"/>
                    </a:cubicBezTo>
                    <a:cubicBezTo>
                      <a:pt x="1834" y="1"/>
                      <a:pt x="1812" y="1"/>
                      <a:pt x="179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8" name="Google Shape;1368;p34"/>
              <p:cNvSpPr/>
              <p:nvPr/>
            </p:nvSpPr>
            <p:spPr>
              <a:xfrm>
                <a:off x="4827000" y="2252475"/>
                <a:ext cx="83700" cy="89800"/>
              </a:xfrm>
              <a:custGeom>
                <a:avLst/>
                <a:gdLst/>
                <a:ahLst/>
                <a:cxnLst/>
                <a:rect l="l" t="t" r="r" b="b"/>
                <a:pathLst>
                  <a:path w="3348" h="3592" extrusionOk="0">
                    <a:moveTo>
                      <a:pt x="787" y="0"/>
                    </a:moveTo>
                    <a:cubicBezTo>
                      <a:pt x="196" y="0"/>
                      <a:pt x="0" y="770"/>
                      <a:pt x="390" y="1436"/>
                    </a:cubicBezTo>
                    <a:cubicBezTo>
                      <a:pt x="640" y="1920"/>
                      <a:pt x="1041" y="3591"/>
                      <a:pt x="2061" y="3591"/>
                    </a:cubicBezTo>
                    <a:cubicBezTo>
                      <a:pt x="3347" y="3558"/>
                      <a:pt x="1994" y="884"/>
                      <a:pt x="1492" y="283"/>
                    </a:cubicBezTo>
                    <a:cubicBezTo>
                      <a:pt x="1219" y="84"/>
                      <a:pt x="981" y="0"/>
                      <a:pt x="7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9" name="Google Shape;1369;p34"/>
              <p:cNvSpPr/>
              <p:nvPr/>
            </p:nvSpPr>
            <p:spPr>
              <a:xfrm>
                <a:off x="4717725" y="1918550"/>
                <a:ext cx="88950" cy="85025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401" extrusionOk="0">
                    <a:moveTo>
                      <a:pt x="1258" y="0"/>
                    </a:moveTo>
                    <a:cubicBezTo>
                      <a:pt x="1" y="0"/>
                      <a:pt x="1466" y="2076"/>
                      <a:pt x="1837" y="2729"/>
                    </a:cubicBezTo>
                    <a:cubicBezTo>
                      <a:pt x="2037" y="2980"/>
                      <a:pt x="2154" y="3314"/>
                      <a:pt x="2555" y="3347"/>
                    </a:cubicBezTo>
                    <a:cubicBezTo>
                      <a:pt x="2590" y="3388"/>
                      <a:pt x="2630" y="3401"/>
                      <a:pt x="2671" y="3401"/>
                    </a:cubicBezTo>
                    <a:cubicBezTo>
                      <a:pt x="2732" y="3401"/>
                      <a:pt x="2796" y="3374"/>
                      <a:pt x="2858" y="3374"/>
                    </a:cubicBezTo>
                    <a:cubicBezTo>
                      <a:pt x="2874" y="3374"/>
                      <a:pt x="2890" y="3376"/>
                      <a:pt x="2906" y="3381"/>
                    </a:cubicBezTo>
                    <a:cubicBezTo>
                      <a:pt x="3290" y="3264"/>
                      <a:pt x="3558" y="3063"/>
                      <a:pt x="3558" y="2712"/>
                    </a:cubicBezTo>
                    <a:cubicBezTo>
                      <a:pt x="3157" y="1793"/>
                      <a:pt x="2739" y="808"/>
                      <a:pt x="1870" y="106"/>
                    </a:cubicBezTo>
                    <a:cubicBezTo>
                      <a:pt x="1618" y="33"/>
                      <a:pt x="1416" y="0"/>
                      <a:pt x="12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0" name="Google Shape;1370;p34"/>
              <p:cNvSpPr/>
              <p:nvPr/>
            </p:nvSpPr>
            <p:spPr>
              <a:xfrm>
                <a:off x="4664625" y="2281950"/>
                <a:ext cx="7225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2890" h="3152" extrusionOk="0">
                    <a:moveTo>
                      <a:pt x="737" y="0"/>
                    </a:moveTo>
                    <a:cubicBezTo>
                      <a:pt x="511" y="0"/>
                      <a:pt x="293" y="110"/>
                      <a:pt x="101" y="374"/>
                    </a:cubicBezTo>
                    <a:cubicBezTo>
                      <a:pt x="1" y="1226"/>
                      <a:pt x="686" y="2128"/>
                      <a:pt x="1321" y="2880"/>
                    </a:cubicBezTo>
                    <a:cubicBezTo>
                      <a:pt x="1584" y="3028"/>
                      <a:pt x="1919" y="3152"/>
                      <a:pt x="2207" y="3152"/>
                    </a:cubicBezTo>
                    <a:cubicBezTo>
                      <a:pt x="2503" y="3152"/>
                      <a:pt x="2748" y="3020"/>
                      <a:pt x="2808" y="2646"/>
                    </a:cubicBezTo>
                    <a:cubicBezTo>
                      <a:pt x="2889" y="2115"/>
                      <a:pt x="1730" y="0"/>
                      <a:pt x="7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1" name="Google Shape;1371;p34"/>
              <p:cNvSpPr/>
              <p:nvPr/>
            </p:nvSpPr>
            <p:spPr>
              <a:xfrm>
                <a:off x="4644000" y="1899050"/>
                <a:ext cx="86650" cy="8512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3405" extrusionOk="0">
                    <a:moveTo>
                      <a:pt x="1013" y="1"/>
                    </a:moveTo>
                    <a:cubicBezTo>
                      <a:pt x="829" y="1"/>
                      <a:pt x="623" y="86"/>
                      <a:pt x="391" y="301"/>
                    </a:cubicBezTo>
                    <a:cubicBezTo>
                      <a:pt x="1" y="631"/>
                      <a:pt x="1338" y="3405"/>
                      <a:pt x="2535" y="3405"/>
                    </a:cubicBezTo>
                    <a:cubicBezTo>
                      <a:pt x="2670" y="3405"/>
                      <a:pt x="2802" y="3370"/>
                      <a:pt x="2931" y="3292"/>
                    </a:cubicBezTo>
                    <a:cubicBezTo>
                      <a:pt x="3466" y="2774"/>
                      <a:pt x="2647" y="1805"/>
                      <a:pt x="2196" y="1086"/>
                    </a:cubicBezTo>
                    <a:cubicBezTo>
                      <a:pt x="1898" y="714"/>
                      <a:pt x="1545" y="1"/>
                      <a:pt x="10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2" name="Google Shape;1372;p34"/>
              <p:cNvSpPr/>
              <p:nvPr/>
            </p:nvSpPr>
            <p:spPr>
              <a:xfrm>
                <a:off x="4695775" y="1999725"/>
                <a:ext cx="100975" cy="82600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3304" extrusionOk="0">
                    <a:moveTo>
                      <a:pt x="1261" y="0"/>
                    </a:moveTo>
                    <a:lnTo>
                      <a:pt x="1211" y="100"/>
                    </a:lnTo>
                    <a:cubicBezTo>
                      <a:pt x="1208" y="100"/>
                      <a:pt x="1204" y="100"/>
                      <a:pt x="1201" y="100"/>
                    </a:cubicBezTo>
                    <a:cubicBezTo>
                      <a:pt x="0" y="100"/>
                      <a:pt x="1664" y="3208"/>
                      <a:pt x="2497" y="3292"/>
                    </a:cubicBezTo>
                    <a:cubicBezTo>
                      <a:pt x="2552" y="3300"/>
                      <a:pt x="2603" y="3303"/>
                      <a:pt x="2650" y="3303"/>
                    </a:cubicBezTo>
                    <a:cubicBezTo>
                      <a:pt x="4038" y="3303"/>
                      <a:pt x="2565" y="42"/>
                      <a:pt x="1485" y="42"/>
                    </a:cubicBezTo>
                    <a:cubicBezTo>
                      <a:pt x="1432" y="42"/>
                      <a:pt x="1379" y="50"/>
                      <a:pt x="1328" y="67"/>
                    </a:cubicBezTo>
                    <a:lnTo>
                      <a:pt x="126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3" name="Google Shape;1373;p34"/>
              <p:cNvSpPr/>
              <p:nvPr/>
            </p:nvSpPr>
            <p:spPr>
              <a:xfrm>
                <a:off x="4590825" y="2330175"/>
                <a:ext cx="75350" cy="73850"/>
              </a:xfrm>
              <a:custGeom>
                <a:avLst/>
                <a:gdLst/>
                <a:ahLst/>
                <a:cxnLst/>
                <a:rect l="l" t="t" r="r" b="b"/>
                <a:pathLst>
                  <a:path w="3014" h="2954" extrusionOk="0">
                    <a:moveTo>
                      <a:pt x="735" y="0"/>
                    </a:moveTo>
                    <a:cubicBezTo>
                      <a:pt x="345" y="0"/>
                      <a:pt x="1" y="209"/>
                      <a:pt x="12" y="600"/>
                    </a:cubicBezTo>
                    <a:cubicBezTo>
                      <a:pt x="146" y="1385"/>
                      <a:pt x="797" y="2054"/>
                      <a:pt x="1232" y="2705"/>
                    </a:cubicBezTo>
                    <a:cubicBezTo>
                      <a:pt x="1493" y="2874"/>
                      <a:pt x="1780" y="2954"/>
                      <a:pt x="2034" y="2954"/>
                    </a:cubicBezTo>
                    <a:cubicBezTo>
                      <a:pt x="2607" y="2954"/>
                      <a:pt x="3014" y="2548"/>
                      <a:pt x="2585" y="1853"/>
                    </a:cubicBezTo>
                    <a:cubicBezTo>
                      <a:pt x="2184" y="1218"/>
                      <a:pt x="1900" y="600"/>
                      <a:pt x="1265" y="132"/>
                    </a:cubicBezTo>
                    <a:cubicBezTo>
                      <a:pt x="1098" y="43"/>
                      <a:pt x="912" y="0"/>
                      <a:pt x="7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4" name="Google Shape;1374;p34"/>
              <p:cNvSpPr/>
              <p:nvPr/>
            </p:nvSpPr>
            <p:spPr>
              <a:xfrm>
                <a:off x="4526600" y="2005375"/>
                <a:ext cx="78750" cy="79975"/>
              </a:xfrm>
              <a:custGeom>
                <a:avLst/>
                <a:gdLst/>
                <a:ahLst/>
                <a:cxnLst/>
                <a:rect l="l" t="t" r="r" b="b"/>
                <a:pathLst>
                  <a:path w="3150" h="3199" extrusionOk="0">
                    <a:moveTo>
                      <a:pt x="1470" y="1"/>
                    </a:moveTo>
                    <a:cubicBezTo>
                      <a:pt x="1" y="1"/>
                      <a:pt x="1458" y="3199"/>
                      <a:pt x="2510" y="3199"/>
                    </a:cubicBezTo>
                    <a:cubicBezTo>
                      <a:pt x="2761" y="3199"/>
                      <a:pt x="2989" y="3016"/>
                      <a:pt x="3149" y="2564"/>
                    </a:cubicBezTo>
                    <a:cubicBezTo>
                      <a:pt x="2932" y="1879"/>
                      <a:pt x="2748" y="610"/>
                      <a:pt x="1913" y="75"/>
                    </a:cubicBezTo>
                    <a:cubicBezTo>
                      <a:pt x="1742" y="24"/>
                      <a:pt x="1596" y="1"/>
                      <a:pt x="14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5" name="Google Shape;1375;p34"/>
              <p:cNvSpPr/>
              <p:nvPr/>
            </p:nvSpPr>
            <p:spPr>
              <a:xfrm>
                <a:off x="4818525" y="2028300"/>
                <a:ext cx="90350" cy="80525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3221" extrusionOk="0">
                    <a:moveTo>
                      <a:pt x="956" y="1"/>
                    </a:moveTo>
                    <a:cubicBezTo>
                      <a:pt x="1" y="1"/>
                      <a:pt x="495" y="1179"/>
                      <a:pt x="812" y="1798"/>
                    </a:cubicBezTo>
                    <a:cubicBezTo>
                      <a:pt x="1197" y="2299"/>
                      <a:pt x="1280" y="3118"/>
                      <a:pt x="2065" y="3218"/>
                    </a:cubicBezTo>
                    <a:cubicBezTo>
                      <a:pt x="2093" y="3220"/>
                      <a:pt x="2120" y="3221"/>
                      <a:pt x="2145" y="3221"/>
                    </a:cubicBezTo>
                    <a:cubicBezTo>
                      <a:pt x="3614" y="3221"/>
                      <a:pt x="2036" y="454"/>
                      <a:pt x="1313" y="43"/>
                    </a:cubicBezTo>
                    <a:cubicBezTo>
                      <a:pt x="1176" y="14"/>
                      <a:pt x="1058" y="1"/>
                      <a:pt x="9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6" name="Google Shape;1376;p34"/>
              <p:cNvSpPr/>
              <p:nvPr/>
            </p:nvSpPr>
            <p:spPr>
              <a:xfrm>
                <a:off x="4498700" y="1888625"/>
                <a:ext cx="73225" cy="81925"/>
              </a:xfrm>
              <a:custGeom>
                <a:avLst/>
                <a:gdLst/>
                <a:ahLst/>
                <a:cxnLst/>
                <a:rect l="l" t="t" r="r" b="b"/>
                <a:pathLst>
                  <a:path w="2929" h="3277" extrusionOk="0">
                    <a:moveTo>
                      <a:pt x="822" y="0"/>
                    </a:moveTo>
                    <a:cubicBezTo>
                      <a:pt x="272" y="0"/>
                      <a:pt x="0" y="587"/>
                      <a:pt x="689" y="1721"/>
                    </a:cubicBezTo>
                    <a:cubicBezTo>
                      <a:pt x="1050" y="2211"/>
                      <a:pt x="1212" y="3276"/>
                      <a:pt x="1961" y="3276"/>
                    </a:cubicBezTo>
                    <a:cubicBezTo>
                      <a:pt x="2078" y="3276"/>
                      <a:pt x="2211" y="3250"/>
                      <a:pt x="2360" y="3191"/>
                    </a:cubicBezTo>
                    <a:cubicBezTo>
                      <a:pt x="2928" y="2740"/>
                      <a:pt x="2177" y="1269"/>
                      <a:pt x="1776" y="451"/>
                    </a:cubicBezTo>
                    <a:cubicBezTo>
                      <a:pt x="1446" y="149"/>
                      <a:pt x="1099" y="0"/>
                      <a:pt x="8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7" name="Google Shape;1377;p34"/>
              <p:cNvSpPr/>
              <p:nvPr/>
            </p:nvSpPr>
            <p:spPr>
              <a:xfrm>
                <a:off x="4726450" y="2204075"/>
                <a:ext cx="67700" cy="74725"/>
              </a:xfrm>
              <a:custGeom>
                <a:avLst/>
                <a:gdLst/>
                <a:ahLst/>
                <a:cxnLst/>
                <a:rect l="l" t="t" r="r" b="b"/>
                <a:pathLst>
                  <a:path w="2708" h="2989" extrusionOk="0">
                    <a:moveTo>
                      <a:pt x="818" y="0"/>
                    </a:moveTo>
                    <a:cubicBezTo>
                      <a:pt x="243" y="0"/>
                      <a:pt x="0" y="582"/>
                      <a:pt x="218" y="1183"/>
                    </a:cubicBezTo>
                    <a:cubicBezTo>
                      <a:pt x="431" y="1724"/>
                      <a:pt x="821" y="2989"/>
                      <a:pt x="1783" y="2989"/>
                    </a:cubicBezTo>
                    <a:cubicBezTo>
                      <a:pt x="1801" y="2989"/>
                      <a:pt x="1820" y="2988"/>
                      <a:pt x="1839" y="2987"/>
                    </a:cubicBezTo>
                    <a:lnTo>
                      <a:pt x="2106" y="2887"/>
                    </a:lnTo>
                    <a:cubicBezTo>
                      <a:pt x="2707" y="2352"/>
                      <a:pt x="2156" y="815"/>
                      <a:pt x="1438" y="180"/>
                    </a:cubicBezTo>
                    <a:cubicBezTo>
                      <a:pt x="1202" y="55"/>
                      <a:pt x="995" y="0"/>
                      <a:pt x="8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8" name="Google Shape;1378;p34"/>
              <p:cNvSpPr/>
              <p:nvPr/>
            </p:nvSpPr>
            <p:spPr>
              <a:xfrm>
                <a:off x="4465800" y="2071125"/>
                <a:ext cx="66675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67" h="2951" extrusionOk="0">
                    <a:moveTo>
                      <a:pt x="992" y="0"/>
                    </a:moveTo>
                    <a:cubicBezTo>
                      <a:pt x="787" y="0"/>
                      <a:pt x="567" y="75"/>
                      <a:pt x="335" y="252"/>
                    </a:cubicBezTo>
                    <a:cubicBezTo>
                      <a:pt x="0" y="703"/>
                      <a:pt x="869" y="2240"/>
                      <a:pt x="1488" y="2842"/>
                    </a:cubicBezTo>
                    <a:cubicBezTo>
                      <a:pt x="1631" y="2917"/>
                      <a:pt x="1768" y="2950"/>
                      <a:pt x="1893" y="2950"/>
                    </a:cubicBezTo>
                    <a:cubicBezTo>
                      <a:pt x="2353" y="2950"/>
                      <a:pt x="2667" y="2510"/>
                      <a:pt x="2640" y="2090"/>
                    </a:cubicBezTo>
                    <a:cubicBezTo>
                      <a:pt x="2518" y="1450"/>
                      <a:pt x="1896" y="0"/>
                      <a:pt x="9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9" name="Google Shape;1379;p34"/>
              <p:cNvSpPr/>
              <p:nvPr/>
            </p:nvSpPr>
            <p:spPr>
              <a:xfrm>
                <a:off x="4922350" y="2170750"/>
                <a:ext cx="54200" cy="80200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3208" extrusionOk="0">
                    <a:moveTo>
                      <a:pt x="663" y="0"/>
                    </a:moveTo>
                    <a:cubicBezTo>
                      <a:pt x="627" y="0"/>
                      <a:pt x="590" y="3"/>
                      <a:pt x="552" y="10"/>
                    </a:cubicBezTo>
                    <a:cubicBezTo>
                      <a:pt x="185" y="93"/>
                      <a:pt x="1" y="294"/>
                      <a:pt x="1" y="561"/>
                    </a:cubicBezTo>
                    <a:cubicBezTo>
                      <a:pt x="18" y="1363"/>
                      <a:pt x="335" y="2081"/>
                      <a:pt x="703" y="2783"/>
                    </a:cubicBezTo>
                    <a:cubicBezTo>
                      <a:pt x="814" y="3052"/>
                      <a:pt x="1135" y="3207"/>
                      <a:pt x="1437" y="3207"/>
                    </a:cubicBezTo>
                    <a:cubicBezTo>
                      <a:pt x="1680" y="3207"/>
                      <a:pt x="1909" y="3107"/>
                      <a:pt x="2006" y="2883"/>
                    </a:cubicBezTo>
                    <a:cubicBezTo>
                      <a:pt x="2167" y="2480"/>
                      <a:pt x="1705" y="0"/>
                      <a:pt x="6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0" name="Google Shape;1380;p34"/>
              <p:cNvSpPr/>
              <p:nvPr/>
            </p:nvSpPr>
            <p:spPr>
              <a:xfrm>
                <a:off x="4444925" y="2178200"/>
                <a:ext cx="61825" cy="74925"/>
              </a:xfrm>
              <a:custGeom>
                <a:avLst/>
                <a:gdLst/>
                <a:ahLst/>
                <a:cxnLst/>
                <a:rect l="l" t="t" r="r" b="b"/>
                <a:pathLst>
                  <a:path w="2473" h="2997" extrusionOk="0">
                    <a:moveTo>
                      <a:pt x="683" y="1"/>
                    </a:moveTo>
                    <a:cubicBezTo>
                      <a:pt x="640" y="1"/>
                      <a:pt x="596" y="5"/>
                      <a:pt x="551" y="12"/>
                    </a:cubicBezTo>
                    <a:cubicBezTo>
                      <a:pt x="234" y="46"/>
                      <a:pt x="0" y="313"/>
                      <a:pt x="0" y="631"/>
                    </a:cubicBezTo>
                    <a:cubicBezTo>
                      <a:pt x="65" y="1134"/>
                      <a:pt x="1068" y="2997"/>
                      <a:pt x="1860" y="2997"/>
                    </a:cubicBezTo>
                    <a:cubicBezTo>
                      <a:pt x="2092" y="2997"/>
                      <a:pt x="2306" y="2837"/>
                      <a:pt x="2473" y="2435"/>
                    </a:cubicBezTo>
                    <a:lnTo>
                      <a:pt x="2456" y="2418"/>
                    </a:lnTo>
                    <a:cubicBezTo>
                      <a:pt x="2408" y="1954"/>
                      <a:pt x="1685" y="1"/>
                      <a:pt x="6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1" name="Google Shape;1381;p34"/>
              <p:cNvSpPr/>
              <p:nvPr/>
            </p:nvSpPr>
            <p:spPr>
              <a:xfrm>
                <a:off x="4925175" y="2060000"/>
                <a:ext cx="74350" cy="7230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2892" extrusionOk="0">
                    <a:moveTo>
                      <a:pt x="1133" y="0"/>
                    </a:moveTo>
                    <a:cubicBezTo>
                      <a:pt x="1007" y="0"/>
                      <a:pt x="876" y="30"/>
                      <a:pt x="740" y="95"/>
                    </a:cubicBezTo>
                    <a:cubicBezTo>
                      <a:pt x="1" y="472"/>
                      <a:pt x="869" y="2892"/>
                      <a:pt x="1954" y="2892"/>
                    </a:cubicBezTo>
                    <a:cubicBezTo>
                      <a:pt x="2071" y="2892"/>
                      <a:pt x="2190" y="2864"/>
                      <a:pt x="2311" y="2802"/>
                    </a:cubicBezTo>
                    <a:cubicBezTo>
                      <a:pt x="2974" y="2516"/>
                      <a:pt x="2291" y="0"/>
                      <a:pt x="11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2" name="Google Shape;1382;p34"/>
              <p:cNvSpPr/>
              <p:nvPr/>
            </p:nvSpPr>
            <p:spPr>
              <a:xfrm>
                <a:off x="4530125" y="2220900"/>
                <a:ext cx="86900" cy="73325"/>
              </a:xfrm>
              <a:custGeom>
                <a:avLst/>
                <a:gdLst/>
                <a:ahLst/>
                <a:cxnLst/>
                <a:rect l="l" t="t" r="r" b="b"/>
                <a:pathLst>
                  <a:path w="3476" h="2933" extrusionOk="0">
                    <a:moveTo>
                      <a:pt x="1301" y="1"/>
                    </a:moveTo>
                    <a:cubicBezTo>
                      <a:pt x="1259" y="1"/>
                      <a:pt x="1216" y="3"/>
                      <a:pt x="1170" y="9"/>
                    </a:cubicBezTo>
                    <a:cubicBezTo>
                      <a:pt x="1" y="192"/>
                      <a:pt x="1337" y="2933"/>
                      <a:pt x="2306" y="2933"/>
                    </a:cubicBezTo>
                    <a:cubicBezTo>
                      <a:pt x="3476" y="2749"/>
                      <a:pt x="2808" y="1596"/>
                      <a:pt x="2473" y="1011"/>
                    </a:cubicBezTo>
                    <a:cubicBezTo>
                      <a:pt x="2191" y="572"/>
                      <a:pt x="1939" y="1"/>
                      <a:pt x="13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3" name="Google Shape;1383;p34"/>
              <p:cNvSpPr/>
              <p:nvPr/>
            </p:nvSpPr>
            <p:spPr>
              <a:xfrm>
                <a:off x="4579325" y="2136975"/>
                <a:ext cx="67375" cy="74550"/>
              </a:xfrm>
              <a:custGeom>
                <a:avLst/>
                <a:gdLst/>
                <a:ahLst/>
                <a:cxnLst/>
                <a:rect l="l" t="t" r="r" b="b"/>
                <a:pathLst>
                  <a:path w="2695" h="2982" extrusionOk="0">
                    <a:moveTo>
                      <a:pt x="935" y="0"/>
                    </a:moveTo>
                    <a:cubicBezTo>
                      <a:pt x="416" y="0"/>
                      <a:pt x="0" y="457"/>
                      <a:pt x="305" y="993"/>
                    </a:cubicBezTo>
                    <a:cubicBezTo>
                      <a:pt x="718" y="1456"/>
                      <a:pt x="1230" y="2982"/>
                      <a:pt x="2066" y="2982"/>
                    </a:cubicBezTo>
                    <a:cubicBezTo>
                      <a:pt x="2075" y="2982"/>
                      <a:pt x="2084" y="2982"/>
                      <a:pt x="2093" y="2981"/>
                    </a:cubicBezTo>
                    <a:cubicBezTo>
                      <a:pt x="2427" y="2981"/>
                      <a:pt x="2694" y="2681"/>
                      <a:pt x="2661" y="2363"/>
                    </a:cubicBezTo>
                    <a:cubicBezTo>
                      <a:pt x="2310" y="1611"/>
                      <a:pt x="2076" y="843"/>
                      <a:pt x="1525" y="208"/>
                    </a:cubicBezTo>
                    <a:cubicBezTo>
                      <a:pt x="1335" y="63"/>
                      <a:pt x="1128" y="0"/>
                      <a:pt x="9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4" name="Google Shape;1384;p34"/>
              <p:cNvSpPr/>
              <p:nvPr/>
            </p:nvSpPr>
            <p:spPr>
              <a:xfrm>
                <a:off x="4800225" y="2137400"/>
                <a:ext cx="84975" cy="72025"/>
              </a:xfrm>
              <a:custGeom>
                <a:avLst/>
                <a:gdLst/>
                <a:ahLst/>
                <a:cxnLst/>
                <a:rect l="l" t="t" r="r" b="b"/>
                <a:pathLst>
                  <a:path w="3399" h="2881" extrusionOk="0">
                    <a:moveTo>
                      <a:pt x="975" y="1"/>
                    </a:moveTo>
                    <a:cubicBezTo>
                      <a:pt x="358" y="1"/>
                      <a:pt x="0" y="649"/>
                      <a:pt x="1043" y="1895"/>
                    </a:cubicBezTo>
                    <a:cubicBezTo>
                      <a:pt x="1344" y="2279"/>
                      <a:pt x="1611" y="2831"/>
                      <a:pt x="2179" y="2881"/>
                    </a:cubicBezTo>
                    <a:cubicBezTo>
                      <a:pt x="3399" y="2730"/>
                      <a:pt x="2497" y="1644"/>
                      <a:pt x="2296" y="1060"/>
                    </a:cubicBezTo>
                    <a:cubicBezTo>
                      <a:pt x="2014" y="347"/>
                      <a:pt x="1425" y="1"/>
                      <a:pt x="97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5" name="Google Shape;1385;p34"/>
              <p:cNvSpPr/>
              <p:nvPr/>
            </p:nvSpPr>
            <p:spPr>
              <a:xfrm>
                <a:off x="4430700" y="1943500"/>
                <a:ext cx="59775" cy="65825"/>
              </a:xfrm>
              <a:custGeom>
                <a:avLst/>
                <a:gdLst/>
                <a:ahLst/>
                <a:cxnLst/>
                <a:rect l="l" t="t" r="r" b="b"/>
                <a:pathLst>
                  <a:path w="2391" h="2633" extrusionOk="0">
                    <a:moveTo>
                      <a:pt x="657" y="0"/>
                    </a:moveTo>
                    <a:cubicBezTo>
                      <a:pt x="319" y="0"/>
                      <a:pt x="31" y="267"/>
                      <a:pt x="1" y="628"/>
                    </a:cubicBezTo>
                    <a:cubicBezTo>
                      <a:pt x="68" y="1313"/>
                      <a:pt x="519" y="1965"/>
                      <a:pt x="1020" y="2450"/>
                    </a:cubicBezTo>
                    <a:cubicBezTo>
                      <a:pt x="1166" y="2577"/>
                      <a:pt x="1341" y="2632"/>
                      <a:pt x="1511" y="2632"/>
                    </a:cubicBezTo>
                    <a:cubicBezTo>
                      <a:pt x="1967" y="2632"/>
                      <a:pt x="2391" y="2234"/>
                      <a:pt x="2123" y="1748"/>
                    </a:cubicBezTo>
                    <a:cubicBezTo>
                      <a:pt x="1889" y="1330"/>
                      <a:pt x="1588" y="127"/>
                      <a:pt x="770" y="10"/>
                    </a:cubicBezTo>
                    <a:cubicBezTo>
                      <a:pt x="732" y="4"/>
                      <a:pt x="694" y="0"/>
                      <a:pt x="6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386" name="Google Shape;1386;p34"/>
          <p:cNvGrpSpPr/>
          <p:nvPr/>
        </p:nvGrpSpPr>
        <p:grpSpPr>
          <a:xfrm>
            <a:off x="180285" y="3434361"/>
            <a:ext cx="2015747" cy="1531530"/>
            <a:chOff x="180285" y="3434361"/>
            <a:chExt cx="2015747" cy="1531530"/>
          </a:xfrm>
        </p:grpSpPr>
        <p:sp>
          <p:nvSpPr>
            <p:cNvPr id="1387" name="Google Shape;1387;p34"/>
            <p:cNvSpPr/>
            <p:nvPr/>
          </p:nvSpPr>
          <p:spPr>
            <a:xfrm>
              <a:off x="180285" y="4251238"/>
              <a:ext cx="274621" cy="714652"/>
            </a:xfrm>
            <a:custGeom>
              <a:avLst/>
              <a:gdLst/>
              <a:ahLst/>
              <a:cxnLst/>
              <a:rect l="l" t="t" r="r" b="b"/>
              <a:pathLst>
                <a:path w="10227" h="26614" extrusionOk="0">
                  <a:moveTo>
                    <a:pt x="4402" y="1"/>
                  </a:moveTo>
                  <a:cubicBezTo>
                    <a:pt x="4188" y="1"/>
                    <a:pt x="3977" y="54"/>
                    <a:pt x="3777" y="161"/>
                  </a:cubicBezTo>
                  <a:cubicBezTo>
                    <a:pt x="3242" y="429"/>
                    <a:pt x="3158" y="997"/>
                    <a:pt x="3108" y="1531"/>
                  </a:cubicBezTo>
                  <a:cubicBezTo>
                    <a:pt x="2958" y="3035"/>
                    <a:pt x="2858" y="4539"/>
                    <a:pt x="2690" y="6043"/>
                  </a:cubicBezTo>
                  <a:cubicBezTo>
                    <a:pt x="2557" y="7346"/>
                    <a:pt x="2373" y="8649"/>
                    <a:pt x="2156" y="9936"/>
                  </a:cubicBezTo>
                  <a:cubicBezTo>
                    <a:pt x="2022" y="10771"/>
                    <a:pt x="1822" y="11607"/>
                    <a:pt x="1655" y="12442"/>
                  </a:cubicBezTo>
                  <a:cubicBezTo>
                    <a:pt x="1337" y="13912"/>
                    <a:pt x="1020" y="15366"/>
                    <a:pt x="719" y="16836"/>
                  </a:cubicBezTo>
                  <a:cubicBezTo>
                    <a:pt x="552" y="17655"/>
                    <a:pt x="418" y="18474"/>
                    <a:pt x="335" y="19309"/>
                  </a:cubicBezTo>
                  <a:cubicBezTo>
                    <a:pt x="201" y="20913"/>
                    <a:pt x="151" y="22534"/>
                    <a:pt x="50" y="24138"/>
                  </a:cubicBezTo>
                  <a:cubicBezTo>
                    <a:pt x="0" y="24907"/>
                    <a:pt x="301" y="25541"/>
                    <a:pt x="986" y="25809"/>
                  </a:cubicBezTo>
                  <a:cubicBezTo>
                    <a:pt x="1320" y="25942"/>
                    <a:pt x="1705" y="25909"/>
                    <a:pt x="2072" y="25976"/>
                  </a:cubicBezTo>
                  <a:cubicBezTo>
                    <a:pt x="3359" y="26176"/>
                    <a:pt x="4645" y="26410"/>
                    <a:pt x="5949" y="26594"/>
                  </a:cubicBezTo>
                  <a:cubicBezTo>
                    <a:pt x="6041" y="26607"/>
                    <a:pt x="6129" y="26613"/>
                    <a:pt x="6214" y="26613"/>
                  </a:cubicBezTo>
                  <a:cubicBezTo>
                    <a:pt x="6898" y="26613"/>
                    <a:pt x="7339" y="26197"/>
                    <a:pt x="7503" y="25425"/>
                  </a:cubicBezTo>
                  <a:cubicBezTo>
                    <a:pt x="7736" y="24338"/>
                    <a:pt x="7586" y="23219"/>
                    <a:pt x="7920" y="22116"/>
                  </a:cubicBezTo>
                  <a:cubicBezTo>
                    <a:pt x="8188" y="21281"/>
                    <a:pt x="8171" y="20362"/>
                    <a:pt x="8288" y="19476"/>
                  </a:cubicBezTo>
                  <a:cubicBezTo>
                    <a:pt x="8455" y="18039"/>
                    <a:pt x="8639" y="16602"/>
                    <a:pt x="8772" y="15165"/>
                  </a:cubicBezTo>
                  <a:cubicBezTo>
                    <a:pt x="8973" y="13378"/>
                    <a:pt x="9090" y="11590"/>
                    <a:pt x="9307" y="9802"/>
                  </a:cubicBezTo>
                  <a:cubicBezTo>
                    <a:pt x="9541" y="7814"/>
                    <a:pt x="9842" y="5842"/>
                    <a:pt x="10109" y="3871"/>
                  </a:cubicBezTo>
                  <a:lnTo>
                    <a:pt x="10109" y="3871"/>
                  </a:lnTo>
                  <a:lnTo>
                    <a:pt x="10092" y="3887"/>
                  </a:lnTo>
                  <a:cubicBezTo>
                    <a:pt x="10126" y="3369"/>
                    <a:pt x="10193" y="2868"/>
                    <a:pt x="10193" y="2350"/>
                  </a:cubicBezTo>
                  <a:cubicBezTo>
                    <a:pt x="10226" y="1348"/>
                    <a:pt x="9792" y="830"/>
                    <a:pt x="8806" y="679"/>
                  </a:cubicBezTo>
                  <a:cubicBezTo>
                    <a:pt x="7386" y="462"/>
                    <a:pt x="5982" y="228"/>
                    <a:pt x="4562" y="11"/>
                  </a:cubicBezTo>
                  <a:cubicBezTo>
                    <a:pt x="4508" y="4"/>
                    <a:pt x="4455" y="1"/>
                    <a:pt x="44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88" name="Google Shape;1388;p34"/>
            <p:cNvGrpSpPr/>
            <p:nvPr/>
          </p:nvGrpSpPr>
          <p:grpSpPr>
            <a:xfrm>
              <a:off x="713227" y="4252267"/>
              <a:ext cx="693224" cy="712612"/>
              <a:chOff x="2549325" y="3442125"/>
              <a:chExt cx="645400" cy="663450"/>
            </a:xfrm>
          </p:grpSpPr>
          <p:sp>
            <p:nvSpPr>
              <p:cNvPr id="1389" name="Google Shape;1389;p34"/>
              <p:cNvSpPr/>
              <p:nvPr/>
            </p:nvSpPr>
            <p:spPr>
              <a:xfrm>
                <a:off x="2549325" y="3442125"/>
                <a:ext cx="645400" cy="663450"/>
              </a:xfrm>
              <a:custGeom>
                <a:avLst/>
                <a:gdLst/>
                <a:ahLst/>
                <a:cxnLst/>
                <a:rect l="l" t="t" r="r" b="b"/>
                <a:pathLst>
                  <a:path w="25816" h="26538" extrusionOk="0">
                    <a:moveTo>
                      <a:pt x="14415" y="1"/>
                    </a:moveTo>
                    <a:cubicBezTo>
                      <a:pt x="12921" y="1"/>
                      <a:pt x="11347" y="587"/>
                      <a:pt x="9608" y="1435"/>
                    </a:cubicBezTo>
                    <a:cubicBezTo>
                      <a:pt x="51" y="6097"/>
                      <a:pt x="803" y="12964"/>
                      <a:pt x="452" y="15922"/>
                    </a:cubicBezTo>
                    <a:cubicBezTo>
                      <a:pt x="151" y="18395"/>
                      <a:pt x="1" y="25930"/>
                      <a:pt x="619" y="26047"/>
                    </a:cubicBezTo>
                    <a:cubicBezTo>
                      <a:pt x="2457" y="26415"/>
                      <a:pt x="5247" y="26281"/>
                      <a:pt x="7102" y="26431"/>
                    </a:cubicBezTo>
                    <a:cubicBezTo>
                      <a:pt x="8000" y="26508"/>
                      <a:pt x="8794" y="26537"/>
                      <a:pt x="9535" y="26537"/>
                    </a:cubicBezTo>
                    <a:cubicBezTo>
                      <a:pt x="11550" y="26537"/>
                      <a:pt x="13176" y="26321"/>
                      <a:pt x="15473" y="26248"/>
                    </a:cubicBezTo>
                    <a:cubicBezTo>
                      <a:pt x="18898" y="26131"/>
                      <a:pt x="22357" y="25980"/>
                      <a:pt x="25665" y="25295"/>
                    </a:cubicBezTo>
                    <a:cubicBezTo>
                      <a:pt x="25698" y="20968"/>
                      <a:pt x="25815" y="17008"/>
                      <a:pt x="24529" y="12647"/>
                    </a:cubicBezTo>
                    <a:cubicBezTo>
                      <a:pt x="23309" y="8620"/>
                      <a:pt x="21688" y="5178"/>
                      <a:pt x="18697" y="2037"/>
                    </a:cubicBezTo>
                    <a:cubicBezTo>
                      <a:pt x="17293" y="575"/>
                      <a:pt x="15893" y="1"/>
                      <a:pt x="1441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0" name="Google Shape;1390;p34"/>
              <p:cNvSpPr/>
              <p:nvPr/>
            </p:nvSpPr>
            <p:spPr>
              <a:xfrm>
                <a:off x="2684675" y="3908975"/>
                <a:ext cx="44700" cy="41900"/>
              </a:xfrm>
              <a:custGeom>
                <a:avLst/>
                <a:gdLst/>
                <a:ahLst/>
                <a:cxnLst/>
                <a:rect l="l" t="t" r="r" b="b"/>
                <a:pathLst>
                  <a:path w="1788" h="1676" extrusionOk="0">
                    <a:moveTo>
                      <a:pt x="1005" y="0"/>
                    </a:moveTo>
                    <a:cubicBezTo>
                      <a:pt x="982" y="0"/>
                      <a:pt x="959" y="2"/>
                      <a:pt x="936" y="5"/>
                    </a:cubicBezTo>
                    <a:cubicBezTo>
                      <a:pt x="819" y="21"/>
                      <a:pt x="685" y="38"/>
                      <a:pt x="568" y="88"/>
                    </a:cubicBezTo>
                    <a:cubicBezTo>
                      <a:pt x="501" y="105"/>
                      <a:pt x="435" y="138"/>
                      <a:pt x="368" y="172"/>
                    </a:cubicBezTo>
                    <a:cubicBezTo>
                      <a:pt x="318" y="188"/>
                      <a:pt x="284" y="222"/>
                      <a:pt x="251" y="255"/>
                    </a:cubicBezTo>
                    <a:cubicBezTo>
                      <a:pt x="201" y="289"/>
                      <a:pt x="167" y="339"/>
                      <a:pt x="117" y="406"/>
                    </a:cubicBezTo>
                    <a:cubicBezTo>
                      <a:pt x="67" y="523"/>
                      <a:pt x="17" y="656"/>
                      <a:pt x="17" y="790"/>
                    </a:cubicBezTo>
                    <a:lnTo>
                      <a:pt x="17" y="807"/>
                    </a:lnTo>
                    <a:cubicBezTo>
                      <a:pt x="17" y="823"/>
                      <a:pt x="17" y="840"/>
                      <a:pt x="17" y="857"/>
                    </a:cubicBezTo>
                    <a:cubicBezTo>
                      <a:pt x="0" y="874"/>
                      <a:pt x="0" y="890"/>
                      <a:pt x="17" y="907"/>
                    </a:cubicBezTo>
                    <a:cubicBezTo>
                      <a:pt x="17" y="940"/>
                      <a:pt x="34" y="974"/>
                      <a:pt x="50" y="1024"/>
                    </a:cubicBezTo>
                    <a:cubicBezTo>
                      <a:pt x="67" y="1107"/>
                      <a:pt x="100" y="1174"/>
                      <a:pt x="150" y="1241"/>
                    </a:cubicBezTo>
                    <a:cubicBezTo>
                      <a:pt x="217" y="1308"/>
                      <a:pt x="301" y="1375"/>
                      <a:pt x="384" y="1442"/>
                    </a:cubicBezTo>
                    <a:cubicBezTo>
                      <a:pt x="485" y="1525"/>
                      <a:pt x="602" y="1592"/>
                      <a:pt x="735" y="1642"/>
                    </a:cubicBezTo>
                    <a:cubicBezTo>
                      <a:pt x="836" y="1659"/>
                      <a:pt x="936" y="1676"/>
                      <a:pt x="1036" y="1676"/>
                    </a:cubicBezTo>
                    <a:cubicBezTo>
                      <a:pt x="1069" y="1676"/>
                      <a:pt x="1120" y="1659"/>
                      <a:pt x="1153" y="1642"/>
                    </a:cubicBezTo>
                    <a:cubicBezTo>
                      <a:pt x="1237" y="1609"/>
                      <a:pt x="1303" y="1575"/>
                      <a:pt x="1387" y="1542"/>
                    </a:cubicBezTo>
                    <a:cubicBezTo>
                      <a:pt x="1404" y="1525"/>
                      <a:pt x="1404" y="1508"/>
                      <a:pt x="1420" y="1508"/>
                    </a:cubicBezTo>
                    <a:lnTo>
                      <a:pt x="1504" y="1458"/>
                    </a:lnTo>
                    <a:cubicBezTo>
                      <a:pt x="1521" y="1442"/>
                      <a:pt x="1537" y="1442"/>
                      <a:pt x="1537" y="1425"/>
                    </a:cubicBezTo>
                    <a:cubicBezTo>
                      <a:pt x="1604" y="1375"/>
                      <a:pt x="1671" y="1291"/>
                      <a:pt x="1704" y="1224"/>
                    </a:cubicBezTo>
                    <a:cubicBezTo>
                      <a:pt x="1721" y="1158"/>
                      <a:pt x="1755" y="1091"/>
                      <a:pt x="1755" y="1007"/>
                    </a:cubicBezTo>
                    <a:cubicBezTo>
                      <a:pt x="1788" y="907"/>
                      <a:pt x="1788" y="807"/>
                      <a:pt x="1755" y="706"/>
                    </a:cubicBezTo>
                    <a:cubicBezTo>
                      <a:pt x="1704" y="439"/>
                      <a:pt x="1554" y="222"/>
                      <a:pt x="1320" y="88"/>
                    </a:cubicBezTo>
                    <a:cubicBezTo>
                      <a:pt x="1223" y="33"/>
                      <a:pt x="1115" y="0"/>
                      <a:pt x="10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1" name="Google Shape;1391;p34"/>
              <p:cNvSpPr/>
              <p:nvPr/>
            </p:nvSpPr>
            <p:spPr>
              <a:xfrm>
                <a:off x="2860100" y="3948750"/>
                <a:ext cx="39300" cy="43050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1722" extrusionOk="0">
                    <a:moveTo>
                      <a:pt x="769" y="1"/>
                    </a:moveTo>
                    <a:cubicBezTo>
                      <a:pt x="652" y="18"/>
                      <a:pt x="552" y="51"/>
                      <a:pt x="452" y="118"/>
                    </a:cubicBezTo>
                    <a:cubicBezTo>
                      <a:pt x="385" y="185"/>
                      <a:pt x="301" y="235"/>
                      <a:pt x="235" y="302"/>
                    </a:cubicBezTo>
                    <a:cubicBezTo>
                      <a:pt x="185" y="352"/>
                      <a:pt x="134" y="402"/>
                      <a:pt x="101" y="469"/>
                    </a:cubicBezTo>
                    <a:cubicBezTo>
                      <a:pt x="68" y="536"/>
                      <a:pt x="34" y="619"/>
                      <a:pt x="1" y="703"/>
                    </a:cubicBezTo>
                    <a:cubicBezTo>
                      <a:pt x="1" y="703"/>
                      <a:pt x="1" y="719"/>
                      <a:pt x="1" y="719"/>
                    </a:cubicBezTo>
                    <a:lnTo>
                      <a:pt x="1" y="753"/>
                    </a:lnTo>
                    <a:cubicBezTo>
                      <a:pt x="1" y="803"/>
                      <a:pt x="1" y="836"/>
                      <a:pt x="1" y="887"/>
                    </a:cubicBezTo>
                    <a:cubicBezTo>
                      <a:pt x="34" y="987"/>
                      <a:pt x="84" y="1087"/>
                      <a:pt x="134" y="1187"/>
                    </a:cubicBezTo>
                    <a:cubicBezTo>
                      <a:pt x="201" y="1288"/>
                      <a:pt x="301" y="1388"/>
                      <a:pt x="385" y="1488"/>
                    </a:cubicBezTo>
                    <a:cubicBezTo>
                      <a:pt x="452" y="1588"/>
                      <a:pt x="569" y="1655"/>
                      <a:pt x="686" y="1689"/>
                    </a:cubicBezTo>
                    <a:cubicBezTo>
                      <a:pt x="753" y="1722"/>
                      <a:pt x="836" y="1722"/>
                      <a:pt x="920" y="1722"/>
                    </a:cubicBezTo>
                    <a:cubicBezTo>
                      <a:pt x="987" y="1705"/>
                      <a:pt x="1037" y="1689"/>
                      <a:pt x="1103" y="1655"/>
                    </a:cubicBezTo>
                    <a:cubicBezTo>
                      <a:pt x="1137" y="1638"/>
                      <a:pt x="1187" y="1622"/>
                      <a:pt x="1220" y="1605"/>
                    </a:cubicBezTo>
                    <a:cubicBezTo>
                      <a:pt x="1237" y="1588"/>
                      <a:pt x="1254" y="1572"/>
                      <a:pt x="1271" y="1555"/>
                    </a:cubicBezTo>
                    <a:cubicBezTo>
                      <a:pt x="1287" y="1538"/>
                      <a:pt x="1321" y="1521"/>
                      <a:pt x="1337" y="1505"/>
                    </a:cubicBezTo>
                    <a:lnTo>
                      <a:pt x="1388" y="1455"/>
                    </a:lnTo>
                    <a:cubicBezTo>
                      <a:pt x="1471" y="1388"/>
                      <a:pt x="1521" y="1288"/>
                      <a:pt x="1538" y="1187"/>
                    </a:cubicBezTo>
                    <a:cubicBezTo>
                      <a:pt x="1555" y="1104"/>
                      <a:pt x="1571" y="1003"/>
                      <a:pt x="1571" y="903"/>
                    </a:cubicBezTo>
                    <a:cubicBezTo>
                      <a:pt x="1571" y="803"/>
                      <a:pt x="1555" y="686"/>
                      <a:pt x="1538" y="586"/>
                    </a:cubicBezTo>
                    <a:cubicBezTo>
                      <a:pt x="1521" y="469"/>
                      <a:pt x="1454" y="352"/>
                      <a:pt x="1371" y="268"/>
                    </a:cubicBezTo>
                    <a:cubicBezTo>
                      <a:pt x="1337" y="218"/>
                      <a:pt x="1304" y="185"/>
                      <a:pt x="1254" y="151"/>
                    </a:cubicBezTo>
                    <a:cubicBezTo>
                      <a:pt x="1220" y="118"/>
                      <a:pt x="1170" y="85"/>
                      <a:pt x="1120" y="51"/>
                    </a:cubicBezTo>
                    <a:cubicBezTo>
                      <a:pt x="1070" y="34"/>
                      <a:pt x="1003" y="18"/>
                      <a:pt x="9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2" name="Google Shape;1392;p34"/>
              <p:cNvSpPr/>
              <p:nvPr/>
            </p:nvSpPr>
            <p:spPr>
              <a:xfrm>
                <a:off x="3056850" y="3628075"/>
                <a:ext cx="40550" cy="4157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1663" extrusionOk="0">
                    <a:moveTo>
                      <a:pt x="995" y="0"/>
                    </a:moveTo>
                    <a:cubicBezTo>
                      <a:pt x="957" y="0"/>
                      <a:pt x="919" y="4"/>
                      <a:pt x="886" y="13"/>
                    </a:cubicBezTo>
                    <a:cubicBezTo>
                      <a:pt x="752" y="13"/>
                      <a:pt x="619" y="63"/>
                      <a:pt x="485" y="130"/>
                    </a:cubicBezTo>
                    <a:cubicBezTo>
                      <a:pt x="435" y="163"/>
                      <a:pt x="351" y="196"/>
                      <a:pt x="301" y="246"/>
                    </a:cubicBezTo>
                    <a:cubicBezTo>
                      <a:pt x="234" y="297"/>
                      <a:pt x="184" y="347"/>
                      <a:pt x="134" y="414"/>
                    </a:cubicBezTo>
                    <a:cubicBezTo>
                      <a:pt x="101" y="480"/>
                      <a:pt x="51" y="547"/>
                      <a:pt x="34" y="614"/>
                    </a:cubicBezTo>
                    <a:cubicBezTo>
                      <a:pt x="17" y="647"/>
                      <a:pt x="0" y="681"/>
                      <a:pt x="0" y="714"/>
                    </a:cubicBezTo>
                    <a:cubicBezTo>
                      <a:pt x="0" y="731"/>
                      <a:pt x="0" y="764"/>
                      <a:pt x="0" y="798"/>
                    </a:cubicBezTo>
                    <a:lnTo>
                      <a:pt x="0" y="848"/>
                    </a:lnTo>
                    <a:cubicBezTo>
                      <a:pt x="0" y="865"/>
                      <a:pt x="0" y="865"/>
                      <a:pt x="0" y="881"/>
                    </a:cubicBezTo>
                    <a:cubicBezTo>
                      <a:pt x="34" y="998"/>
                      <a:pt x="67" y="1099"/>
                      <a:pt x="134" y="1199"/>
                    </a:cubicBezTo>
                    <a:cubicBezTo>
                      <a:pt x="218" y="1333"/>
                      <a:pt x="318" y="1433"/>
                      <a:pt x="435" y="1533"/>
                    </a:cubicBezTo>
                    <a:cubicBezTo>
                      <a:pt x="552" y="1600"/>
                      <a:pt x="669" y="1650"/>
                      <a:pt x="802" y="1650"/>
                    </a:cubicBezTo>
                    <a:cubicBezTo>
                      <a:pt x="819" y="1658"/>
                      <a:pt x="836" y="1663"/>
                      <a:pt x="853" y="1663"/>
                    </a:cubicBezTo>
                    <a:cubicBezTo>
                      <a:pt x="869" y="1663"/>
                      <a:pt x="886" y="1658"/>
                      <a:pt x="903" y="1650"/>
                    </a:cubicBezTo>
                    <a:cubicBezTo>
                      <a:pt x="970" y="1633"/>
                      <a:pt x="1020" y="1617"/>
                      <a:pt x="1070" y="1583"/>
                    </a:cubicBezTo>
                    <a:cubicBezTo>
                      <a:pt x="1153" y="1566"/>
                      <a:pt x="1220" y="1516"/>
                      <a:pt x="1287" y="1449"/>
                    </a:cubicBezTo>
                    <a:cubicBezTo>
                      <a:pt x="1337" y="1399"/>
                      <a:pt x="1371" y="1349"/>
                      <a:pt x="1404" y="1299"/>
                    </a:cubicBezTo>
                    <a:cubicBezTo>
                      <a:pt x="1454" y="1216"/>
                      <a:pt x="1504" y="1149"/>
                      <a:pt x="1538" y="1065"/>
                    </a:cubicBezTo>
                    <a:cubicBezTo>
                      <a:pt x="1571" y="982"/>
                      <a:pt x="1588" y="898"/>
                      <a:pt x="1604" y="815"/>
                    </a:cubicBezTo>
                    <a:cubicBezTo>
                      <a:pt x="1621" y="664"/>
                      <a:pt x="1621" y="531"/>
                      <a:pt x="1554" y="397"/>
                    </a:cubicBezTo>
                    <a:cubicBezTo>
                      <a:pt x="1521" y="246"/>
                      <a:pt x="1421" y="146"/>
                      <a:pt x="1287" y="79"/>
                    </a:cubicBezTo>
                    <a:cubicBezTo>
                      <a:pt x="1237" y="46"/>
                      <a:pt x="1170" y="29"/>
                      <a:pt x="1103" y="13"/>
                    </a:cubicBezTo>
                    <a:cubicBezTo>
                      <a:pt x="1070" y="4"/>
                      <a:pt x="1032" y="0"/>
                      <a:pt x="9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3" name="Google Shape;1393;p34"/>
              <p:cNvSpPr/>
              <p:nvPr/>
            </p:nvSpPr>
            <p:spPr>
              <a:xfrm>
                <a:off x="2586500" y="3913150"/>
                <a:ext cx="40975" cy="39550"/>
              </a:xfrm>
              <a:custGeom>
                <a:avLst/>
                <a:gdLst/>
                <a:ahLst/>
                <a:cxnLst/>
                <a:rect l="l" t="t" r="r" b="b"/>
                <a:pathLst>
                  <a:path w="1639" h="1582" extrusionOk="0">
                    <a:moveTo>
                      <a:pt x="915" y="0"/>
                    </a:moveTo>
                    <a:cubicBezTo>
                      <a:pt x="894" y="0"/>
                      <a:pt x="873" y="2"/>
                      <a:pt x="853" y="5"/>
                    </a:cubicBezTo>
                    <a:cubicBezTo>
                      <a:pt x="736" y="5"/>
                      <a:pt x="619" y="38"/>
                      <a:pt x="502" y="55"/>
                    </a:cubicBezTo>
                    <a:cubicBezTo>
                      <a:pt x="435" y="88"/>
                      <a:pt x="351" y="122"/>
                      <a:pt x="301" y="172"/>
                    </a:cubicBezTo>
                    <a:cubicBezTo>
                      <a:pt x="251" y="205"/>
                      <a:pt x="218" y="239"/>
                      <a:pt x="184" y="289"/>
                    </a:cubicBezTo>
                    <a:cubicBezTo>
                      <a:pt x="84" y="389"/>
                      <a:pt x="17" y="506"/>
                      <a:pt x="17" y="656"/>
                    </a:cubicBezTo>
                    <a:cubicBezTo>
                      <a:pt x="1" y="690"/>
                      <a:pt x="1" y="723"/>
                      <a:pt x="17" y="757"/>
                    </a:cubicBezTo>
                    <a:cubicBezTo>
                      <a:pt x="17" y="790"/>
                      <a:pt x="1" y="840"/>
                      <a:pt x="17" y="890"/>
                    </a:cubicBezTo>
                    <a:cubicBezTo>
                      <a:pt x="17" y="957"/>
                      <a:pt x="51" y="1024"/>
                      <a:pt x="84" y="1091"/>
                    </a:cubicBezTo>
                    <a:cubicBezTo>
                      <a:pt x="118" y="1174"/>
                      <a:pt x="151" y="1241"/>
                      <a:pt x="201" y="1308"/>
                    </a:cubicBezTo>
                    <a:cubicBezTo>
                      <a:pt x="251" y="1408"/>
                      <a:pt x="351" y="1492"/>
                      <a:pt x="468" y="1525"/>
                    </a:cubicBezTo>
                    <a:cubicBezTo>
                      <a:pt x="581" y="1563"/>
                      <a:pt x="694" y="1582"/>
                      <a:pt x="807" y="1582"/>
                    </a:cubicBezTo>
                    <a:cubicBezTo>
                      <a:pt x="844" y="1582"/>
                      <a:pt x="882" y="1580"/>
                      <a:pt x="920" y="1575"/>
                    </a:cubicBezTo>
                    <a:cubicBezTo>
                      <a:pt x="1003" y="1575"/>
                      <a:pt x="1087" y="1559"/>
                      <a:pt x="1153" y="1509"/>
                    </a:cubicBezTo>
                    <a:cubicBezTo>
                      <a:pt x="1170" y="1492"/>
                      <a:pt x="1220" y="1492"/>
                      <a:pt x="1237" y="1475"/>
                    </a:cubicBezTo>
                    <a:cubicBezTo>
                      <a:pt x="1254" y="1458"/>
                      <a:pt x="1254" y="1458"/>
                      <a:pt x="1287" y="1425"/>
                    </a:cubicBezTo>
                    <a:cubicBezTo>
                      <a:pt x="1304" y="1425"/>
                      <a:pt x="1321" y="1408"/>
                      <a:pt x="1337" y="1408"/>
                    </a:cubicBezTo>
                    <a:cubicBezTo>
                      <a:pt x="1387" y="1325"/>
                      <a:pt x="1488" y="1275"/>
                      <a:pt x="1521" y="1174"/>
                    </a:cubicBezTo>
                    <a:cubicBezTo>
                      <a:pt x="1554" y="1141"/>
                      <a:pt x="1571" y="1091"/>
                      <a:pt x="1588" y="1041"/>
                    </a:cubicBezTo>
                    <a:cubicBezTo>
                      <a:pt x="1605" y="991"/>
                      <a:pt x="1621" y="924"/>
                      <a:pt x="1621" y="874"/>
                    </a:cubicBezTo>
                    <a:cubicBezTo>
                      <a:pt x="1638" y="757"/>
                      <a:pt x="1621" y="640"/>
                      <a:pt x="1588" y="539"/>
                    </a:cubicBezTo>
                    <a:cubicBezTo>
                      <a:pt x="1538" y="439"/>
                      <a:pt x="1488" y="339"/>
                      <a:pt x="1421" y="272"/>
                    </a:cubicBezTo>
                    <a:cubicBezTo>
                      <a:pt x="1354" y="189"/>
                      <a:pt x="1270" y="122"/>
                      <a:pt x="1187" y="72"/>
                    </a:cubicBezTo>
                    <a:cubicBezTo>
                      <a:pt x="1104" y="30"/>
                      <a:pt x="1011" y="0"/>
                      <a:pt x="9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4" name="Google Shape;1394;p34"/>
              <p:cNvSpPr/>
              <p:nvPr/>
            </p:nvSpPr>
            <p:spPr>
              <a:xfrm>
                <a:off x="2764450" y="3952925"/>
                <a:ext cx="38025" cy="40550"/>
              </a:xfrm>
              <a:custGeom>
                <a:avLst/>
                <a:gdLst/>
                <a:ahLst/>
                <a:cxnLst/>
                <a:rect l="l" t="t" r="r" b="b"/>
                <a:pathLst>
                  <a:path w="1521" h="1622" extrusionOk="0">
                    <a:moveTo>
                      <a:pt x="821" y="0"/>
                    </a:moveTo>
                    <a:cubicBezTo>
                      <a:pt x="717" y="0"/>
                      <a:pt x="613" y="21"/>
                      <a:pt x="518" y="68"/>
                    </a:cubicBezTo>
                    <a:cubicBezTo>
                      <a:pt x="385" y="135"/>
                      <a:pt x="268" y="218"/>
                      <a:pt x="184" y="335"/>
                    </a:cubicBezTo>
                    <a:cubicBezTo>
                      <a:pt x="101" y="419"/>
                      <a:pt x="51" y="502"/>
                      <a:pt x="34" y="619"/>
                    </a:cubicBezTo>
                    <a:cubicBezTo>
                      <a:pt x="0" y="669"/>
                      <a:pt x="0" y="736"/>
                      <a:pt x="0" y="753"/>
                    </a:cubicBezTo>
                    <a:lnTo>
                      <a:pt x="0" y="820"/>
                    </a:lnTo>
                    <a:lnTo>
                      <a:pt x="0" y="887"/>
                    </a:lnTo>
                    <a:cubicBezTo>
                      <a:pt x="34" y="970"/>
                      <a:pt x="51" y="1054"/>
                      <a:pt x="84" y="1121"/>
                    </a:cubicBezTo>
                    <a:cubicBezTo>
                      <a:pt x="151" y="1321"/>
                      <a:pt x="301" y="1471"/>
                      <a:pt x="485" y="1572"/>
                    </a:cubicBezTo>
                    <a:cubicBezTo>
                      <a:pt x="602" y="1605"/>
                      <a:pt x="702" y="1622"/>
                      <a:pt x="819" y="1622"/>
                    </a:cubicBezTo>
                    <a:cubicBezTo>
                      <a:pt x="869" y="1622"/>
                      <a:pt x="903" y="1622"/>
                      <a:pt x="936" y="1605"/>
                    </a:cubicBezTo>
                    <a:cubicBezTo>
                      <a:pt x="1020" y="1572"/>
                      <a:pt x="1103" y="1538"/>
                      <a:pt x="1187" y="1488"/>
                    </a:cubicBezTo>
                    <a:cubicBezTo>
                      <a:pt x="1203" y="1488"/>
                      <a:pt x="1203" y="1471"/>
                      <a:pt x="1220" y="1438"/>
                    </a:cubicBezTo>
                    <a:lnTo>
                      <a:pt x="1237" y="1438"/>
                    </a:lnTo>
                    <a:cubicBezTo>
                      <a:pt x="1304" y="1371"/>
                      <a:pt x="1354" y="1304"/>
                      <a:pt x="1404" y="1221"/>
                    </a:cubicBezTo>
                    <a:cubicBezTo>
                      <a:pt x="1454" y="1137"/>
                      <a:pt x="1488" y="1054"/>
                      <a:pt x="1504" y="953"/>
                    </a:cubicBezTo>
                    <a:cubicBezTo>
                      <a:pt x="1521" y="820"/>
                      <a:pt x="1521" y="703"/>
                      <a:pt x="1504" y="569"/>
                    </a:cubicBezTo>
                    <a:cubicBezTo>
                      <a:pt x="1454" y="335"/>
                      <a:pt x="1287" y="135"/>
                      <a:pt x="1053" y="34"/>
                    </a:cubicBezTo>
                    <a:cubicBezTo>
                      <a:pt x="980" y="13"/>
                      <a:pt x="901" y="0"/>
                      <a:pt x="8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5" name="Google Shape;1395;p34"/>
              <p:cNvSpPr/>
              <p:nvPr/>
            </p:nvSpPr>
            <p:spPr>
              <a:xfrm>
                <a:off x="2825850" y="3783450"/>
                <a:ext cx="42225" cy="36850"/>
              </a:xfrm>
              <a:custGeom>
                <a:avLst/>
                <a:gdLst/>
                <a:ahLst/>
                <a:cxnLst/>
                <a:rect l="l" t="t" r="r" b="b"/>
                <a:pathLst>
                  <a:path w="1689" h="1474" extrusionOk="0">
                    <a:moveTo>
                      <a:pt x="1029" y="1"/>
                    </a:moveTo>
                    <a:cubicBezTo>
                      <a:pt x="971" y="1"/>
                      <a:pt x="912" y="10"/>
                      <a:pt x="853" y="30"/>
                    </a:cubicBezTo>
                    <a:cubicBezTo>
                      <a:pt x="736" y="47"/>
                      <a:pt x="619" y="80"/>
                      <a:pt x="485" y="130"/>
                    </a:cubicBezTo>
                    <a:cubicBezTo>
                      <a:pt x="402" y="147"/>
                      <a:pt x="318" y="180"/>
                      <a:pt x="268" y="247"/>
                    </a:cubicBezTo>
                    <a:cubicBezTo>
                      <a:pt x="218" y="280"/>
                      <a:pt x="184" y="314"/>
                      <a:pt x="151" y="364"/>
                    </a:cubicBezTo>
                    <a:cubicBezTo>
                      <a:pt x="118" y="414"/>
                      <a:pt x="84" y="464"/>
                      <a:pt x="51" y="531"/>
                    </a:cubicBezTo>
                    <a:cubicBezTo>
                      <a:pt x="34" y="581"/>
                      <a:pt x="1" y="648"/>
                      <a:pt x="34" y="715"/>
                    </a:cubicBezTo>
                    <a:cubicBezTo>
                      <a:pt x="1" y="748"/>
                      <a:pt x="51" y="798"/>
                      <a:pt x="34" y="849"/>
                    </a:cubicBezTo>
                    <a:cubicBezTo>
                      <a:pt x="67" y="949"/>
                      <a:pt x="118" y="1049"/>
                      <a:pt x="184" y="1149"/>
                    </a:cubicBezTo>
                    <a:cubicBezTo>
                      <a:pt x="235" y="1216"/>
                      <a:pt x="285" y="1266"/>
                      <a:pt x="368" y="1316"/>
                    </a:cubicBezTo>
                    <a:cubicBezTo>
                      <a:pt x="402" y="1350"/>
                      <a:pt x="435" y="1367"/>
                      <a:pt x="485" y="1383"/>
                    </a:cubicBezTo>
                    <a:cubicBezTo>
                      <a:pt x="535" y="1400"/>
                      <a:pt x="569" y="1417"/>
                      <a:pt x="619" y="1433"/>
                    </a:cubicBezTo>
                    <a:cubicBezTo>
                      <a:pt x="686" y="1450"/>
                      <a:pt x="769" y="1467"/>
                      <a:pt x="853" y="1467"/>
                    </a:cubicBezTo>
                    <a:cubicBezTo>
                      <a:pt x="880" y="1471"/>
                      <a:pt x="908" y="1473"/>
                      <a:pt x="936" y="1473"/>
                    </a:cubicBezTo>
                    <a:cubicBezTo>
                      <a:pt x="1014" y="1473"/>
                      <a:pt x="1097" y="1458"/>
                      <a:pt x="1170" y="1433"/>
                    </a:cubicBezTo>
                    <a:cubicBezTo>
                      <a:pt x="1287" y="1383"/>
                      <a:pt x="1387" y="1316"/>
                      <a:pt x="1471" y="1233"/>
                    </a:cubicBezTo>
                    <a:cubicBezTo>
                      <a:pt x="1538" y="1166"/>
                      <a:pt x="1588" y="1082"/>
                      <a:pt x="1621" y="999"/>
                    </a:cubicBezTo>
                    <a:cubicBezTo>
                      <a:pt x="1655" y="899"/>
                      <a:pt x="1671" y="782"/>
                      <a:pt x="1688" y="681"/>
                    </a:cubicBezTo>
                    <a:lnTo>
                      <a:pt x="1671" y="681"/>
                    </a:lnTo>
                    <a:cubicBezTo>
                      <a:pt x="1671" y="414"/>
                      <a:pt x="1521" y="163"/>
                      <a:pt x="1270" y="63"/>
                    </a:cubicBezTo>
                    <a:cubicBezTo>
                      <a:pt x="1200" y="23"/>
                      <a:pt x="1117" y="1"/>
                      <a:pt x="102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6" name="Google Shape;1396;p34"/>
              <p:cNvSpPr/>
              <p:nvPr/>
            </p:nvSpPr>
            <p:spPr>
              <a:xfrm>
                <a:off x="2819575" y="3532975"/>
                <a:ext cx="38875" cy="40075"/>
              </a:xfrm>
              <a:custGeom>
                <a:avLst/>
                <a:gdLst/>
                <a:ahLst/>
                <a:cxnLst/>
                <a:rect l="l" t="t" r="r" b="b"/>
                <a:pathLst>
                  <a:path w="1555" h="1603" extrusionOk="0">
                    <a:moveTo>
                      <a:pt x="876" y="0"/>
                    </a:moveTo>
                    <a:cubicBezTo>
                      <a:pt x="790" y="0"/>
                      <a:pt x="705" y="16"/>
                      <a:pt x="619" y="40"/>
                    </a:cubicBezTo>
                    <a:cubicBezTo>
                      <a:pt x="536" y="57"/>
                      <a:pt x="435" y="91"/>
                      <a:pt x="352" y="157"/>
                    </a:cubicBezTo>
                    <a:cubicBezTo>
                      <a:pt x="302" y="208"/>
                      <a:pt x="252" y="258"/>
                      <a:pt x="201" y="308"/>
                    </a:cubicBezTo>
                    <a:cubicBezTo>
                      <a:pt x="118" y="375"/>
                      <a:pt x="68" y="475"/>
                      <a:pt x="34" y="575"/>
                    </a:cubicBezTo>
                    <a:cubicBezTo>
                      <a:pt x="34" y="625"/>
                      <a:pt x="18" y="675"/>
                      <a:pt x="18" y="725"/>
                    </a:cubicBezTo>
                    <a:cubicBezTo>
                      <a:pt x="18" y="725"/>
                      <a:pt x="18" y="742"/>
                      <a:pt x="18" y="759"/>
                    </a:cubicBezTo>
                    <a:cubicBezTo>
                      <a:pt x="1" y="826"/>
                      <a:pt x="18" y="893"/>
                      <a:pt x="34" y="959"/>
                    </a:cubicBezTo>
                    <a:cubicBezTo>
                      <a:pt x="51" y="993"/>
                      <a:pt x="51" y="1026"/>
                      <a:pt x="85" y="1060"/>
                    </a:cubicBezTo>
                    <a:cubicBezTo>
                      <a:pt x="101" y="1143"/>
                      <a:pt x="135" y="1210"/>
                      <a:pt x="168" y="1277"/>
                    </a:cubicBezTo>
                    <a:cubicBezTo>
                      <a:pt x="268" y="1411"/>
                      <a:pt x="402" y="1511"/>
                      <a:pt x="569" y="1561"/>
                    </a:cubicBezTo>
                    <a:cubicBezTo>
                      <a:pt x="639" y="1589"/>
                      <a:pt x="711" y="1602"/>
                      <a:pt x="783" y="1602"/>
                    </a:cubicBezTo>
                    <a:cubicBezTo>
                      <a:pt x="884" y="1602"/>
                      <a:pt x="983" y="1576"/>
                      <a:pt x="1070" y="1527"/>
                    </a:cubicBezTo>
                    <a:cubicBezTo>
                      <a:pt x="1137" y="1511"/>
                      <a:pt x="1204" y="1477"/>
                      <a:pt x="1271" y="1444"/>
                    </a:cubicBezTo>
                    <a:cubicBezTo>
                      <a:pt x="1288" y="1427"/>
                      <a:pt x="1288" y="1394"/>
                      <a:pt x="1304" y="1394"/>
                    </a:cubicBezTo>
                    <a:cubicBezTo>
                      <a:pt x="1371" y="1360"/>
                      <a:pt x="1404" y="1294"/>
                      <a:pt x="1455" y="1243"/>
                    </a:cubicBezTo>
                    <a:cubicBezTo>
                      <a:pt x="1488" y="1177"/>
                      <a:pt x="1521" y="1110"/>
                      <a:pt x="1538" y="1026"/>
                    </a:cubicBezTo>
                    <a:cubicBezTo>
                      <a:pt x="1555" y="893"/>
                      <a:pt x="1555" y="759"/>
                      <a:pt x="1505" y="625"/>
                    </a:cubicBezTo>
                    <a:cubicBezTo>
                      <a:pt x="1471" y="475"/>
                      <a:pt x="1388" y="324"/>
                      <a:pt x="1288" y="224"/>
                    </a:cubicBezTo>
                    <a:cubicBezTo>
                      <a:pt x="1237" y="174"/>
                      <a:pt x="1187" y="124"/>
                      <a:pt x="1137" y="91"/>
                    </a:cubicBezTo>
                    <a:cubicBezTo>
                      <a:pt x="1087" y="57"/>
                      <a:pt x="1037" y="24"/>
                      <a:pt x="970" y="7"/>
                    </a:cubicBezTo>
                    <a:cubicBezTo>
                      <a:pt x="939" y="3"/>
                      <a:pt x="907" y="0"/>
                      <a:pt x="8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7" name="Google Shape;1397;p34"/>
              <p:cNvSpPr/>
              <p:nvPr/>
            </p:nvSpPr>
            <p:spPr>
              <a:xfrm>
                <a:off x="2718925" y="3733650"/>
                <a:ext cx="40525" cy="37200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1488" extrusionOk="0">
                    <a:moveTo>
                      <a:pt x="1019" y="0"/>
                    </a:moveTo>
                    <a:cubicBezTo>
                      <a:pt x="919" y="0"/>
                      <a:pt x="819" y="0"/>
                      <a:pt x="735" y="17"/>
                    </a:cubicBezTo>
                    <a:cubicBezTo>
                      <a:pt x="535" y="50"/>
                      <a:pt x="334" y="134"/>
                      <a:pt x="167" y="284"/>
                    </a:cubicBezTo>
                    <a:cubicBezTo>
                      <a:pt x="100" y="334"/>
                      <a:pt x="50" y="435"/>
                      <a:pt x="50" y="535"/>
                    </a:cubicBezTo>
                    <a:lnTo>
                      <a:pt x="50" y="551"/>
                    </a:lnTo>
                    <a:cubicBezTo>
                      <a:pt x="0" y="585"/>
                      <a:pt x="34" y="652"/>
                      <a:pt x="34" y="685"/>
                    </a:cubicBezTo>
                    <a:cubicBezTo>
                      <a:pt x="34" y="752"/>
                      <a:pt x="34" y="819"/>
                      <a:pt x="67" y="886"/>
                    </a:cubicBezTo>
                    <a:cubicBezTo>
                      <a:pt x="100" y="986"/>
                      <a:pt x="134" y="1086"/>
                      <a:pt x="184" y="1170"/>
                    </a:cubicBezTo>
                    <a:cubicBezTo>
                      <a:pt x="301" y="1337"/>
                      <a:pt x="468" y="1454"/>
                      <a:pt x="669" y="1487"/>
                    </a:cubicBezTo>
                    <a:lnTo>
                      <a:pt x="869" y="1487"/>
                    </a:lnTo>
                    <a:cubicBezTo>
                      <a:pt x="936" y="1487"/>
                      <a:pt x="986" y="1470"/>
                      <a:pt x="1036" y="1437"/>
                    </a:cubicBezTo>
                    <a:cubicBezTo>
                      <a:pt x="1103" y="1404"/>
                      <a:pt x="1170" y="1404"/>
                      <a:pt x="1203" y="1337"/>
                    </a:cubicBezTo>
                    <a:cubicBezTo>
                      <a:pt x="1270" y="1337"/>
                      <a:pt x="1287" y="1287"/>
                      <a:pt x="1337" y="1253"/>
                    </a:cubicBezTo>
                    <a:cubicBezTo>
                      <a:pt x="1370" y="1220"/>
                      <a:pt x="1404" y="1186"/>
                      <a:pt x="1437" y="1153"/>
                    </a:cubicBezTo>
                    <a:cubicBezTo>
                      <a:pt x="1521" y="1086"/>
                      <a:pt x="1571" y="1003"/>
                      <a:pt x="1588" y="919"/>
                    </a:cubicBezTo>
                    <a:cubicBezTo>
                      <a:pt x="1588" y="902"/>
                      <a:pt x="1588" y="902"/>
                      <a:pt x="1588" y="886"/>
                    </a:cubicBezTo>
                    <a:lnTo>
                      <a:pt x="1621" y="719"/>
                    </a:lnTo>
                    <a:cubicBezTo>
                      <a:pt x="1604" y="618"/>
                      <a:pt x="1571" y="535"/>
                      <a:pt x="1537" y="435"/>
                    </a:cubicBezTo>
                    <a:cubicBezTo>
                      <a:pt x="1487" y="301"/>
                      <a:pt x="1404" y="184"/>
                      <a:pt x="1287" y="100"/>
                    </a:cubicBezTo>
                    <a:cubicBezTo>
                      <a:pt x="1203" y="34"/>
                      <a:pt x="1103" y="0"/>
                      <a:pt x="10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8" name="Google Shape;1398;p34"/>
              <p:cNvSpPr/>
              <p:nvPr/>
            </p:nvSpPr>
            <p:spPr>
              <a:xfrm>
                <a:off x="2978725" y="3559700"/>
                <a:ext cx="40125" cy="3712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1485" extrusionOk="0">
                    <a:moveTo>
                      <a:pt x="820" y="1"/>
                    </a:moveTo>
                    <a:cubicBezTo>
                      <a:pt x="735" y="1"/>
                      <a:pt x="652" y="13"/>
                      <a:pt x="569" y="41"/>
                    </a:cubicBezTo>
                    <a:cubicBezTo>
                      <a:pt x="419" y="91"/>
                      <a:pt x="285" y="191"/>
                      <a:pt x="185" y="308"/>
                    </a:cubicBezTo>
                    <a:cubicBezTo>
                      <a:pt x="118" y="375"/>
                      <a:pt x="68" y="458"/>
                      <a:pt x="51" y="559"/>
                    </a:cubicBezTo>
                    <a:cubicBezTo>
                      <a:pt x="51" y="609"/>
                      <a:pt x="1" y="642"/>
                      <a:pt x="34" y="709"/>
                    </a:cubicBezTo>
                    <a:cubicBezTo>
                      <a:pt x="1" y="743"/>
                      <a:pt x="34" y="809"/>
                      <a:pt x="34" y="843"/>
                    </a:cubicBezTo>
                    <a:cubicBezTo>
                      <a:pt x="68" y="960"/>
                      <a:pt x="118" y="1077"/>
                      <a:pt x="185" y="1160"/>
                    </a:cubicBezTo>
                    <a:cubicBezTo>
                      <a:pt x="268" y="1260"/>
                      <a:pt x="369" y="1327"/>
                      <a:pt x="485" y="1394"/>
                    </a:cubicBezTo>
                    <a:cubicBezTo>
                      <a:pt x="610" y="1451"/>
                      <a:pt x="743" y="1485"/>
                      <a:pt x="873" y="1485"/>
                    </a:cubicBezTo>
                    <a:cubicBezTo>
                      <a:pt x="934" y="1485"/>
                      <a:pt x="995" y="1477"/>
                      <a:pt x="1054" y="1461"/>
                    </a:cubicBezTo>
                    <a:cubicBezTo>
                      <a:pt x="1070" y="1461"/>
                      <a:pt x="1087" y="1444"/>
                      <a:pt x="1087" y="1444"/>
                    </a:cubicBezTo>
                    <a:cubicBezTo>
                      <a:pt x="1137" y="1428"/>
                      <a:pt x="1171" y="1411"/>
                      <a:pt x="1221" y="1377"/>
                    </a:cubicBezTo>
                    <a:cubicBezTo>
                      <a:pt x="1221" y="1361"/>
                      <a:pt x="1237" y="1361"/>
                      <a:pt x="1254" y="1344"/>
                    </a:cubicBezTo>
                    <a:cubicBezTo>
                      <a:pt x="1271" y="1327"/>
                      <a:pt x="1288" y="1327"/>
                      <a:pt x="1304" y="1311"/>
                    </a:cubicBezTo>
                    <a:cubicBezTo>
                      <a:pt x="1354" y="1260"/>
                      <a:pt x="1404" y="1194"/>
                      <a:pt x="1471" y="1144"/>
                    </a:cubicBezTo>
                    <a:cubicBezTo>
                      <a:pt x="1488" y="1110"/>
                      <a:pt x="1505" y="1077"/>
                      <a:pt x="1521" y="1027"/>
                    </a:cubicBezTo>
                    <a:cubicBezTo>
                      <a:pt x="1538" y="976"/>
                      <a:pt x="1555" y="910"/>
                      <a:pt x="1572" y="859"/>
                    </a:cubicBezTo>
                    <a:cubicBezTo>
                      <a:pt x="1605" y="743"/>
                      <a:pt x="1605" y="642"/>
                      <a:pt x="1572" y="525"/>
                    </a:cubicBezTo>
                    <a:cubicBezTo>
                      <a:pt x="1521" y="358"/>
                      <a:pt x="1421" y="208"/>
                      <a:pt x="1271" y="108"/>
                    </a:cubicBezTo>
                    <a:cubicBezTo>
                      <a:pt x="1204" y="57"/>
                      <a:pt x="1120" y="41"/>
                      <a:pt x="1037" y="24"/>
                    </a:cubicBezTo>
                    <a:cubicBezTo>
                      <a:pt x="962" y="9"/>
                      <a:pt x="890" y="1"/>
                      <a:pt x="8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9" name="Google Shape;1399;p34"/>
              <p:cNvSpPr/>
              <p:nvPr/>
            </p:nvSpPr>
            <p:spPr>
              <a:xfrm>
                <a:off x="2912725" y="3887875"/>
                <a:ext cx="38875" cy="37625"/>
              </a:xfrm>
              <a:custGeom>
                <a:avLst/>
                <a:gdLst/>
                <a:ahLst/>
                <a:cxnLst/>
                <a:rect l="l" t="t" r="r" b="b"/>
                <a:pathLst>
                  <a:path w="1555" h="1505" extrusionOk="0">
                    <a:moveTo>
                      <a:pt x="920" y="1"/>
                    </a:moveTo>
                    <a:cubicBezTo>
                      <a:pt x="887" y="1"/>
                      <a:pt x="853" y="5"/>
                      <a:pt x="820" y="13"/>
                    </a:cubicBezTo>
                    <a:cubicBezTo>
                      <a:pt x="703" y="13"/>
                      <a:pt x="586" y="47"/>
                      <a:pt x="486" y="80"/>
                    </a:cubicBezTo>
                    <a:cubicBezTo>
                      <a:pt x="402" y="113"/>
                      <a:pt x="335" y="164"/>
                      <a:pt x="285" y="197"/>
                    </a:cubicBezTo>
                    <a:cubicBezTo>
                      <a:pt x="235" y="247"/>
                      <a:pt x="201" y="281"/>
                      <a:pt x="168" y="331"/>
                    </a:cubicBezTo>
                    <a:cubicBezTo>
                      <a:pt x="68" y="431"/>
                      <a:pt x="1" y="581"/>
                      <a:pt x="1" y="732"/>
                    </a:cubicBezTo>
                    <a:cubicBezTo>
                      <a:pt x="18" y="815"/>
                      <a:pt x="51" y="916"/>
                      <a:pt x="85" y="999"/>
                    </a:cubicBezTo>
                    <a:cubicBezTo>
                      <a:pt x="118" y="1116"/>
                      <a:pt x="201" y="1233"/>
                      <a:pt x="285" y="1317"/>
                    </a:cubicBezTo>
                    <a:cubicBezTo>
                      <a:pt x="352" y="1367"/>
                      <a:pt x="402" y="1417"/>
                      <a:pt x="469" y="1450"/>
                    </a:cubicBezTo>
                    <a:cubicBezTo>
                      <a:pt x="551" y="1477"/>
                      <a:pt x="633" y="1505"/>
                      <a:pt x="714" y="1505"/>
                    </a:cubicBezTo>
                    <a:cubicBezTo>
                      <a:pt x="733" y="1505"/>
                      <a:pt x="751" y="1503"/>
                      <a:pt x="770" y="1500"/>
                    </a:cubicBezTo>
                    <a:cubicBezTo>
                      <a:pt x="820" y="1500"/>
                      <a:pt x="870" y="1500"/>
                      <a:pt x="920" y="1467"/>
                    </a:cubicBezTo>
                    <a:cubicBezTo>
                      <a:pt x="1004" y="1450"/>
                      <a:pt x="1070" y="1433"/>
                      <a:pt x="1137" y="1400"/>
                    </a:cubicBezTo>
                    <a:cubicBezTo>
                      <a:pt x="1187" y="1367"/>
                      <a:pt x="1254" y="1333"/>
                      <a:pt x="1304" y="1283"/>
                    </a:cubicBezTo>
                    <a:cubicBezTo>
                      <a:pt x="1354" y="1233"/>
                      <a:pt x="1388" y="1183"/>
                      <a:pt x="1438" y="1133"/>
                    </a:cubicBezTo>
                    <a:cubicBezTo>
                      <a:pt x="1455" y="1133"/>
                      <a:pt x="1455" y="1116"/>
                      <a:pt x="1471" y="1099"/>
                    </a:cubicBezTo>
                    <a:cubicBezTo>
                      <a:pt x="1488" y="1049"/>
                      <a:pt x="1505" y="982"/>
                      <a:pt x="1521" y="932"/>
                    </a:cubicBezTo>
                    <a:cubicBezTo>
                      <a:pt x="1555" y="832"/>
                      <a:pt x="1555" y="715"/>
                      <a:pt x="1521" y="615"/>
                    </a:cubicBezTo>
                    <a:cubicBezTo>
                      <a:pt x="1471" y="414"/>
                      <a:pt x="1354" y="230"/>
                      <a:pt x="1204" y="97"/>
                    </a:cubicBezTo>
                    <a:cubicBezTo>
                      <a:pt x="1137" y="63"/>
                      <a:pt x="1087" y="30"/>
                      <a:pt x="1020" y="13"/>
                    </a:cubicBezTo>
                    <a:cubicBezTo>
                      <a:pt x="987" y="5"/>
                      <a:pt x="953" y="1"/>
                      <a:pt x="9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0" name="Google Shape;1400;p34"/>
              <p:cNvSpPr/>
              <p:nvPr/>
            </p:nvSpPr>
            <p:spPr>
              <a:xfrm>
                <a:off x="2690100" y="4033975"/>
                <a:ext cx="37200" cy="3907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1563" extrusionOk="0">
                    <a:moveTo>
                      <a:pt x="819" y="1"/>
                    </a:moveTo>
                    <a:cubicBezTo>
                      <a:pt x="685" y="17"/>
                      <a:pt x="535" y="67"/>
                      <a:pt x="418" y="151"/>
                    </a:cubicBezTo>
                    <a:cubicBezTo>
                      <a:pt x="334" y="201"/>
                      <a:pt x="268" y="268"/>
                      <a:pt x="201" y="351"/>
                    </a:cubicBezTo>
                    <a:cubicBezTo>
                      <a:pt x="117" y="452"/>
                      <a:pt x="50" y="569"/>
                      <a:pt x="34" y="686"/>
                    </a:cubicBezTo>
                    <a:cubicBezTo>
                      <a:pt x="34" y="736"/>
                      <a:pt x="17" y="786"/>
                      <a:pt x="0" y="836"/>
                    </a:cubicBezTo>
                    <a:cubicBezTo>
                      <a:pt x="12" y="848"/>
                      <a:pt x="24" y="859"/>
                      <a:pt x="30" y="860"/>
                    </a:cubicBezTo>
                    <a:lnTo>
                      <a:pt x="30" y="860"/>
                    </a:lnTo>
                    <a:cubicBezTo>
                      <a:pt x="3" y="907"/>
                      <a:pt x="34" y="955"/>
                      <a:pt x="34" y="1003"/>
                    </a:cubicBezTo>
                    <a:cubicBezTo>
                      <a:pt x="50" y="1070"/>
                      <a:pt x="67" y="1137"/>
                      <a:pt x="101" y="1204"/>
                    </a:cubicBezTo>
                    <a:cubicBezTo>
                      <a:pt x="117" y="1237"/>
                      <a:pt x="134" y="1270"/>
                      <a:pt x="167" y="1304"/>
                    </a:cubicBezTo>
                    <a:cubicBezTo>
                      <a:pt x="218" y="1371"/>
                      <a:pt x="284" y="1437"/>
                      <a:pt x="368" y="1488"/>
                    </a:cubicBezTo>
                    <a:cubicBezTo>
                      <a:pt x="435" y="1504"/>
                      <a:pt x="485" y="1521"/>
                      <a:pt x="552" y="1538"/>
                    </a:cubicBezTo>
                    <a:cubicBezTo>
                      <a:pt x="585" y="1554"/>
                      <a:pt x="623" y="1563"/>
                      <a:pt x="662" y="1563"/>
                    </a:cubicBezTo>
                    <a:cubicBezTo>
                      <a:pt x="702" y="1563"/>
                      <a:pt x="744" y="1554"/>
                      <a:pt x="786" y="1538"/>
                    </a:cubicBezTo>
                    <a:cubicBezTo>
                      <a:pt x="869" y="1504"/>
                      <a:pt x="953" y="1471"/>
                      <a:pt x="1036" y="1421"/>
                    </a:cubicBezTo>
                    <a:cubicBezTo>
                      <a:pt x="1036" y="1421"/>
                      <a:pt x="1053" y="1387"/>
                      <a:pt x="1053" y="1387"/>
                    </a:cubicBezTo>
                    <a:cubicBezTo>
                      <a:pt x="1086" y="1371"/>
                      <a:pt x="1103" y="1371"/>
                      <a:pt x="1120" y="1354"/>
                    </a:cubicBezTo>
                    <a:cubicBezTo>
                      <a:pt x="1170" y="1304"/>
                      <a:pt x="1203" y="1254"/>
                      <a:pt x="1253" y="1220"/>
                    </a:cubicBezTo>
                    <a:cubicBezTo>
                      <a:pt x="1337" y="1153"/>
                      <a:pt x="1404" y="1053"/>
                      <a:pt x="1437" y="953"/>
                    </a:cubicBezTo>
                    <a:cubicBezTo>
                      <a:pt x="1471" y="836"/>
                      <a:pt x="1487" y="702"/>
                      <a:pt x="1471" y="569"/>
                    </a:cubicBezTo>
                    <a:cubicBezTo>
                      <a:pt x="1471" y="351"/>
                      <a:pt x="1354" y="168"/>
                      <a:pt x="1153" y="67"/>
                    </a:cubicBezTo>
                    <a:cubicBezTo>
                      <a:pt x="1137" y="51"/>
                      <a:pt x="1103" y="34"/>
                      <a:pt x="1070" y="34"/>
                    </a:cubicBezTo>
                    <a:cubicBezTo>
                      <a:pt x="986" y="1"/>
                      <a:pt x="903" y="1"/>
                      <a:pt x="8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1" name="Google Shape;1401;p34"/>
              <p:cNvSpPr/>
              <p:nvPr/>
            </p:nvSpPr>
            <p:spPr>
              <a:xfrm>
                <a:off x="2601125" y="4026025"/>
                <a:ext cx="38875" cy="36500"/>
              </a:xfrm>
              <a:custGeom>
                <a:avLst/>
                <a:gdLst/>
                <a:ahLst/>
                <a:cxnLst/>
                <a:rect l="l" t="t" r="r" b="b"/>
                <a:pathLst>
                  <a:path w="1555" h="1460" extrusionOk="0">
                    <a:moveTo>
                      <a:pt x="861" y="0"/>
                    </a:moveTo>
                    <a:cubicBezTo>
                      <a:pt x="809" y="0"/>
                      <a:pt x="755" y="6"/>
                      <a:pt x="702" y="18"/>
                    </a:cubicBezTo>
                    <a:cubicBezTo>
                      <a:pt x="568" y="51"/>
                      <a:pt x="452" y="101"/>
                      <a:pt x="351" y="168"/>
                    </a:cubicBezTo>
                    <a:cubicBezTo>
                      <a:pt x="268" y="218"/>
                      <a:pt x="218" y="268"/>
                      <a:pt x="151" y="335"/>
                    </a:cubicBezTo>
                    <a:cubicBezTo>
                      <a:pt x="101" y="369"/>
                      <a:pt x="51" y="435"/>
                      <a:pt x="34" y="502"/>
                    </a:cubicBezTo>
                    <a:cubicBezTo>
                      <a:pt x="34" y="552"/>
                      <a:pt x="0" y="586"/>
                      <a:pt x="0" y="636"/>
                    </a:cubicBezTo>
                    <a:cubicBezTo>
                      <a:pt x="0" y="636"/>
                      <a:pt x="17" y="653"/>
                      <a:pt x="17" y="669"/>
                    </a:cubicBezTo>
                    <a:cubicBezTo>
                      <a:pt x="0" y="703"/>
                      <a:pt x="0" y="686"/>
                      <a:pt x="17" y="736"/>
                    </a:cubicBezTo>
                    <a:cubicBezTo>
                      <a:pt x="34" y="786"/>
                      <a:pt x="34" y="853"/>
                      <a:pt x="51" y="903"/>
                    </a:cubicBezTo>
                    <a:cubicBezTo>
                      <a:pt x="134" y="1070"/>
                      <a:pt x="251" y="1221"/>
                      <a:pt x="435" y="1321"/>
                    </a:cubicBezTo>
                    <a:cubicBezTo>
                      <a:pt x="485" y="1338"/>
                      <a:pt x="518" y="1354"/>
                      <a:pt x="568" y="1388"/>
                    </a:cubicBezTo>
                    <a:cubicBezTo>
                      <a:pt x="637" y="1429"/>
                      <a:pt x="717" y="1459"/>
                      <a:pt x="799" y="1459"/>
                    </a:cubicBezTo>
                    <a:cubicBezTo>
                      <a:pt x="817" y="1459"/>
                      <a:pt x="835" y="1458"/>
                      <a:pt x="853" y="1455"/>
                    </a:cubicBezTo>
                    <a:cubicBezTo>
                      <a:pt x="936" y="1455"/>
                      <a:pt x="1003" y="1438"/>
                      <a:pt x="1070" y="1388"/>
                    </a:cubicBezTo>
                    <a:cubicBezTo>
                      <a:pt x="1086" y="1371"/>
                      <a:pt x="1103" y="1371"/>
                      <a:pt x="1103" y="1371"/>
                    </a:cubicBezTo>
                    <a:lnTo>
                      <a:pt x="1170" y="1321"/>
                    </a:lnTo>
                    <a:cubicBezTo>
                      <a:pt x="1187" y="1321"/>
                      <a:pt x="1220" y="1304"/>
                      <a:pt x="1237" y="1288"/>
                    </a:cubicBezTo>
                    <a:cubicBezTo>
                      <a:pt x="1304" y="1221"/>
                      <a:pt x="1370" y="1154"/>
                      <a:pt x="1421" y="1070"/>
                    </a:cubicBezTo>
                    <a:cubicBezTo>
                      <a:pt x="1454" y="1037"/>
                      <a:pt x="1487" y="1004"/>
                      <a:pt x="1504" y="953"/>
                    </a:cubicBezTo>
                    <a:cubicBezTo>
                      <a:pt x="1538" y="870"/>
                      <a:pt x="1554" y="770"/>
                      <a:pt x="1554" y="669"/>
                    </a:cubicBezTo>
                    <a:cubicBezTo>
                      <a:pt x="1554" y="402"/>
                      <a:pt x="1387" y="151"/>
                      <a:pt x="1137" y="51"/>
                    </a:cubicBezTo>
                    <a:cubicBezTo>
                      <a:pt x="1050" y="19"/>
                      <a:pt x="957" y="0"/>
                      <a:pt x="86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2" name="Google Shape;1402;p34"/>
              <p:cNvSpPr/>
              <p:nvPr/>
            </p:nvSpPr>
            <p:spPr>
              <a:xfrm>
                <a:off x="2958675" y="4027125"/>
                <a:ext cx="37200" cy="3862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1545" extrusionOk="0">
                    <a:moveTo>
                      <a:pt x="760" y="1"/>
                    </a:moveTo>
                    <a:cubicBezTo>
                      <a:pt x="708" y="1"/>
                      <a:pt x="655" y="9"/>
                      <a:pt x="602" y="24"/>
                    </a:cubicBezTo>
                    <a:cubicBezTo>
                      <a:pt x="519" y="41"/>
                      <a:pt x="452" y="91"/>
                      <a:pt x="385" y="141"/>
                    </a:cubicBezTo>
                    <a:cubicBezTo>
                      <a:pt x="268" y="241"/>
                      <a:pt x="185" y="358"/>
                      <a:pt x="101" y="492"/>
                    </a:cubicBezTo>
                    <a:cubicBezTo>
                      <a:pt x="84" y="525"/>
                      <a:pt x="84" y="542"/>
                      <a:pt x="84" y="559"/>
                    </a:cubicBezTo>
                    <a:cubicBezTo>
                      <a:pt x="68" y="625"/>
                      <a:pt x="18" y="692"/>
                      <a:pt x="51" y="759"/>
                    </a:cubicBezTo>
                    <a:cubicBezTo>
                      <a:pt x="1" y="792"/>
                      <a:pt x="51" y="859"/>
                      <a:pt x="34" y="893"/>
                    </a:cubicBezTo>
                    <a:cubicBezTo>
                      <a:pt x="18" y="926"/>
                      <a:pt x="51" y="993"/>
                      <a:pt x="68" y="1026"/>
                    </a:cubicBezTo>
                    <a:cubicBezTo>
                      <a:pt x="68" y="1060"/>
                      <a:pt x="101" y="1093"/>
                      <a:pt x="101" y="1127"/>
                    </a:cubicBezTo>
                    <a:cubicBezTo>
                      <a:pt x="118" y="1210"/>
                      <a:pt x="168" y="1294"/>
                      <a:pt x="218" y="1361"/>
                    </a:cubicBezTo>
                    <a:cubicBezTo>
                      <a:pt x="268" y="1444"/>
                      <a:pt x="352" y="1461"/>
                      <a:pt x="419" y="1511"/>
                    </a:cubicBezTo>
                    <a:cubicBezTo>
                      <a:pt x="485" y="1528"/>
                      <a:pt x="536" y="1544"/>
                      <a:pt x="602" y="1544"/>
                    </a:cubicBezTo>
                    <a:lnTo>
                      <a:pt x="803" y="1544"/>
                    </a:lnTo>
                    <a:lnTo>
                      <a:pt x="937" y="1478"/>
                    </a:lnTo>
                    <a:cubicBezTo>
                      <a:pt x="1003" y="1444"/>
                      <a:pt x="1087" y="1411"/>
                      <a:pt x="1154" y="1377"/>
                    </a:cubicBezTo>
                    <a:cubicBezTo>
                      <a:pt x="1204" y="1344"/>
                      <a:pt x="1237" y="1310"/>
                      <a:pt x="1271" y="1294"/>
                    </a:cubicBezTo>
                    <a:cubicBezTo>
                      <a:pt x="1304" y="1260"/>
                      <a:pt x="1321" y="1227"/>
                      <a:pt x="1338" y="1227"/>
                    </a:cubicBezTo>
                    <a:cubicBezTo>
                      <a:pt x="1388" y="1193"/>
                      <a:pt x="1421" y="1143"/>
                      <a:pt x="1438" y="1077"/>
                    </a:cubicBezTo>
                    <a:cubicBezTo>
                      <a:pt x="1455" y="1010"/>
                      <a:pt x="1471" y="926"/>
                      <a:pt x="1488" y="843"/>
                    </a:cubicBezTo>
                    <a:cubicBezTo>
                      <a:pt x="1471" y="776"/>
                      <a:pt x="1471" y="709"/>
                      <a:pt x="1455" y="642"/>
                    </a:cubicBezTo>
                    <a:cubicBezTo>
                      <a:pt x="1404" y="458"/>
                      <a:pt x="1304" y="291"/>
                      <a:pt x="1154" y="174"/>
                    </a:cubicBezTo>
                    <a:cubicBezTo>
                      <a:pt x="1087" y="124"/>
                      <a:pt x="1020" y="74"/>
                      <a:pt x="953" y="41"/>
                    </a:cubicBezTo>
                    <a:cubicBezTo>
                      <a:pt x="889" y="13"/>
                      <a:pt x="825" y="1"/>
                      <a:pt x="76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3" name="Google Shape;1403;p34"/>
              <p:cNvSpPr/>
              <p:nvPr/>
            </p:nvSpPr>
            <p:spPr>
              <a:xfrm>
                <a:off x="2820850" y="3868550"/>
                <a:ext cx="36350" cy="38050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1522" extrusionOk="0">
                    <a:moveTo>
                      <a:pt x="702" y="1"/>
                    </a:moveTo>
                    <a:cubicBezTo>
                      <a:pt x="585" y="1"/>
                      <a:pt x="485" y="34"/>
                      <a:pt x="401" y="84"/>
                    </a:cubicBezTo>
                    <a:cubicBezTo>
                      <a:pt x="368" y="101"/>
                      <a:pt x="334" y="135"/>
                      <a:pt x="301" y="151"/>
                    </a:cubicBezTo>
                    <a:cubicBezTo>
                      <a:pt x="251" y="201"/>
                      <a:pt x="217" y="252"/>
                      <a:pt x="184" y="285"/>
                    </a:cubicBezTo>
                    <a:cubicBezTo>
                      <a:pt x="117" y="352"/>
                      <a:pt x="84" y="435"/>
                      <a:pt x="67" y="519"/>
                    </a:cubicBezTo>
                    <a:cubicBezTo>
                      <a:pt x="67" y="536"/>
                      <a:pt x="50" y="552"/>
                      <a:pt x="50" y="586"/>
                    </a:cubicBezTo>
                    <a:cubicBezTo>
                      <a:pt x="50" y="586"/>
                      <a:pt x="50" y="602"/>
                      <a:pt x="50" y="619"/>
                    </a:cubicBezTo>
                    <a:cubicBezTo>
                      <a:pt x="50" y="686"/>
                      <a:pt x="34" y="770"/>
                      <a:pt x="34" y="853"/>
                    </a:cubicBezTo>
                    <a:cubicBezTo>
                      <a:pt x="34" y="853"/>
                      <a:pt x="42" y="849"/>
                      <a:pt x="46" y="849"/>
                    </a:cubicBezTo>
                    <a:cubicBezTo>
                      <a:pt x="50" y="849"/>
                      <a:pt x="50" y="853"/>
                      <a:pt x="34" y="870"/>
                    </a:cubicBezTo>
                    <a:cubicBezTo>
                      <a:pt x="0" y="903"/>
                      <a:pt x="34" y="937"/>
                      <a:pt x="34" y="970"/>
                    </a:cubicBezTo>
                    <a:cubicBezTo>
                      <a:pt x="50" y="1087"/>
                      <a:pt x="100" y="1204"/>
                      <a:pt x="184" y="1304"/>
                    </a:cubicBezTo>
                    <a:cubicBezTo>
                      <a:pt x="251" y="1388"/>
                      <a:pt x="351" y="1455"/>
                      <a:pt x="451" y="1488"/>
                    </a:cubicBezTo>
                    <a:cubicBezTo>
                      <a:pt x="501" y="1521"/>
                      <a:pt x="568" y="1521"/>
                      <a:pt x="618" y="1521"/>
                    </a:cubicBezTo>
                    <a:cubicBezTo>
                      <a:pt x="685" y="1521"/>
                      <a:pt x="752" y="1521"/>
                      <a:pt x="802" y="1505"/>
                    </a:cubicBezTo>
                    <a:cubicBezTo>
                      <a:pt x="819" y="1505"/>
                      <a:pt x="836" y="1505"/>
                      <a:pt x="852" y="1488"/>
                    </a:cubicBezTo>
                    <a:cubicBezTo>
                      <a:pt x="886" y="1471"/>
                      <a:pt x="919" y="1455"/>
                      <a:pt x="969" y="1438"/>
                    </a:cubicBezTo>
                    <a:cubicBezTo>
                      <a:pt x="1053" y="1388"/>
                      <a:pt x="1136" y="1338"/>
                      <a:pt x="1220" y="1271"/>
                    </a:cubicBezTo>
                    <a:cubicBezTo>
                      <a:pt x="1337" y="1154"/>
                      <a:pt x="1404" y="1003"/>
                      <a:pt x="1420" y="853"/>
                    </a:cubicBezTo>
                    <a:cubicBezTo>
                      <a:pt x="1454" y="636"/>
                      <a:pt x="1387" y="435"/>
                      <a:pt x="1253" y="268"/>
                    </a:cubicBezTo>
                    <a:cubicBezTo>
                      <a:pt x="1186" y="185"/>
                      <a:pt x="1103" y="118"/>
                      <a:pt x="1019" y="51"/>
                    </a:cubicBezTo>
                    <a:cubicBezTo>
                      <a:pt x="969" y="34"/>
                      <a:pt x="919" y="1"/>
                      <a:pt x="8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4" name="Google Shape;1404;p34"/>
              <p:cNvSpPr/>
              <p:nvPr/>
            </p:nvSpPr>
            <p:spPr>
              <a:xfrm>
                <a:off x="2981250" y="3955450"/>
                <a:ext cx="35950" cy="35375"/>
              </a:xfrm>
              <a:custGeom>
                <a:avLst/>
                <a:gdLst/>
                <a:ahLst/>
                <a:cxnLst/>
                <a:rect l="l" t="t" r="r" b="b"/>
                <a:pathLst>
                  <a:path w="1438" h="1415" extrusionOk="0">
                    <a:moveTo>
                      <a:pt x="735" y="0"/>
                    </a:moveTo>
                    <a:cubicBezTo>
                      <a:pt x="602" y="17"/>
                      <a:pt x="468" y="50"/>
                      <a:pt x="334" y="101"/>
                    </a:cubicBezTo>
                    <a:cubicBezTo>
                      <a:pt x="301" y="134"/>
                      <a:pt x="268" y="151"/>
                      <a:pt x="234" y="184"/>
                    </a:cubicBezTo>
                    <a:cubicBezTo>
                      <a:pt x="201" y="218"/>
                      <a:pt x="151" y="268"/>
                      <a:pt x="117" y="301"/>
                    </a:cubicBezTo>
                    <a:cubicBezTo>
                      <a:pt x="84" y="351"/>
                      <a:pt x="50" y="418"/>
                      <a:pt x="34" y="468"/>
                    </a:cubicBezTo>
                    <a:cubicBezTo>
                      <a:pt x="17" y="535"/>
                      <a:pt x="0" y="602"/>
                      <a:pt x="0" y="669"/>
                    </a:cubicBezTo>
                    <a:cubicBezTo>
                      <a:pt x="0" y="719"/>
                      <a:pt x="0" y="769"/>
                      <a:pt x="17" y="819"/>
                    </a:cubicBezTo>
                    <a:cubicBezTo>
                      <a:pt x="34" y="886"/>
                      <a:pt x="67" y="969"/>
                      <a:pt x="100" y="1036"/>
                    </a:cubicBezTo>
                    <a:cubicBezTo>
                      <a:pt x="167" y="1153"/>
                      <a:pt x="251" y="1253"/>
                      <a:pt x="351" y="1320"/>
                    </a:cubicBezTo>
                    <a:cubicBezTo>
                      <a:pt x="384" y="1354"/>
                      <a:pt x="418" y="1370"/>
                      <a:pt x="468" y="1387"/>
                    </a:cubicBezTo>
                    <a:cubicBezTo>
                      <a:pt x="546" y="1407"/>
                      <a:pt x="625" y="1415"/>
                      <a:pt x="706" y="1415"/>
                    </a:cubicBezTo>
                    <a:cubicBezTo>
                      <a:pt x="764" y="1415"/>
                      <a:pt x="823" y="1411"/>
                      <a:pt x="886" y="1404"/>
                    </a:cubicBezTo>
                    <a:cubicBezTo>
                      <a:pt x="953" y="1387"/>
                      <a:pt x="1036" y="1354"/>
                      <a:pt x="1103" y="1320"/>
                    </a:cubicBezTo>
                    <a:cubicBezTo>
                      <a:pt x="1120" y="1304"/>
                      <a:pt x="1153" y="1304"/>
                      <a:pt x="1170" y="1287"/>
                    </a:cubicBezTo>
                    <a:cubicBezTo>
                      <a:pt x="1187" y="1287"/>
                      <a:pt x="1203" y="1270"/>
                      <a:pt x="1220" y="1253"/>
                    </a:cubicBezTo>
                    <a:cubicBezTo>
                      <a:pt x="1237" y="1237"/>
                      <a:pt x="1253" y="1220"/>
                      <a:pt x="1270" y="1203"/>
                    </a:cubicBezTo>
                    <a:lnTo>
                      <a:pt x="1337" y="1136"/>
                    </a:lnTo>
                    <a:cubicBezTo>
                      <a:pt x="1337" y="1120"/>
                      <a:pt x="1370" y="1120"/>
                      <a:pt x="1370" y="1103"/>
                    </a:cubicBezTo>
                    <a:cubicBezTo>
                      <a:pt x="1387" y="1053"/>
                      <a:pt x="1404" y="1003"/>
                      <a:pt x="1404" y="953"/>
                    </a:cubicBezTo>
                    <a:cubicBezTo>
                      <a:pt x="1420" y="836"/>
                      <a:pt x="1437" y="702"/>
                      <a:pt x="1420" y="585"/>
                    </a:cubicBezTo>
                    <a:cubicBezTo>
                      <a:pt x="1437" y="451"/>
                      <a:pt x="1387" y="334"/>
                      <a:pt x="1303" y="234"/>
                    </a:cubicBezTo>
                    <a:cubicBezTo>
                      <a:pt x="1253" y="184"/>
                      <a:pt x="1203" y="134"/>
                      <a:pt x="1136" y="84"/>
                    </a:cubicBezTo>
                    <a:cubicBezTo>
                      <a:pt x="1103" y="50"/>
                      <a:pt x="1036" y="34"/>
                      <a:pt x="986" y="17"/>
                    </a:cubicBezTo>
                    <a:cubicBezTo>
                      <a:pt x="902" y="17"/>
                      <a:pt x="819" y="0"/>
                      <a:pt x="7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5" name="Google Shape;1405;p34"/>
              <p:cNvSpPr/>
              <p:nvPr/>
            </p:nvSpPr>
            <p:spPr>
              <a:xfrm>
                <a:off x="2864700" y="3715050"/>
                <a:ext cx="36775" cy="35325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413" extrusionOk="0">
                    <a:moveTo>
                      <a:pt x="752" y="1"/>
                    </a:moveTo>
                    <a:cubicBezTo>
                      <a:pt x="690" y="1"/>
                      <a:pt x="627" y="9"/>
                      <a:pt x="569" y="26"/>
                    </a:cubicBezTo>
                    <a:cubicBezTo>
                      <a:pt x="468" y="42"/>
                      <a:pt x="351" y="92"/>
                      <a:pt x="268" y="159"/>
                    </a:cubicBezTo>
                    <a:cubicBezTo>
                      <a:pt x="218" y="209"/>
                      <a:pt x="168" y="276"/>
                      <a:pt x="101" y="326"/>
                    </a:cubicBezTo>
                    <a:cubicBezTo>
                      <a:pt x="67" y="360"/>
                      <a:pt x="34" y="427"/>
                      <a:pt x="17" y="493"/>
                    </a:cubicBezTo>
                    <a:cubicBezTo>
                      <a:pt x="17" y="527"/>
                      <a:pt x="1" y="560"/>
                      <a:pt x="1" y="610"/>
                    </a:cubicBezTo>
                    <a:lnTo>
                      <a:pt x="1" y="661"/>
                    </a:lnTo>
                    <a:lnTo>
                      <a:pt x="1" y="694"/>
                    </a:lnTo>
                    <a:cubicBezTo>
                      <a:pt x="1" y="711"/>
                      <a:pt x="1" y="727"/>
                      <a:pt x="1" y="744"/>
                    </a:cubicBezTo>
                    <a:cubicBezTo>
                      <a:pt x="34" y="811"/>
                      <a:pt x="51" y="894"/>
                      <a:pt x="84" y="978"/>
                    </a:cubicBezTo>
                    <a:cubicBezTo>
                      <a:pt x="134" y="1045"/>
                      <a:pt x="184" y="1112"/>
                      <a:pt x="234" y="1179"/>
                    </a:cubicBezTo>
                    <a:cubicBezTo>
                      <a:pt x="318" y="1245"/>
                      <a:pt x="385" y="1295"/>
                      <a:pt x="485" y="1346"/>
                    </a:cubicBezTo>
                    <a:cubicBezTo>
                      <a:pt x="585" y="1390"/>
                      <a:pt x="693" y="1412"/>
                      <a:pt x="803" y="1412"/>
                    </a:cubicBezTo>
                    <a:cubicBezTo>
                      <a:pt x="858" y="1412"/>
                      <a:pt x="914" y="1407"/>
                      <a:pt x="970" y="1396"/>
                    </a:cubicBezTo>
                    <a:cubicBezTo>
                      <a:pt x="1053" y="1362"/>
                      <a:pt x="1137" y="1312"/>
                      <a:pt x="1220" y="1262"/>
                    </a:cubicBezTo>
                    <a:cubicBezTo>
                      <a:pt x="1237" y="1245"/>
                      <a:pt x="1237" y="1229"/>
                      <a:pt x="1254" y="1212"/>
                    </a:cubicBezTo>
                    <a:cubicBezTo>
                      <a:pt x="1320" y="1162"/>
                      <a:pt x="1387" y="1095"/>
                      <a:pt x="1404" y="1028"/>
                    </a:cubicBezTo>
                    <a:cubicBezTo>
                      <a:pt x="1454" y="911"/>
                      <a:pt x="1471" y="778"/>
                      <a:pt x="1471" y="661"/>
                    </a:cubicBezTo>
                    <a:cubicBezTo>
                      <a:pt x="1471" y="610"/>
                      <a:pt x="1437" y="560"/>
                      <a:pt x="1421" y="510"/>
                    </a:cubicBezTo>
                    <a:cubicBezTo>
                      <a:pt x="1404" y="443"/>
                      <a:pt x="1371" y="377"/>
                      <a:pt x="1320" y="310"/>
                    </a:cubicBezTo>
                    <a:cubicBezTo>
                      <a:pt x="1270" y="226"/>
                      <a:pt x="1204" y="159"/>
                      <a:pt x="1120" y="109"/>
                    </a:cubicBezTo>
                    <a:cubicBezTo>
                      <a:pt x="1070" y="76"/>
                      <a:pt x="1003" y="42"/>
                      <a:pt x="936" y="26"/>
                    </a:cubicBezTo>
                    <a:cubicBezTo>
                      <a:pt x="878" y="9"/>
                      <a:pt x="815" y="1"/>
                      <a:pt x="7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6" name="Google Shape;1406;p34"/>
              <p:cNvSpPr/>
              <p:nvPr/>
            </p:nvSpPr>
            <p:spPr>
              <a:xfrm>
                <a:off x="2688850" y="3588275"/>
                <a:ext cx="37600" cy="34700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1388" extrusionOk="0">
                    <a:moveTo>
                      <a:pt x="719" y="1"/>
                    </a:moveTo>
                    <a:cubicBezTo>
                      <a:pt x="518" y="17"/>
                      <a:pt x="318" y="101"/>
                      <a:pt x="167" y="234"/>
                    </a:cubicBezTo>
                    <a:cubicBezTo>
                      <a:pt x="117" y="285"/>
                      <a:pt x="84" y="318"/>
                      <a:pt x="50" y="368"/>
                    </a:cubicBezTo>
                    <a:cubicBezTo>
                      <a:pt x="17" y="452"/>
                      <a:pt x="0" y="552"/>
                      <a:pt x="0" y="635"/>
                    </a:cubicBezTo>
                    <a:cubicBezTo>
                      <a:pt x="0" y="686"/>
                      <a:pt x="0" y="736"/>
                      <a:pt x="17" y="769"/>
                    </a:cubicBezTo>
                    <a:cubicBezTo>
                      <a:pt x="34" y="803"/>
                      <a:pt x="34" y="836"/>
                      <a:pt x="50" y="869"/>
                    </a:cubicBezTo>
                    <a:cubicBezTo>
                      <a:pt x="67" y="970"/>
                      <a:pt x="117" y="1053"/>
                      <a:pt x="201" y="1120"/>
                    </a:cubicBezTo>
                    <a:cubicBezTo>
                      <a:pt x="284" y="1187"/>
                      <a:pt x="351" y="1220"/>
                      <a:pt x="435" y="1287"/>
                    </a:cubicBezTo>
                    <a:cubicBezTo>
                      <a:pt x="568" y="1354"/>
                      <a:pt x="719" y="1387"/>
                      <a:pt x="869" y="1387"/>
                    </a:cubicBezTo>
                    <a:cubicBezTo>
                      <a:pt x="919" y="1371"/>
                      <a:pt x="1003" y="1354"/>
                      <a:pt x="1086" y="1321"/>
                    </a:cubicBezTo>
                    <a:cubicBezTo>
                      <a:pt x="1120" y="1304"/>
                      <a:pt x="1170" y="1287"/>
                      <a:pt x="1220" y="1254"/>
                    </a:cubicBezTo>
                    <a:cubicBezTo>
                      <a:pt x="1270" y="1204"/>
                      <a:pt x="1320" y="1170"/>
                      <a:pt x="1370" y="1120"/>
                    </a:cubicBezTo>
                    <a:cubicBezTo>
                      <a:pt x="1404" y="1103"/>
                      <a:pt x="1420" y="1070"/>
                      <a:pt x="1437" y="1020"/>
                    </a:cubicBezTo>
                    <a:cubicBezTo>
                      <a:pt x="1454" y="970"/>
                      <a:pt x="1471" y="903"/>
                      <a:pt x="1487" y="836"/>
                    </a:cubicBezTo>
                    <a:cubicBezTo>
                      <a:pt x="1504" y="752"/>
                      <a:pt x="1504" y="652"/>
                      <a:pt x="1487" y="552"/>
                    </a:cubicBezTo>
                    <a:cubicBezTo>
                      <a:pt x="1437" y="351"/>
                      <a:pt x="1303" y="168"/>
                      <a:pt x="1120" y="84"/>
                    </a:cubicBezTo>
                    <a:cubicBezTo>
                      <a:pt x="986" y="17"/>
                      <a:pt x="852" y="1"/>
                      <a:pt x="7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7" name="Google Shape;1407;p34"/>
              <p:cNvSpPr/>
              <p:nvPr/>
            </p:nvSpPr>
            <p:spPr>
              <a:xfrm>
                <a:off x="2789925" y="4039000"/>
                <a:ext cx="36375" cy="35525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1421" extrusionOk="0">
                    <a:moveTo>
                      <a:pt x="836" y="0"/>
                    </a:moveTo>
                    <a:cubicBezTo>
                      <a:pt x="719" y="0"/>
                      <a:pt x="602" y="17"/>
                      <a:pt x="485" y="67"/>
                    </a:cubicBezTo>
                    <a:cubicBezTo>
                      <a:pt x="418" y="100"/>
                      <a:pt x="368" y="134"/>
                      <a:pt x="301" y="150"/>
                    </a:cubicBezTo>
                    <a:cubicBezTo>
                      <a:pt x="235" y="184"/>
                      <a:pt x="184" y="217"/>
                      <a:pt x="151" y="284"/>
                    </a:cubicBezTo>
                    <a:cubicBezTo>
                      <a:pt x="134" y="284"/>
                      <a:pt x="134" y="301"/>
                      <a:pt x="134" y="301"/>
                    </a:cubicBezTo>
                    <a:cubicBezTo>
                      <a:pt x="68" y="351"/>
                      <a:pt x="34" y="401"/>
                      <a:pt x="34" y="468"/>
                    </a:cubicBezTo>
                    <a:cubicBezTo>
                      <a:pt x="17" y="535"/>
                      <a:pt x="1" y="602"/>
                      <a:pt x="1" y="668"/>
                    </a:cubicBezTo>
                    <a:cubicBezTo>
                      <a:pt x="1" y="718"/>
                      <a:pt x="1" y="769"/>
                      <a:pt x="1" y="802"/>
                    </a:cubicBezTo>
                    <a:cubicBezTo>
                      <a:pt x="17" y="886"/>
                      <a:pt x="51" y="969"/>
                      <a:pt x="84" y="1036"/>
                    </a:cubicBezTo>
                    <a:cubicBezTo>
                      <a:pt x="118" y="1170"/>
                      <a:pt x="235" y="1287"/>
                      <a:pt x="368" y="1353"/>
                    </a:cubicBezTo>
                    <a:cubicBezTo>
                      <a:pt x="385" y="1387"/>
                      <a:pt x="435" y="1387"/>
                      <a:pt x="469" y="1387"/>
                    </a:cubicBezTo>
                    <a:cubicBezTo>
                      <a:pt x="519" y="1404"/>
                      <a:pt x="585" y="1420"/>
                      <a:pt x="652" y="1420"/>
                    </a:cubicBezTo>
                    <a:cubicBezTo>
                      <a:pt x="702" y="1420"/>
                      <a:pt x="753" y="1404"/>
                      <a:pt x="803" y="1404"/>
                    </a:cubicBezTo>
                    <a:cubicBezTo>
                      <a:pt x="870" y="1387"/>
                      <a:pt x="936" y="1387"/>
                      <a:pt x="986" y="1353"/>
                    </a:cubicBezTo>
                    <a:cubicBezTo>
                      <a:pt x="1020" y="1303"/>
                      <a:pt x="1103" y="1320"/>
                      <a:pt x="1137" y="1253"/>
                    </a:cubicBezTo>
                    <a:lnTo>
                      <a:pt x="1170" y="1253"/>
                    </a:lnTo>
                    <a:cubicBezTo>
                      <a:pt x="1237" y="1170"/>
                      <a:pt x="1337" y="1103"/>
                      <a:pt x="1371" y="1003"/>
                    </a:cubicBezTo>
                    <a:cubicBezTo>
                      <a:pt x="1387" y="902"/>
                      <a:pt x="1421" y="819"/>
                      <a:pt x="1454" y="718"/>
                    </a:cubicBezTo>
                    <a:lnTo>
                      <a:pt x="1438" y="702"/>
                    </a:lnTo>
                    <a:cubicBezTo>
                      <a:pt x="1421" y="668"/>
                      <a:pt x="1421" y="635"/>
                      <a:pt x="1421" y="602"/>
                    </a:cubicBezTo>
                    <a:cubicBezTo>
                      <a:pt x="1421" y="485"/>
                      <a:pt x="1371" y="384"/>
                      <a:pt x="1321" y="301"/>
                    </a:cubicBezTo>
                    <a:cubicBezTo>
                      <a:pt x="1254" y="201"/>
                      <a:pt x="1187" y="134"/>
                      <a:pt x="1087" y="84"/>
                    </a:cubicBezTo>
                    <a:cubicBezTo>
                      <a:pt x="1020" y="33"/>
                      <a:pt x="936" y="17"/>
                      <a:pt x="83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8" name="Google Shape;1408;p34"/>
              <p:cNvSpPr/>
              <p:nvPr/>
            </p:nvSpPr>
            <p:spPr>
              <a:xfrm>
                <a:off x="2619925" y="3800900"/>
                <a:ext cx="36350" cy="33850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1354" extrusionOk="0">
                    <a:moveTo>
                      <a:pt x="802" y="0"/>
                    </a:moveTo>
                    <a:cubicBezTo>
                      <a:pt x="719" y="0"/>
                      <a:pt x="652" y="17"/>
                      <a:pt x="568" y="34"/>
                    </a:cubicBezTo>
                    <a:cubicBezTo>
                      <a:pt x="435" y="50"/>
                      <a:pt x="301" y="117"/>
                      <a:pt x="201" y="217"/>
                    </a:cubicBezTo>
                    <a:cubicBezTo>
                      <a:pt x="84" y="318"/>
                      <a:pt x="17" y="468"/>
                      <a:pt x="17" y="635"/>
                    </a:cubicBezTo>
                    <a:cubicBezTo>
                      <a:pt x="0" y="669"/>
                      <a:pt x="0" y="702"/>
                      <a:pt x="17" y="735"/>
                    </a:cubicBezTo>
                    <a:lnTo>
                      <a:pt x="17" y="819"/>
                    </a:lnTo>
                    <a:cubicBezTo>
                      <a:pt x="0" y="852"/>
                      <a:pt x="0" y="886"/>
                      <a:pt x="17" y="919"/>
                    </a:cubicBezTo>
                    <a:cubicBezTo>
                      <a:pt x="17" y="953"/>
                      <a:pt x="34" y="986"/>
                      <a:pt x="50" y="1019"/>
                    </a:cubicBezTo>
                    <a:cubicBezTo>
                      <a:pt x="84" y="1136"/>
                      <a:pt x="167" y="1237"/>
                      <a:pt x="284" y="1270"/>
                    </a:cubicBezTo>
                    <a:cubicBezTo>
                      <a:pt x="385" y="1337"/>
                      <a:pt x="485" y="1354"/>
                      <a:pt x="602" y="1354"/>
                    </a:cubicBezTo>
                    <a:lnTo>
                      <a:pt x="769" y="1354"/>
                    </a:lnTo>
                    <a:cubicBezTo>
                      <a:pt x="819" y="1354"/>
                      <a:pt x="869" y="1354"/>
                      <a:pt x="919" y="1337"/>
                    </a:cubicBezTo>
                    <a:cubicBezTo>
                      <a:pt x="986" y="1303"/>
                      <a:pt x="1053" y="1253"/>
                      <a:pt x="1153" y="1220"/>
                    </a:cubicBezTo>
                    <a:cubicBezTo>
                      <a:pt x="1253" y="1186"/>
                      <a:pt x="1287" y="1086"/>
                      <a:pt x="1387" y="1019"/>
                    </a:cubicBezTo>
                    <a:cubicBezTo>
                      <a:pt x="1404" y="1019"/>
                      <a:pt x="1404" y="1003"/>
                      <a:pt x="1404" y="986"/>
                    </a:cubicBezTo>
                    <a:cubicBezTo>
                      <a:pt x="1437" y="886"/>
                      <a:pt x="1454" y="769"/>
                      <a:pt x="1454" y="669"/>
                    </a:cubicBezTo>
                    <a:cubicBezTo>
                      <a:pt x="1454" y="568"/>
                      <a:pt x="1437" y="485"/>
                      <a:pt x="1387" y="401"/>
                    </a:cubicBezTo>
                    <a:cubicBezTo>
                      <a:pt x="1337" y="334"/>
                      <a:pt x="1270" y="268"/>
                      <a:pt x="1220" y="201"/>
                    </a:cubicBezTo>
                    <a:cubicBezTo>
                      <a:pt x="1170" y="151"/>
                      <a:pt x="1136" y="117"/>
                      <a:pt x="1086" y="84"/>
                    </a:cubicBezTo>
                    <a:cubicBezTo>
                      <a:pt x="1003" y="34"/>
                      <a:pt x="903" y="0"/>
                      <a:pt x="8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9" name="Google Shape;1409;p34"/>
              <p:cNvSpPr/>
              <p:nvPr/>
            </p:nvSpPr>
            <p:spPr>
              <a:xfrm>
                <a:off x="3054350" y="3963075"/>
                <a:ext cx="35100" cy="36275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1451" extrusionOk="0">
                    <a:moveTo>
                      <a:pt x="769" y="0"/>
                    </a:moveTo>
                    <a:cubicBezTo>
                      <a:pt x="719" y="0"/>
                      <a:pt x="669" y="4"/>
                      <a:pt x="618" y="13"/>
                    </a:cubicBezTo>
                    <a:cubicBezTo>
                      <a:pt x="485" y="13"/>
                      <a:pt x="368" y="80"/>
                      <a:pt x="268" y="163"/>
                    </a:cubicBezTo>
                    <a:cubicBezTo>
                      <a:pt x="217" y="213"/>
                      <a:pt x="151" y="280"/>
                      <a:pt x="100" y="347"/>
                    </a:cubicBezTo>
                    <a:cubicBezTo>
                      <a:pt x="67" y="380"/>
                      <a:pt x="50" y="430"/>
                      <a:pt x="34" y="497"/>
                    </a:cubicBezTo>
                    <a:cubicBezTo>
                      <a:pt x="17" y="547"/>
                      <a:pt x="0" y="614"/>
                      <a:pt x="0" y="681"/>
                    </a:cubicBezTo>
                    <a:cubicBezTo>
                      <a:pt x="0" y="731"/>
                      <a:pt x="0" y="781"/>
                      <a:pt x="17" y="831"/>
                    </a:cubicBezTo>
                    <a:cubicBezTo>
                      <a:pt x="67" y="1082"/>
                      <a:pt x="234" y="1283"/>
                      <a:pt x="451" y="1400"/>
                    </a:cubicBezTo>
                    <a:cubicBezTo>
                      <a:pt x="527" y="1432"/>
                      <a:pt x="609" y="1450"/>
                      <a:pt x="690" y="1450"/>
                    </a:cubicBezTo>
                    <a:cubicBezTo>
                      <a:pt x="734" y="1450"/>
                      <a:pt x="777" y="1445"/>
                      <a:pt x="819" y="1433"/>
                    </a:cubicBezTo>
                    <a:cubicBezTo>
                      <a:pt x="869" y="1433"/>
                      <a:pt x="919" y="1416"/>
                      <a:pt x="969" y="1383"/>
                    </a:cubicBezTo>
                    <a:cubicBezTo>
                      <a:pt x="1070" y="1349"/>
                      <a:pt x="1153" y="1283"/>
                      <a:pt x="1237" y="1216"/>
                    </a:cubicBezTo>
                    <a:cubicBezTo>
                      <a:pt x="1303" y="1166"/>
                      <a:pt x="1337" y="1099"/>
                      <a:pt x="1354" y="1032"/>
                    </a:cubicBezTo>
                    <a:cubicBezTo>
                      <a:pt x="1370" y="932"/>
                      <a:pt x="1387" y="831"/>
                      <a:pt x="1404" y="748"/>
                    </a:cubicBezTo>
                    <a:lnTo>
                      <a:pt x="1387" y="731"/>
                    </a:lnTo>
                    <a:lnTo>
                      <a:pt x="1387" y="631"/>
                    </a:lnTo>
                    <a:cubicBezTo>
                      <a:pt x="1387" y="497"/>
                      <a:pt x="1337" y="380"/>
                      <a:pt x="1270" y="263"/>
                    </a:cubicBezTo>
                    <a:cubicBezTo>
                      <a:pt x="1237" y="197"/>
                      <a:pt x="1170" y="130"/>
                      <a:pt x="1103" y="96"/>
                    </a:cubicBezTo>
                    <a:cubicBezTo>
                      <a:pt x="1053" y="46"/>
                      <a:pt x="986" y="29"/>
                      <a:pt x="919" y="13"/>
                    </a:cubicBezTo>
                    <a:cubicBezTo>
                      <a:pt x="869" y="4"/>
                      <a:pt x="819" y="0"/>
                      <a:pt x="7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0" name="Google Shape;1410;p34"/>
              <p:cNvSpPr/>
              <p:nvPr/>
            </p:nvSpPr>
            <p:spPr>
              <a:xfrm>
                <a:off x="2914400" y="3473250"/>
                <a:ext cx="38050" cy="33175"/>
              </a:xfrm>
              <a:custGeom>
                <a:avLst/>
                <a:gdLst/>
                <a:ahLst/>
                <a:cxnLst/>
                <a:rect l="l" t="t" r="r" b="b"/>
                <a:pathLst>
                  <a:path w="1522" h="1327" extrusionOk="0">
                    <a:moveTo>
                      <a:pt x="793" y="0"/>
                    </a:moveTo>
                    <a:cubicBezTo>
                      <a:pt x="686" y="0"/>
                      <a:pt x="586" y="19"/>
                      <a:pt x="485" y="57"/>
                    </a:cubicBezTo>
                    <a:cubicBezTo>
                      <a:pt x="402" y="74"/>
                      <a:pt x="352" y="107"/>
                      <a:pt x="285" y="140"/>
                    </a:cubicBezTo>
                    <a:cubicBezTo>
                      <a:pt x="235" y="174"/>
                      <a:pt x="185" y="207"/>
                      <a:pt x="134" y="257"/>
                    </a:cubicBezTo>
                    <a:cubicBezTo>
                      <a:pt x="84" y="307"/>
                      <a:pt x="34" y="391"/>
                      <a:pt x="18" y="475"/>
                    </a:cubicBezTo>
                    <a:cubicBezTo>
                      <a:pt x="18" y="508"/>
                      <a:pt x="1" y="541"/>
                      <a:pt x="1" y="575"/>
                    </a:cubicBezTo>
                    <a:cubicBezTo>
                      <a:pt x="1" y="575"/>
                      <a:pt x="1" y="591"/>
                      <a:pt x="1" y="608"/>
                    </a:cubicBezTo>
                    <a:cubicBezTo>
                      <a:pt x="1" y="658"/>
                      <a:pt x="18" y="708"/>
                      <a:pt x="18" y="759"/>
                    </a:cubicBezTo>
                    <a:cubicBezTo>
                      <a:pt x="34" y="809"/>
                      <a:pt x="51" y="842"/>
                      <a:pt x="68" y="876"/>
                    </a:cubicBezTo>
                    <a:cubicBezTo>
                      <a:pt x="118" y="1043"/>
                      <a:pt x="251" y="1176"/>
                      <a:pt x="402" y="1243"/>
                    </a:cubicBezTo>
                    <a:cubicBezTo>
                      <a:pt x="502" y="1310"/>
                      <a:pt x="619" y="1327"/>
                      <a:pt x="736" y="1327"/>
                    </a:cubicBezTo>
                    <a:lnTo>
                      <a:pt x="853" y="1327"/>
                    </a:lnTo>
                    <a:cubicBezTo>
                      <a:pt x="903" y="1310"/>
                      <a:pt x="953" y="1310"/>
                      <a:pt x="1003" y="1293"/>
                    </a:cubicBezTo>
                    <a:cubicBezTo>
                      <a:pt x="1087" y="1260"/>
                      <a:pt x="1154" y="1210"/>
                      <a:pt x="1237" y="1176"/>
                    </a:cubicBezTo>
                    <a:cubicBezTo>
                      <a:pt x="1254" y="1160"/>
                      <a:pt x="1254" y="1143"/>
                      <a:pt x="1254" y="1143"/>
                    </a:cubicBezTo>
                    <a:cubicBezTo>
                      <a:pt x="1271" y="1126"/>
                      <a:pt x="1271" y="1126"/>
                      <a:pt x="1271" y="1126"/>
                    </a:cubicBezTo>
                    <a:cubicBezTo>
                      <a:pt x="1321" y="1126"/>
                      <a:pt x="1321" y="1076"/>
                      <a:pt x="1354" y="1059"/>
                    </a:cubicBezTo>
                    <a:cubicBezTo>
                      <a:pt x="1388" y="1026"/>
                      <a:pt x="1404" y="1009"/>
                      <a:pt x="1421" y="976"/>
                    </a:cubicBezTo>
                    <a:cubicBezTo>
                      <a:pt x="1454" y="926"/>
                      <a:pt x="1454" y="859"/>
                      <a:pt x="1488" y="809"/>
                    </a:cubicBezTo>
                    <a:cubicBezTo>
                      <a:pt x="1521" y="675"/>
                      <a:pt x="1521" y="558"/>
                      <a:pt x="1488" y="424"/>
                    </a:cubicBezTo>
                    <a:cubicBezTo>
                      <a:pt x="1438" y="274"/>
                      <a:pt x="1338" y="140"/>
                      <a:pt x="1187" y="74"/>
                    </a:cubicBezTo>
                    <a:cubicBezTo>
                      <a:pt x="1118" y="32"/>
                      <a:pt x="1038" y="2"/>
                      <a:pt x="956" y="2"/>
                    </a:cubicBezTo>
                    <a:cubicBezTo>
                      <a:pt x="939" y="2"/>
                      <a:pt x="921" y="4"/>
                      <a:pt x="903" y="7"/>
                    </a:cubicBezTo>
                    <a:cubicBezTo>
                      <a:pt x="865" y="3"/>
                      <a:pt x="829" y="0"/>
                      <a:pt x="7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1" name="Google Shape;1411;p34"/>
              <p:cNvSpPr/>
              <p:nvPr/>
            </p:nvSpPr>
            <p:spPr>
              <a:xfrm>
                <a:off x="3106550" y="4014350"/>
                <a:ext cx="35525" cy="35425"/>
              </a:xfrm>
              <a:custGeom>
                <a:avLst/>
                <a:gdLst/>
                <a:ahLst/>
                <a:cxnLst/>
                <a:rect l="l" t="t" r="r" b="b"/>
                <a:pathLst>
                  <a:path w="1421" h="1417" extrusionOk="0">
                    <a:moveTo>
                      <a:pt x="903" y="0"/>
                    </a:moveTo>
                    <a:cubicBezTo>
                      <a:pt x="769" y="0"/>
                      <a:pt x="652" y="17"/>
                      <a:pt x="535" y="34"/>
                    </a:cubicBezTo>
                    <a:cubicBezTo>
                      <a:pt x="469" y="50"/>
                      <a:pt x="402" y="84"/>
                      <a:pt x="352" y="117"/>
                    </a:cubicBezTo>
                    <a:cubicBezTo>
                      <a:pt x="302" y="151"/>
                      <a:pt x="251" y="184"/>
                      <a:pt x="218" y="234"/>
                    </a:cubicBezTo>
                    <a:cubicBezTo>
                      <a:pt x="168" y="284"/>
                      <a:pt x="118" y="334"/>
                      <a:pt x="84" y="385"/>
                    </a:cubicBezTo>
                    <a:cubicBezTo>
                      <a:pt x="51" y="451"/>
                      <a:pt x="34" y="518"/>
                      <a:pt x="17" y="585"/>
                    </a:cubicBezTo>
                    <a:cubicBezTo>
                      <a:pt x="1" y="652"/>
                      <a:pt x="1" y="735"/>
                      <a:pt x="17" y="802"/>
                    </a:cubicBezTo>
                    <a:cubicBezTo>
                      <a:pt x="51" y="936"/>
                      <a:pt x="101" y="1070"/>
                      <a:pt x="185" y="1187"/>
                    </a:cubicBezTo>
                    <a:cubicBezTo>
                      <a:pt x="218" y="1237"/>
                      <a:pt x="268" y="1287"/>
                      <a:pt x="318" y="1320"/>
                    </a:cubicBezTo>
                    <a:cubicBezTo>
                      <a:pt x="335" y="1337"/>
                      <a:pt x="385" y="1337"/>
                      <a:pt x="385" y="1337"/>
                    </a:cubicBezTo>
                    <a:cubicBezTo>
                      <a:pt x="418" y="1404"/>
                      <a:pt x="469" y="1404"/>
                      <a:pt x="519" y="1404"/>
                    </a:cubicBezTo>
                    <a:cubicBezTo>
                      <a:pt x="569" y="1412"/>
                      <a:pt x="619" y="1416"/>
                      <a:pt x="669" y="1416"/>
                    </a:cubicBezTo>
                    <a:cubicBezTo>
                      <a:pt x="719" y="1416"/>
                      <a:pt x="769" y="1412"/>
                      <a:pt x="819" y="1404"/>
                    </a:cubicBezTo>
                    <a:cubicBezTo>
                      <a:pt x="870" y="1387"/>
                      <a:pt x="936" y="1370"/>
                      <a:pt x="1003" y="1354"/>
                    </a:cubicBezTo>
                    <a:cubicBezTo>
                      <a:pt x="1104" y="1303"/>
                      <a:pt x="1187" y="1237"/>
                      <a:pt x="1254" y="1136"/>
                    </a:cubicBezTo>
                    <a:cubicBezTo>
                      <a:pt x="1304" y="1103"/>
                      <a:pt x="1337" y="1053"/>
                      <a:pt x="1354" y="1003"/>
                    </a:cubicBezTo>
                    <a:cubicBezTo>
                      <a:pt x="1404" y="886"/>
                      <a:pt x="1421" y="752"/>
                      <a:pt x="1421" y="635"/>
                    </a:cubicBezTo>
                    <a:cubicBezTo>
                      <a:pt x="1421" y="585"/>
                      <a:pt x="1421" y="535"/>
                      <a:pt x="1404" y="485"/>
                    </a:cubicBezTo>
                    <a:cubicBezTo>
                      <a:pt x="1371" y="318"/>
                      <a:pt x="1271" y="184"/>
                      <a:pt x="1137" y="100"/>
                    </a:cubicBezTo>
                    <a:cubicBezTo>
                      <a:pt x="1070" y="50"/>
                      <a:pt x="987" y="17"/>
                      <a:pt x="9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2" name="Google Shape;1412;p34"/>
              <p:cNvSpPr/>
              <p:nvPr/>
            </p:nvSpPr>
            <p:spPr>
              <a:xfrm>
                <a:off x="2780325" y="3656375"/>
                <a:ext cx="35100" cy="35100"/>
              </a:xfrm>
              <a:custGeom>
                <a:avLst/>
                <a:gdLst/>
                <a:ahLst/>
                <a:cxnLst/>
                <a:rect l="l" t="t" r="r" b="b"/>
                <a:pathLst>
                  <a:path w="1404" h="1404" extrusionOk="0">
                    <a:moveTo>
                      <a:pt x="853" y="0"/>
                    </a:moveTo>
                    <a:cubicBezTo>
                      <a:pt x="736" y="0"/>
                      <a:pt x="602" y="17"/>
                      <a:pt x="485" y="50"/>
                    </a:cubicBezTo>
                    <a:cubicBezTo>
                      <a:pt x="385" y="84"/>
                      <a:pt x="284" y="150"/>
                      <a:pt x="218" y="251"/>
                    </a:cubicBezTo>
                    <a:cubicBezTo>
                      <a:pt x="184" y="301"/>
                      <a:pt x="117" y="351"/>
                      <a:pt x="84" y="418"/>
                    </a:cubicBezTo>
                    <a:cubicBezTo>
                      <a:pt x="67" y="468"/>
                      <a:pt x="34" y="501"/>
                      <a:pt x="34" y="568"/>
                    </a:cubicBezTo>
                    <a:cubicBezTo>
                      <a:pt x="17" y="602"/>
                      <a:pt x="0" y="635"/>
                      <a:pt x="0" y="668"/>
                    </a:cubicBezTo>
                    <a:lnTo>
                      <a:pt x="0" y="735"/>
                    </a:lnTo>
                    <a:lnTo>
                      <a:pt x="17" y="735"/>
                    </a:lnTo>
                    <a:cubicBezTo>
                      <a:pt x="0" y="769"/>
                      <a:pt x="0" y="802"/>
                      <a:pt x="17" y="819"/>
                    </a:cubicBezTo>
                    <a:cubicBezTo>
                      <a:pt x="34" y="886"/>
                      <a:pt x="50" y="952"/>
                      <a:pt x="84" y="1003"/>
                    </a:cubicBezTo>
                    <a:cubicBezTo>
                      <a:pt x="117" y="1086"/>
                      <a:pt x="184" y="1170"/>
                      <a:pt x="234" y="1236"/>
                    </a:cubicBezTo>
                    <a:cubicBezTo>
                      <a:pt x="318" y="1303"/>
                      <a:pt x="418" y="1370"/>
                      <a:pt x="518" y="1387"/>
                    </a:cubicBezTo>
                    <a:cubicBezTo>
                      <a:pt x="619" y="1404"/>
                      <a:pt x="702" y="1404"/>
                      <a:pt x="802" y="1404"/>
                    </a:cubicBezTo>
                    <a:cubicBezTo>
                      <a:pt x="853" y="1404"/>
                      <a:pt x="886" y="1387"/>
                      <a:pt x="936" y="1370"/>
                    </a:cubicBezTo>
                    <a:cubicBezTo>
                      <a:pt x="986" y="1353"/>
                      <a:pt x="1020" y="1320"/>
                      <a:pt x="1070" y="1303"/>
                    </a:cubicBezTo>
                    <a:cubicBezTo>
                      <a:pt x="1086" y="1287"/>
                      <a:pt x="1086" y="1287"/>
                      <a:pt x="1103" y="1270"/>
                    </a:cubicBezTo>
                    <a:lnTo>
                      <a:pt x="1103" y="1253"/>
                    </a:lnTo>
                    <a:lnTo>
                      <a:pt x="1170" y="1220"/>
                    </a:lnTo>
                    <a:cubicBezTo>
                      <a:pt x="1170" y="1203"/>
                      <a:pt x="1187" y="1203"/>
                      <a:pt x="1187" y="1186"/>
                    </a:cubicBezTo>
                    <a:cubicBezTo>
                      <a:pt x="1270" y="1119"/>
                      <a:pt x="1320" y="1053"/>
                      <a:pt x="1354" y="969"/>
                    </a:cubicBezTo>
                    <a:cubicBezTo>
                      <a:pt x="1387" y="902"/>
                      <a:pt x="1404" y="835"/>
                      <a:pt x="1404" y="769"/>
                    </a:cubicBezTo>
                    <a:cubicBezTo>
                      <a:pt x="1404" y="685"/>
                      <a:pt x="1404" y="602"/>
                      <a:pt x="1387" y="518"/>
                    </a:cubicBezTo>
                    <a:cubicBezTo>
                      <a:pt x="1370" y="434"/>
                      <a:pt x="1337" y="351"/>
                      <a:pt x="1287" y="284"/>
                    </a:cubicBezTo>
                    <a:cubicBezTo>
                      <a:pt x="1237" y="217"/>
                      <a:pt x="1187" y="150"/>
                      <a:pt x="1120" y="100"/>
                    </a:cubicBezTo>
                    <a:cubicBezTo>
                      <a:pt x="1053" y="33"/>
                      <a:pt x="953" y="0"/>
                      <a:pt x="8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3" name="Google Shape;1413;p34"/>
              <p:cNvSpPr/>
              <p:nvPr/>
            </p:nvSpPr>
            <p:spPr>
              <a:xfrm>
                <a:off x="3001300" y="3696150"/>
                <a:ext cx="35525" cy="34175"/>
              </a:xfrm>
              <a:custGeom>
                <a:avLst/>
                <a:gdLst/>
                <a:ahLst/>
                <a:cxnLst/>
                <a:rect l="l" t="t" r="r" b="b"/>
                <a:pathLst>
                  <a:path w="1421" h="1367" extrusionOk="0">
                    <a:moveTo>
                      <a:pt x="744" y="1"/>
                    </a:moveTo>
                    <a:cubicBezTo>
                      <a:pt x="689" y="1"/>
                      <a:pt x="635" y="5"/>
                      <a:pt x="585" y="13"/>
                    </a:cubicBezTo>
                    <a:cubicBezTo>
                      <a:pt x="451" y="46"/>
                      <a:pt x="318" y="113"/>
                      <a:pt x="217" y="214"/>
                    </a:cubicBezTo>
                    <a:cubicBezTo>
                      <a:pt x="151" y="264"/>
                      <a:pt x="84" y="347"/>
                      <a:pt x="67" y="431"/>
                    </a:cubicBezTo>
                    <a:cubicBezTo>
                      <a:pt x="50" y="481"/>
                      <a:pt x="0" y="531"/>
                      <a:pt x="50" y="581"/>
                    </a:cubicBezTo>
                    <a:cubicBezTo>
                      <a:pt x="50" y="581"/>
                      <a:pt x="50" y="581"/>
                      <a:pt x="50" y="598"/>
                    </a:cubicBezTo>
                    <a:cubicBezTo>
                      <a:pt x="34" y="615"/>
                      <a:pt x="50" y="648"/>
                      <a:pt x="50" y="665"/>
                    </a:cubicBezTo>
                    <a:lnTo>
                      <a:pt x="50" y="681"/>
                    </a:lnTo>
                    <a:cubicBezTo>
                      <a:pt x="34" y="698"/>
                      <a:pt x="34" y="715"/>
                      <a:pt x="50" y="732"/>
                    </a:cubicBezTo>
                    <a:cubicBezTo>
                      <a:pt x="67" y="815"/>
                      <a:pt x="84" y="899"/>
                      <a:pt x="117" y="965"/>
                    </a:cubicBezTo>
                    <a:cubicBezTo>
                      <a:pt x="151" y="1066"/>
                      <a:pt x="201" y="1149"/>
                      <a:pt x="284" y="1216"/>
                    </a:cubicBezTo>
                    <a:cubicBezTo>
                      <a:pt x="318" y="1249"/>
                      <a:pt x="385" y="1266"/>
                      <a:pt x="435" y="1300"/>
                    </a:cubicBezTo>
                    <a:cubicBezTo>
                      <a:pt x="518" y="1350"/>
                      <a:pt x="618" y="1366"/>
                      <a:pt x="719" y="1366"/>
                    </a:cubicBezTo>
                    <a:cubicBezTo>
                      <a:pt x="769" y="1366"/>
                      <a:pt x="819" y="1350"/>
                      <a:pt x="869" y="1333"/>
                    </a:cubicBezTo>
                    <a:cubicBezTo>
                      <a:pt x="953" y="1316"/>
                      <a:pt x="1019" y="1300"/>
                      <a:pt x="1103" y="1249"/>
                    </a:cubicBezTo>
                    <a:cubicBezTo>
                      <a:pt x="1220" y="1199"/>
                      <a:pt x="1303" y="1082"/>
                      <a:pt x="1354" y="965"/>
                    </a:cubicBezTo>
                    <a:cubicBezTo>
                      <a:pt x="1387" y="865"/>
                      <a:pt x="1404" y="765"/>
                      <a:pt x="1420" y="681"/>
                    </a:cubicBezTo>
                    <a:cubicBezTo>
                      <a:pt x="1404" y="581"/>
                      <a:pt x="1370" y="498"/>
                      <a:pt x="1337" y="414"/>
                    </a:cubicBezTo>
                    <a:cubicBezTo>
                      <a:pt x="1287" y="280"/>
                      <a:pt x="1187" y="180"/>
                      <a:pt x="1070" y="97"/>
                    </a:cubicBezTo>
                    <a:cubicBezTo>
                      <a:pt x="1019" y="63"/>
                      <a:pt x="953" y="30"/>
                      <a:pt x="902" y="13"/>
                    </a:cubicBezTo>
                    <a:cubicBezTo>
                      <a:pt x="852" y="5"/>
                      <a:pt x="798" y="1"/>
                      <a:pt x="74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4" name="Google Shape;1414;p34"/>
              <p:cNvSpPr/>
              <p:nvPr/>
            </p:nvSpPr>
            <p:spPr>
              <a:xfrm>
                <a:off x="2639550" y="3690800"/>
                <a:ext cx="32200" cy="37450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1498" extrusionOk="0">
                    <a:moveTo>
                      <a:pt x="822" y="1"/>
                    </a:moveTo>
                    <a:cubicBezTo>
                      <a:pt x="814" y="1"/>
                      <a:pt x="803" y="4"/>
                      <a:pt x="786" y="10"/>
                    </a:cubicBezTo>
                    <a:lnTo>
                      <a:pt x="736" y="10"/>
                    </a:lnTo>
                    <a:cubicBezTo>
                      <a:pt x="686" y="10"/>
                      <a:pt x="636" y="27"/>
                      <a:pt x="602" y="43"/>
                    </a:cubicBezTo>
                    <a:cubicBezTo>
                      <a:pt x="519" y="93"/>
                      <a:pt x="435" y="127"/>
                      <a:pt x="368" y="194"/>
                    </a:cubicBezTo>
                    <a:cubicBezTo>
                      <a:pt x="318" y="210"/>
                      <a:pt x="285" y="227"/>
                      <a:pt x="251" y="260"/>
                    </a:cubicBezTo>
                    <a:cubicBezTo>
                      <a:pt x="218" y="294"/>
                      <a:pt x="168" y="344"/>
                      <a:pt x="134" y="394"/>
                    </a:cubicBezTo>
                    <a:cubicBezTo>
                      <a:pt x="101" y="444"/>
                      <a:pt x="67" y="494"/>
                      <a:pt x="34" y="545"/>
                    </a:cubicBezTo>
                    <a:cubicBezTo>
                      <a:pt x="17" y="578"/>
                      <a:pt x="17" y="628"/>
                      <a:pt x="1" y="661"/>
                    </a:cubicBezTo>
                    <a:lnTo>
                      <a:pt x="1" y="728"/>
                    </a:lnTo>
                    <a:lnTo>
                      <a:pt x="1" y="895"/>
                    </a:lnTo>
                    <a:cubicBezTo>
                      <a:pt x="17" y="929"/>
                      <a:pt x="34" y="979"/>
                      <a:pt x="51" y="1012"/>
                    </a:cubicBezTo>
                    <a:cubicBezTo>
                      <a:pt x="115" y="1301"/>
                      <a:pt x="380" y="1498"/>
                      <a:pt x="667" y="1498"/>
                    </a:cubicBezTo>
                    <a:cubicBezTo>
                      <a:pt x="679" y="1498"/>
                      <a:pt x="691" y="1498"/>
                      <a:pt x="702" y="1497"/>
                    </a:cubicBezTo>
                    <a:cubicBezTo>
                      <a:pt x="769" y="1480"/>
                      <a:pt x="836" y="1463"/>
                      <a:pt x="886" y="1430"/>
                    </a:cubicBezTo>
                    <a:cubicBezTo>
                      <a:pt x="903" y="1413"/>
                      <a:pt x="936" y="1413"/>
                      <a:pt x="953" y="1397"/>
                    </a:cubicBezTo>
                    <a:lnTo>
                      <a:pt x="1003" y="1363"/>
                    </a:lnTo>
                    <a:cubicBezTo>
                      <a:pt x="1037" y="1347"/>
                      <a:pt x="1053" y="1330"/>
                      <a:pt x="1070" y="1313"/>
                    </a:cubicBezTo>
                    <a:cubicBezTo>
                      <a:pt x="1087" y="1296"/>
                      <a:pt x="1087" y="1296"/>
                      <a:pt x="1103" y="1280"/>
                    </a:cubicBezTo>
                    <a:cubicBezTo>
                      <a:pt x="1187" y="1213"/>
                      <a:pt x="1254" y="1113"/>
                      <a:pt x="1254" y="996"/>
                    </a:cubicBezTo>
                    <a:cubicBezTo>
                      <a:pt x="1270" y="879"/>
                      <a:pt x="1287" y="778"/>
                      <a:pt x="1287" y="661"/>
                    </a:cubicBezTo>
                    <a:cubicBezTo>
                      <a:pt x="1287" y="511"/>
                      <a:pt x="1237" y="361"/>
                      <a:pt x="1137" y="260"/>
                    </a:cubicBezTo>
                    <a:cubicBezTo>
                      <a:pt x="1087" y="194"/>
                      <a:pt x="1037" y="143"/>
                      <a:pt x="986" y="93"/>
                    </a:cubicBezTo>
                    <a:cubicBezTo>
                      <a:pt x="954" y="61"/>
                      <a:pt x="936" y="43"/>
                      <a:pt x="909" y="43"/>
                    </a:cubicBezTo>
                    <a:cubicBezTo>
                      <a:pt x="894" y="43"/>
                      <a:pt x="876" y="48"/>
                      <a:pt x="853" y="60"/>
                    </a:cubicBezTo>
                    <a:cubicBezTo>
                      <a:pt x="842" y="15"/>
                      <a:pt x="838" y="1"/>
                      <a:pt x="8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5" name="Google Shape;1415;p34"/>
              <p:cNvSpPr/>
              <p:nvPr/>
            </p:nvSpPr>
            <p:spPr>
              <a:xfrm>
                <a:off x="2883925" y="4049025"/>
                <a:ext cx="32600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1397" extrusionOk="0">
                    <a:moveTo>
                      <a:pt x="618" y="0"/>
                    </a:moveTo>
                    <a:cubicBezTo>
                      <a:pt x="535" y="0"/>
                      <a:pt x="468" y="17"/>
                      <a:pt x="401" y="33"/>
                    </a:cubicBezTo>
                    <a:cubicBezTo>
                      <a:pt x="318" y="67"/>
                      <a:pt x="234" y="117"/>
                      <a:pt x="167" y="184"/>
                    </a:cubicBezTo>
                    <a:cubicBezTo>
                      <a:pt x="67" y="301"/>
                      <a:pt x="0" y="434"/>
                      <a:pt x="0" y="602"/>
                    </a:cubicBezTo>
                    <a:cubicBezTo>
                      <a:pt x="0" y="635"/>
                      <a:pt x="17" y="685"/>
                      <a:pt x="17" y="735"/>
                    </a:cubicBezTo>
                    <a:cubicBezTo>
                      <a:pt x="34" y="886"/>
                      <a:pt x="100" y="1019"/>
                      <a:pt x="184" y="1153"/>
                    </a:cubicBezTo>
                    <a:cubicBezTo>
                      <a:pt x="267" y="1236"/>
                      <a:pt x="368" y="1320"/>
                      <a:pt x="485" y="1353"/>
                    </a:cubicBezTo>
                    <a:cubicBezTo>
                      <a:pt x="548" y="1385"/>
                      <a:pt x="625" y="1397"/>
                      <a:pt x="703" y="1397"/>
                    </a:cubicBezTo>
                    <a:cubicBezTo>
                      <a:pt x="748" y="1397"/>
                      <a:pt x="793" y="1393"/>
                      <a:pt x="836" y="1387"/>
                    </a:cubicBezTo>
                    <a:cubicBezTo>
                      <a:pt x="919" y="1387"/>
                      <a:pt x="986" y="1353"/>
                      <a:pt x="1036" y="1303"/>
                    </a:cubicBezTo>
                    <a:cubicBezTo>
                      <a:pt x="1053" y="1287"/>
                      <a:pt x="1069" y="1287"/>
                      <a:pt x="1086" y="1287"/>
                    </a:cubicBezTo>
                    <a:cubicBezTo>
                      <a:pt x="1103" y="1287"/>
                      <a:pt x="1120" y="1270"/>
                      <a:pt x="1136" y="1253"/>
                    </a:cubicBezTo>
                    <a:lnTo>
                      <a:pt x="1136" y="1236"/>
                    </a:lnTo>
                    <a:cubicBezTo>
                      <a:pt x="1153" y="1220"/>
                      <a:pt x="1170" y="1220"/>
                      <a:pt x="1170" y="1220"/>
                    </a:cubicBezTo>
                    <a:cubicBezTo>
                      <a:pt x="1220" y="1153"/>
                      <a:pt x="1303" y="1103"/>
                      <a:pt x="1287" y="1003"/>
                    </a:cubicBezTo>
                    <a:cubicBezTo>
                      <a:pt x="1287" y="986"/>
                      <a:pt x="1287" y="969"/>
                      <a:pt x="1287" y="952"/>
                    </a:cubicBezTo>
                    <a:cubicBezTo>
                      <a:pt x="1303" y="902"/>
                      <a:pt x="1303" y="835"/>
                      <a:pt x="1303" y="785"/>
                    </a:cubicBezTo>
                    <a:cubicBezTo>
                      <a:pt x="1303" y="702"/>
                      <a:pt x="1287" y="618"/>
                      <a:pt x="1270" y="518"/>
                    </a:cubicBezTo>
                    <a:cubicBezTo>
                      <a:pt x="1253" y="368"/>
                      <a:pt x="1153" y="217"/>
                      <a:pt x="1019" y="117"/>
                    </a:cubicBezTo>
                    <a:cubicBezTo>
                      <a:pt x="952" y="50"/>
                      <a:pt x="852" y="17"/>
                      <a:pt x="7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6" name="Google Shape;1416;p34"/>
              <p:cNvSpPr/>
              <p:nvPr/>
            </p:nvSpPr>
            <p:spPr>
              <a:xfrm>
                <a:off x="2721000" y="3840475"/>
                <a:ext cx="34275" cy="33125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1325" extrusionOk="0">
                    <a:moveTo>
                      <a:pt x="755" y="0"/>
                    </a:moveTo>
                    <a:cubicBezTo>
                      <a:pt x="732" y="0"/>
                      <a:pt x="709" y="2"/>
                      <a:pt x="686" y="4"/>
                    </a:cubicBezTo>
                    <a:cubicBezTo>
                      <a:pt x="552" y="4"/>
                      <a:pt x="418" y="38"/>
                      <a:pt x="318" y="121"/>
                    </a:cubicBezTo>
                    <a:cubicBezTo>
                      <a:pt x="201" y="188"/>
                      <a:pt x="101" y="289"/>
                      <a:pt x="51" y="405"/>
                    </a:cubicBezTo>
                    <a:cubicBezTo>
                      <a:pt x="34" y="439"/>
                      <a:pt x="34" y="456"/>
                      <a:pt x="17" y="489"/>
                    </a:cubicBezTo>
                    <a:cubicBezTo>
                      <a:pt x="17" y="589"/>
                      <a:pt x="1" y="673"/>
                      <a:pt x="17" y="773"/>
                    </a:cubicBezTo>
                    <a:cubicBezTo>
                      <a:pt x="34" y="840"/>
                      <a:pt x="51" y="923"/>
                      <a:pt x="84" y="990"/>
                    </a:cubicBezTo>
                    <a:cubicBezTo>
                      <a:pt x="151" y="1141"/>
                      <a:pt x="268" y="1241"/>
                      <a:pt x="418" y="1291"/>
                    </a:cubicBezTo>
                    <a:cubicBezTo>
                      <a:pt x="485" y="1308"/>
                      <a:pt x="552" y="1324"/>
                      <a:pt x="619" y="1324"/>
                    </a:cubicBezTo>
                    <a:cubicBezTo>
                      <a:pt x="669" y="1324"/>
                      <a:pt x="719" y="1324"/>
                      <a:pt x="769" y="1308"/>
                    </a:cubicBezTo>
                    <a:cubicBezTo>
                      <a:pt x="853" y="1308"/>
                      <a:pt x="920" y="1274"/>
                      <a:pt x="987" y="1241"/>
                    </a:cubicBezTo>
                    <a:cubicBezTo>
                      <a:pt x="1020" y="1224"/>
                      <a:pt x="1037" y="1207"/>
                      <a:pt x="1070" y="1191"/>
                    </a:cubicBezTo>
                    <a:cubicBezTo>
                      <a:pt x="1087" y="1174"/>
                      <a:pt x="1087" y="1174"/>
                      <a:pt x="1104" y="1157"/>
                    </a:cubicBezTo>
                    <a:lnTo>
                      <a:pt x="1120" y="1141"/>
                    </a:lnTo>
                    <a:cubicBezTo>
                      <a:pt x="1127" y="1144"/>
                      <a:pt x="1132" y="1145"/>
                      <a:pt x="1138" y="1145"/>
                    </a:cubicBezTo>
                    <a:cubicBezTo>
                      <a:pt x="1159" y="1145"/>
                      <a:pt x="1170" y="1121"/>
                      <a:pt x="1170" y="1107"/>
                    </a:cubicBezTo>
                    <a:cubicBezTo>
                      <a:pt x="1220" y="1057"/>
                      <a:pt x="1271" y="1007"/>
                      <a:pt x="1304" y="957"/>
                    </a:cubicBezTo>
                    <a:cubicBezTo>
                      <a:pt x="1321" y="923"/>
                      <a:pt x="1337" y="890"/>
                      <a:pt x="1337" y="857"/>
                    </a:cubicBezTo>
                    <a:cubicBezTo>
                      <a:pt x="1354" y="806"/>
                      <a:pt x="1371" y="740"/>
                      <a:pt x="1371" y="690"/>
                    </a:cubicBezTo>
                    <a:cubicBezTo>
                      <a:pt x="1371" y="589"/>
                      <a:pt x="1354" y="506"/>
                      <a:pt x="1321" y="422"/>
                    </a:cubicBezTo>
                    <a:cubicBezTo>
                      <a:pt x="1287" y="289"/>
                      <a:pt x="1187" y="172"/>
                      <a:pt x="1070" y="88"/>
                    </a:cubicBezTo>
                    <a:cubicBezTo>
                      <a:pt x="973" y="33"/>
                      <a:pt x="865" y="0"/>
                      <a:pt x="7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7" name="Google Shape;1417;p34"/>
              <p:cNvSpPr/>
              <p:nvPr/>
            </p:nvSpPr>
            <p:spPr>
              <a:xfrm>
                <a:off x="2880150" y="3612925"/>
                <a:ext cx="34700" cy="32600"/>
              </a:xfrm>
              <a:custGeom>
                <a:avLst/>
                <a:gdLst/>
                <a:ahLst/>
                <a:cxnLst/>
                <a:rect l="l" t="t" r="r" b="b"/>
                <a:pathLst>
                  <a:path w="1388" h="1304" extrusionOk="0">
                    <a:moveTo>
                      <a:pt x="652" y="0"/>
                    </a:moveTo>
                    <a:cubicBezTo>
                      <a:pt x="535" y="0"/>
                      <a:pt x="418" y="34"/>
                      <a:pt x="301" y="84"/>
                    </a:cubicBezTo>
                    <a:cubicBezTo>
                      <a:pt x="268" y="101"/>
                      <a:pt x="235" y="134"/>
                      <a:pt x="201" y="134"/>
                    </a:cubicBezTo>
                    <a:cubicBezTo>
                      <a:pt x="168" y="151"/>
                      <a:pt x="134" y="184"/>
                      <a:pt x="134" y="218"/>
                    </a:cubicBezTo>
                    <a:cubicBezTo>
                      <a:pt x="134" y="218"/>
                      <a:pt x="118" y="218"/>
                      <a:pt x="118" y="234"/>
                    </a:cubicBezTo>
                    <a:cubicBezTo>
                      <a:pt x="68" y="234"/>
                      <a:pt x="68" y="251"/>
                      <a:pt x="51" y="301"/>
                    </a:cubicBezTo>
                    <a:cubicBezTo>
                      <a:pt x="34" y="351"/>
                      <a:pt x="34" y="401"/>
                      <a:pt x="17" y="468"/>
                    </a:cubicBezTo>
                    <a:cubicBezTo>
                      <a:pt x="17" y="468"/>
                      <a:pt x="68" y="468"/>
                      <a:pt x="34" y="502"/>
                    </a:cubicBezTo>
                    <a:cubicBezTo>
                      <a:pt x="1" y="518"/>
                      <a:pt x="17" y="552"/>
                      <a:pt x="34" y="585"/>
                    </a:cubicBezTo>
                    <a:cubicBezTo>
                      <a:pt x="68" y="702"/>
                      <a:pt x="84" y="819"/>
                      <a:pt x="134" y="936"/>
                    </a:cubicBezTo>
                    <a:cubicBezTo>
                      <a:pt x="168" y="1053"/>
                      <a:pt x="235" y="1153"/>
                      <a:pt x="335" y="1220"/>
                    </a:cubicBezTo>
                    <a:cubicBezTo>
                      <a:pt x="402" y="1237"/>
                      <a:pt x="452" y="1270"/>
                      <a:pt x="519" y="1287"/>
                    </a:cubicBezTo>
                    <a:cubicBezTo>
                      <a:pt x="569" y="1287"/>
                      <a:pt x="636" y="1304"/>
                      <a:pt x="686" y="1304"/>
                    </a:cubicBezTo>
                    <a:cubicBezTo>
                      <a:pt x="753" y="1304"/>
                      <a:pt x="803" y="1287"/>
                      <a:pt x="853" y="1287"/>
                    </a:cubicBezTo>
                    <a:cubicBezTo>
                      <a:pt x="936" y="1253"/>
                      <a:pt x="1003" y="1203"/>
                      <a:pt x="1087" y="1170"/>
                    </a:cubicBezTo>
                    <a:cubicBezTo>
                      <a:pt x="1103" y="1153"/>
                      <a:pt x="1120" y="1137"/>
                      <a:pt x="1120" y="1120"/>
                    </a:cubicBezTo>
                    <a:lnTo>
                      <a:pt x="1120" y="1137"/>
                    </a:lnTo>
                    <a:lnTo>
                      <a:pt x="1187" y="1086"/>
                    </a:lnTo>
                    <a:cubicBezTo>
                      <a:pt x="1204" y="1070"/>
                      <a:pt x="1220" y="1053"/>
                      <a:pt x="1237" y="1020"/>
                    </a:cubicBezTo>
                    <a:cubicBezTo>
                      <a:pt x="1287" y="986"/>
                      <a:pt x="1304" y="953"/>
                      <a:pt x="1321" y="903"/>
                    </a:cubicBezTo>
                    <a:cubicBezTo>
                      <a:pt x="1371" y="802"/>
                      <a:pt x="1388" y="685"/>
                      <a:pt x="1388" y="568"/>
                    </a:cubicBezTo>
                    <a:cubicBezTo>
                      <a:pt x="1371" y="418"/>
                      <a:pt x="1304" y="284"/>
                      <a:pt x="1220" y="184"/>
                    </a:cubicBezTo>
                    <a:cubicBezTo>
                      <a:pt x="1170" y="134"/>
                      <a:pt x="1120" y="84"/>
                      <a:pt x="1070" y="50"/>
                    </a:cubicBezTo>
                    <a:cubicBezTo>
                      <a:pt x="1020" y="34"/>
                      <a:pt x="953" y="0"/>
                      <a:pt x="9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8" name="Google Shape;1418;p34"/>
              <p:cNvSpPr/>
              <p:nvPr/>
            </p:nvSpPr>
            <p:spPr>
              <a:xfrm>
                <a:off x="2957025" y="3799325"/>
                <a:ext cx="32175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1287" h="1400" extrusionOk="0">
                    <a:moveTo>
                      <a:pt x="618" y="1"/>
                    </a:moveTo>
                    <a:cubicBezTo>
                      <a:pt x="585" y="1"/>
                      <a:pt x="551" y="5"/>
                      <a:pt x="518" y="13"/>
                    </a:cubicBezTo>
                    <a:cubicBezTo>
                      <a:pt x="418" y="13"/>
                      <a:pt x="351" y="63"/>
                      <a:pt x="284" y="113"/>
                    </a:cubicBezTo>
                    <a:cubicBezTo>
                      <a:pt x="217" y="147"/>
                      <a:pt x="167" y="197"/>
                      <a:pt x="134" y="264"/>
                    </a:cubicBezTo>
                    <a:cubicBezTo>
                      <a:pt x="67" y="331"/>
                      <a:pt x="34" y="414"/>
                      <a:pt x="17" y="498"/>
                    </a:cubicBezTo>
                    <a:cubicBezTo>
                      <a:pt x="17" y="531"/>
                      <a:pt x="0" y="581"/>
                      <a:pt x="0" y="615"/>
                    </a:cubicBezTo>
                    <a:cubicBezTo>
                      <a:pt x="0" y="631"/>
                      <a:pt x="0" y="648"/>
                      <a:pt x="0" y="665"/>
                    </a:cubicBezTo>
                    <a:cubicBezTo>
                      <a:pt x="0" y="681"/>
                      <a:pt x="0" y="681"/>
                      <a:pt x="0" y="698"/>
                    </a:cubicBezTo>
                    <a:lnTo>
                      <a:pt x="0" y="732"/>
                    </a:lnTo>
                    <a:cubicBezTo>
                      <a:pt x="17" y="815"/>
                      <a:pt x="34" y="882"/>
                      <a:pt x="50" y="949"/>
                    </a:cubicBezTo>
                    <a:cubicBezTo>
                      <a:pt x="100" y="1116"/>
                      <a:pt x="217" y="1249"/>
                      <a:pt x="368" y="1333"/>
                    </a:cubicBezTo>
                    <a:cubicBezTo>
                      <a:pt x="457" y="1378"/>
                      <a:pt x="546" y="1400"/>
                      <a:pt x="640" y="1400"/>
                    </a:cubicBezTo>
                    <a:cubicBezTo>
                      <a:pt x="687" y="1400"/>
                      <a:pt x="735" y="1394"/>
                      <a:pt x="785" y="1383"/>
                    </a:cubicBezTo>
                    <a:lnTo>
                      <a:pt x="869" y="1383"/>
                    </a:lnTo>
                    <a:cubicBezTo>
                      <a:pt x="969" y="1350"/>
                      <a:pt x="1036" y="1300"/>
                      <a:pt x="1103" y="1249"/>
                    </a:cubicBezTo>
                    <a:cubicBezTo>
                      <a:pt x="1153" y="1183"/>
                      <a:pt x="1237" y="1149"/>
                      <a:pt x="1237" y="1066"/>
                    </a:cubicBezTo>
                    <a:cubicBezTo>
                      <a:pt x="1253" y="965"/>
                      <a:pt x="1270" y="899"/>
                      <a:pt x="1287" y="815"/>
                    </a:cubicBezTo>
                    <a:cubicBezTo>
                      <a:pt x="1287" y="615"/>
                      <a:pt x="1220" y="414"/>
                      <a:pt x="1103" y="264"/>
                    </a:cubicBezTo>
                    <a:cubicBezTo>
                      <a:pt x="1053" y="197"/>
                      <a:pt x="1003" y="113"/>
                      <a:pt x="919" y="97"/>
                    </a:cubicBezTo>
                    <a:cubicBezTo>
                      <a:pt x="902" y="80"/>
                      <a:pt x="902" y="63"/>
                      <a:pt x="902" y="63"/>
                    </a:cubicBezTo>
                    <a:cubicBezTo>
                      <a:pt x="836" y="46"/>
                      <a:pt x="785" y="30"/>
                      <a:pt x="719" y="13"/>
                    </a:cubicBezTo>
                    <a:cubicBezTo>
                      <a:pt x="685" y="5"/>
                      <a:pt x="652" y="1"/>
                      <a:pt x="61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9" name="Google Shape;1419;p34"/>
              <p:cNvSpPr/>
              <p:nvPr/>
            </p:nvSpPr>
            <p:spPr>
              <a:xfrm>
                <a:off x="3079400" y="3740050"/>
                <a:ext cx="33025" cy="34025"/>
              </a:xfrm>
              <a:custGeom>
                <a:avLst/>
                <a:gdLst/>
                <a:ahLst/>
                <a:cxnLst/>
                <a:rect l="l" t="t" r="r" b="b"/>
                <a:pathLst>
                  <a:path w="1321" h="1361" extrusionOk="0">
                    <a:moveTo>
                      <a:pt x="688" y="0"/>
                    </a:moveTo>
                    <a:cubicBezTo>
                      <a:pt x="611" y="0"/>
                      <a:pt x="537" y="9"/>
                      <a:pt x="469" y="28"/>
                    </a:cubicBezTo>
                    <a:cubicBezTo>
                      <a:pt x="352" y="45"/>
                      <a:pt x="235" y="112"/>
                      <a:pt x="168" y="195"/>
                    </a:cubicBezTo>
                    <a:lnTo>
                      <a:pt x="168" y="212"/>
                    </a:lnTo>
                    <a:cubicBezTo>
                      <a:pt x="101" y="245"/>
                      <a:pt x="68" y="312"/>
                      <a:pt x="51" y="379"/>
                    </a:cubicBezTo>
                    <a:cubicBezTo>
                      <a:pt x="17" y="463"/>
                      <a:pt x="1" y="546"/>
                      <a:pt x="17" y="630"/>
                    </a:cubicBezTo>
                    <a:cubicBezTo>
                      <a:pt x="17" y="680"/>
                      <a:pt x="17" y="730"/>
                      <a:pt x="34" y="780"/>
                    </a:cubicBezTo>
                    <a:cubicBezTo>
                      <a:pt x="68" y="880"/>
                      <a:pt x="118" y="997"/>
                      <a:pt x="168" y="1097"/>
                    </a:cubicBezTo>
                    <a:cubicBezTo>
                      <a:pt x="218" y="1181"/>
                      <a:pt x="301" y="1265"/>
                      <a:pt x="402" y="1298"/>
                    </a:cubicBezTo>
                    <a:cubicBezTo>
                      <a:pt x="469" y="1331"/>
                      <a:pt x="535" y="1348"/>
                      <a:pt x="619" y="1348"/>
                    </a:cubicBezTo>
                    <a:cubicBezTo>
                      <a:pt x="644" y="1356"/>
                      <a:pt x="665" y="1361"/>
                      <a:pt x="686" y="1361"/>
                    </a:cubicBezTo>
                    <a:cubicBezTo>
                      <a:pt x="707" y="1361"/>
                      <a:pt x="728" y="1356"/>
                      <a:pt x="753" y="1348"/>
                    </a:cubicBezTo>
                    <a:cubicBezTo>
                      <a:pt x="803" y="1331"/>
                      <a:pt x="870" y="1315"/>
                      <a:pt x="920" y="1298"/>
                    </a:cubicBezTo>
                    <a:cubicBezTo>
                      <a:pt x="936" y="1281"/>
                      <a:pt x="970" y="1265"/>
                      <a:pt x="987" y="1248"/>
                    </a:cubicBezTo>
                    <a:cubicBezTo>
                      <a:pt x="1020" y="1231"/>
                      <a:pt x="1037" y="1231"/>
                      <a:pt x="1053" y="1214"/>
                    </a:cubicBezTo>
                    <a:lnTo>
                      <a:pt x="1020" y="1198"/>
                    </a:lnTo>
                    <a:cubicBezTo>
                      <a:pt x="1037" y="1198"/>
                      <a:pt x="1070" y="1181"/>
                      <a:pt x="1070" y="1181"/>
                    </a:cubicBezTo>
                    <a:cubicBezTo>
                      <a:pt x="1137" y="1097"/>
                      <a:pt x="1220" y="1047"/>
                      <a:pt x="1254" y="930"/>
                    </a:cubicBezTo>
                    <a:cubicBezTo>
                      <a:pt x="1271" y="864"/>
                      <a:pt x="1304" y="797"/>
                      <a:pt x="1304" y="730"/>
                    </a:cubicBezTo>
                    <a:cubicBezTo>
                      <a:pt x="1321" y="663"/>
                      <a:pt x="1321" y="596"/>
                      <a:pt x="1304" y="529"/>
                    </a:cubicBezTo>
                    <a:cubicBezTo>
                      <a:pt x="1304" y="412"/>
                      <a:pt x="1237" y="312"/>
                      <a:pt x="1170" y="229"/>
                    </a:cubicBezTo>
                    <a:cubicBezTo>
                      <a:pt x="1120" y="162"/>
                      <a:pt x="1070" y="128"/>
                      <a:pt x="1020" y="95"/>
                    </a:cubicBezTo>
                    <a:cubicBezTo>
                      <a:pt x="970" y="62"/>
                      <a:pt x="903" y="28"/>
                      <a:pt x="853" y="11"/>
                    </a:cubicBezTo>
                    <a:cubicBezTo>
                      <a:pt x="797" y="5"/>
                      <a:pt x="742" y="0"/>
                      <a:pt x="6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0" name="Google Shape;1420;p34"/>
              <p:cNvSpPr/>
              <p:nvPr/>
            </p:nvSpPr>
            <p:spPr>
              <a:xfrm>
                <a:off x="3046825" y="3841100"/>
                <a:ext cx="34275" cy="33750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1350" extrusionOk="0">
                    <a:moveTo>
                      <a:pt x="738" y="0"/>
                    </a:moveTo>
                    <a:cubicBezTo>
                      <a:pt x="690" y="0"/>
                      <a:pt x="644" y="5"/>
                      <a:pt x="602" y="13"/>
                    </a:cubicBezTo>
                    <a:cubicBezTo>
                      <a:pt x="502" y="13"/>
                      <a:pt x="401" y="63"/>
                      <a:pt x="318" y="130"/>
                    </a:cubicBezTo>
                    <a:cubicBezTo>
                      <a:pt x="234" y="197"/>
                      <a:pt x="168" y="297"/>
                      <a:pt x="134" y="397"/>
                    </a:cubicBezTo>
                    <a:cubicBezTo>
                      <a:pt x="101" y="481"/>
                      <a:pt x="67" y="564"/>
                      <a:pt x="34" y="648"/>
                    </a:cubicBezTo>
                    <a:cubicBezTo>
                      <a:pt x="17" y="681"/>
                      <a:pt x="17" y="715"/>
                      <a:pt x="17" y="748"/>
                    </a:cubicBezTo>
                    <a:lnTo>
                      <a:pt x="0" y="748"/>
                    </a:lnTo>
                    <a:cubicBezTo>
                      <a:pt x="17" y="765"/>
                      <a:pt x="17" y="798"/>
                      <a:pt x="17" y="798"/>
                    </a:cubicBezTo>
                    <a:cubicBezTo>
                      <a:pt x="0" y="848"/>
                      <a:pt x="17" y="915"/>
                      <a:pt x="51" y="949"/>
                    </a:cubicBezTo>
                    <a:cubicBezTo>
                      <a:pt x="51" y="949"/>
                      <a:pt x="67" y="965"/>
                      <a:pt x="67" y="982"/>
                    </a:cubicBezTo>
                    <a:cubicBezTo>
                      <a:pt x="84" y="999"/>
                      <a:pt x="84" y="1032"/>
                      <a:pt x="84" y="1049"/>
                    </a:cubicBezTo>
                    <a:cubicBezTo>
                      <a:pt x="117" y="1132"/>
                      <a:pt x="201" y="1199"/>
                      <a:pt x="284" y="1233"/>
                    </a:cubicBezTo>
                    <a:cubicBezTo>
                      <a:pt x="335" y="1249"/>
                      <a:pt x="368" y="1266"/>
                      <a:pt x="418" y="1283"/>
                    </a:cubicBezTo>
                    <a:cubicBezTo>
                      <a:pt x="502" y="1333"/>
                      <a:pt x="602" y="1350"/>
                      <a:pt x="702" y="1350"/>
                    </a:cubicBezTo>
                    <a:cubicBezTo>
                      <a:pt x="802" y="1333"/>
                      <a:pt x="903" y="1299"/>
                      <a:pt x="986" y="1249"/>
                    </a:cubicBezTo>
                    <a:cubicBezTo>
                      <a:pt x="1020" y="1233"/>
                      <a:pt x="1053" y="1216"/>
                      <a:pt x="1086" y="1182"/>
                    </a:cubicBezTo>
                    <a:cubicBezTo>
                      <a:pt x="1137" y="1149"/>
                      <a:pt x="1170" y="1099"/>
                      <a:pt x="1203" y="1066"/>
                    </a:cubicBezTo>
                    <a:cubicBezTo>
                      <a:pt x="1254" y="1015"/>
                      <a:pt x="1287" y="965"/>
                      <a:pt x="1304" y="898"/>
                    </a:cubicBezTo>
                    <a:cubicBezTo>
                      <a:pt x="1320" y="832"/>
                      <a:pt x="1337" y="765"/>
                      <a:pt x="1337" y="681"/>
                    </a:cubicBezTo>
                    <a:cubicBezTo>
                      <a:pt x="1371" y="581"/>
                      <a:pt x="1354" y="481"/>
                      <a:pt x="1320" y="397"/>
                    </a:cubicBezTo>
                    <a:cubicBezTo>
                      <a:pt x="1254" y="280"/>
                      <a:pt x="1187" y="180"/>
                      <a:pt x="1086" y="113"/>
                    </a:cubicBezTo>
                    <a:cubicBezTo>
                      <a:pt x="1020" y="63"/>
                      <a:pt x="953" y="30"/>
                      <a:pt x="886" y="13"/>
                    </a:cubicBezTo>
                    <a:cubicBezTo>
                      <a:pt x="836" y="5"/>
                      <a:pt x="786" y="0"/>
                      <a:pt x="7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1" name="Google Shape;1421;p34"/>
              <p:cNvSpPr/>
              <p:nvPr/>
            </p:nvSpPr>
            <p:spPr>
              <a:xfrm>
                <a:off x="3121175" y="3909650"/>
                <a:ext cx="34275" cy="32225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1289" extrusionOk="0">
                    <a:moveTo>
                      <a:pt x="922" y="0"/>
                    </a:moveTo>
                    <a:cubicBezTo>
                      <a:pt x="893" y="0"/>
                      <a:pt x="865" y="11"/>
                      <a:pt x="836" y="11"/>
                    </a:cubicBezTo>
                    <a:cubicBezTo>
                      <a:pt x="702" y="28"/>
                      <a:pt x="585" y="45"/>
                      <a:pt x="452" y="78"/>
                    </a:cubicBezTo>
                    <a:cubicBezTo>
                      <a:pt x="368" y="78"/>
                      <a:pt x="285" y="128"/>
                      <a:pt x="234" y="178"/>
                    </a:cubicBezTo>
                    <a:cubicBezTo>
                      <a:pt x="201" y="212"/>
                      <a:pt x="168" y="245"/>
                      <a:pt x="118" y="278"/>
                    </a:cubicBezTo>
                    <a:cubicBezTo>
                      <a:pt x="67" y="312"/>
                      <a:pt x="34" y="379"/>
                      <a:pt x="17" y="446"/>
                    </a:cubicBezTo>
                    <a:cubicBezTo>
                      <a:pt x="17" y="512"/>
                      <a:pt x="1" y="562"/>
                      <a:pt x="1" y="629"/>
                    </a:cubicBezTo>
                    <a:cubicBezTo>
                      <a:pt x="1" y="679"/>
                      <a:pt x="1" y="730"/>
                      <a:pt x="17" y="763"/>
                    </a:cubicBezTo>
                    <a:cubicBezTo>
                      <a:pt x="51" y="847"/>
                      <a:pt x="84" y="930"/>
                      <a:pt x="134" y="1014"/>
                    </a:cubicBezTo>
                    <a:cubicBezTo>
                      <a:pt x="168" y="1097"/>
                      <a:pt x="251" y="1181"/>
                      <a:pt x="335" y="1214"/>
                    </a:cubicBezTo>
                    <a:cubicBezTo>
                      <a:pt x="432" y="1263"/>
                      <a:pt x="535" y="1289"/>
                      <a:pt x="637" y="1289"/>
                    </a:cubicBezTo>
                    <a:cubicBezTo>
                      <a:pt x="710" y="1289"/>
                      <a:pt x="783" y="1275"/>
                      <a:pt x="853" y="1248"/>
                    </a:cubicBezTo>
                    <a:cubicBezTo>
                      <a:pt x="970" y="1214"/>
                      <a:pt x="1087" y="1147"/>
                      <a:pt x="1170" y="1047"/>
                    </a:cubicBezTo>
                    <a:cubicBezTo>
                      <a:pt x="1237" y="997"/>
                      <a:pt x="1287" y="930"/>
                      <a:pt x="1321" y="863"/>
                    </a:cubicBezTo>
                    <a:cubicBezTo>
                      <a:pt x="1354" y="763"/>
                      <a:pt x="1371" y="663"/>
                      <a:pt x="1371" y="562"/>
                    </a:cubicBezTo>
                    <a:cubicBezTo>
                      <a:pt x="1371" y="345"/>
                      <a:pt x="1254" y="145"/>
                      <a:pt x="1053" y="45"/>
                    </a:cubicBezTo>
                    <a:cubicBezTo>
                      <a:pt x="1045" y="36"/>
                      <a:pt x="1032" y="36"/>
                      <a:pt x="1020" y="36"/>
                    </a:cubicBezTo>
                    <a:cubicBezTo>
                      <a:pt x="1007" y="36"/>
                      <a:pt x="995" y="36"/>
                      <a:pt x="986" y="28"/>
                    </a:cubicBezTo>
                    <a:cubicBezTo>
                      <a:pt x="965" y="6"/>
                      <a:pt x="943" y="0"/>
                      <a:pt x="9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22" name="Google Shape;1422;p34"/>
            <p:cNvSpPr/>
            <p:nvPr/>
          </p:nvSpPr>
          <p:spPr>
            <a:xfrm>
              <a:off x="1664783" y="4454903"/>
              <a:ext cx="531250" cy="483775"/>
            </a:xfrm>
            <a:custGeom>
              <a:avLst/>
              <a:gdLst/>
              <a:ahLst/>
              <a:cxnLst/>
              <a:rect l="l" t="t" r="r" b="b"/>
              <a:pathLst>
                <a:path w="19784" h="18016" extrusionOk="0">
                  <a:moveTo>
                    <a:pt x="8854" y="1"/>
                  </a:moveTo>
                  <a:cubicBezTo>
                    <a:pt x="6798" y="1"/>
                    <a:pt x="4198" y="943"/>
                    <a:pt x="2958" y="1995"/>
                  </a:cubicBezTo>
                  <a:cubicBezTo>
                    <a:pt x="234" y="4284"/>
                    <a:pt x="0" y="8846"/>
                    <a:pt x="1303" y="12154"/>
                  </a:cubicBezTo>
                  <a:cubicBezTo>
                    <a:pt x="2668" y="15678"/>
                    <a:pt x="6922" y="18015"/>
                    <a:pt x="10750" y="18015"/>
                  </a:cubicBezTo>
                  <a:cubicBezTo>
                    <a:pt x="11749" y="18015"/>
                    <a:pt x="12719" y="17856"/>
                    <a:pt x="13601" y="17517"/>
                  </a:cubicBezTo>
                  <a:cubicBezTo>
                    <a:pt x="18029" y="15796"/>
                    <a:pt x="19783" y="9865"/>
                    <a:pt x="18029" y="5487"/>
                  </a:cubicBezTo>
                  <a:cubicBezTo>
                    <a:pt x="16608" y="1911"/>
                    <a:pt x="13300" y="1093"/>
                    <a:pt x="10209" y="174"/>
                  </a:cubicBezTo>
                  <a:cubicBezTo>
                    <a:pt x="9806" y="54"/>
                    <a:pt x="9345" y="1"/>
                    <a:pt x="88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34"/>
            <p:cNvSpPr/>
            <p:nvPr/>
          </p:nvSpPr>
          <p:spPr>
            <a:xfrm>
              <a:off x="219125" y="3434361"/>
              <a:ext cx="821552" cy="735383"/>
            </a:xfrm>
            <a:custGeom>
              <a:avLst/>
              <a:gdLst/>
              <a:ahLst/>
              <a:cxnLst/>
              <a:rect l="l" t="t" r="r" b="b"/>
              <a:pathLst>
                <a:path w="30595" h="27386" extrusionOk="0">
                  <a:moveTo>
                    <a:pt x="14985" y="1"/>
                  </a:moveTo>
                  <a:cubicBezTo>
                    <a:pt x="13814" y="1"/>
                    <a:pt x="12604" y="229"/>
                    <a:pt x="11379" y="756"/>
                  </a:cubicBezTo>
                  <a:cubicBezTo>
                    <a:pt x="6701" y="2778"/>
                    <a:pt x="5531" y="3596"/>
                    <a:pt x="3209" y="7690"/>
                  </a:cubicBezTo>
                  <a:cubicBezTo>
                    <a:pt x="1" y="13354"/>
                    <a:pt x="1672" y="18383"/>
                    <a:pt x="5882" y="22778"/>
                  </a:cubicBezTo>
                  <a:cubicBezTo>
                    <a:pt x="8883" y="25897"/>
                    <a:pt x="11717" y="27385"/>
                    <a:pt x="14973" y="27385"/>
                  </a:cubicBezTo>
                  <a:cubicBezTo>
                    <a:pt x="16757" y="27385"/>
                    <a:pt x="18668" y="26939"/>
                    <a:pt x="20803" y="26069"/>
                  </a:cubicBezTo>
                  <a:cubicBezTo>
                    <a:pt x="28255" y="23045"/>
                    <a:pt x="30594" y="14039"/>
                    <a:pt x="26133" y="7055"/>
                  </a:cubicBezTo>
                  <a:cubicBezTo>
                    <a:pt x="24292" y="4158"/>
                    <a:pt x="19984" y="1"/>
                    <a:pt x="1498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24" name="Google Shape;1424;p34"/>
          <p:cNvGrpSpPr/>
          <p:nvPr/>
        </p:nvGrpSpPr>
        <p:grpSpPr>
          <a:xfrm>
            <a:off x="7165949" y="163777"/>
            <a:ext cx="2097881" cy="2467382"/>
            <a:chOff x="7165949" y="163777"/>
            <a:chExt cx="2097881" cy="2467382"/>
          </a:xfrm>
        </p:grpSpPr>
        <p:sp>
          <p:nvSpPr>
            <p:cNvPr id="1425" name="Google Shape;1425;p34"/>
            <p:cNvSpPr/>
            <p:nvPr/>
          </p:nvSpPr>
          <p:spPr>
            <a:xfrm>
              <a:off x="8544129" y="1714200"/>
              <a:ext cx="719701" cy="916959"/>
            </a:xfrm>
            <a:custGeom>
              <a:avLst/>
              <a:gdLst/>
              <a:ahLst/>
              <a:cxnLst/>
              <a:rect l="l" t="t" r="r" b="b"/>
              <a:pathLst>
                <a:path w="26802" h="34148" extrusionOk="0">
                  <a:moveTo>
                    <a:pt x="7648" y="0"/>
                  </a:moveTo>
                  <a:cubicBezTo>
                    <a:pt x="6910" y="0"/>
                    <a:pt x="6136" y="131"/>
                    <a:pt x="5381" y="660"/>
                  </a:cubicBezTo>
                  <a:cubicBezTo>
                    <a:pt x="3526" y="1964"/>
                    <a:pt x="3777" y="4169"/>
                    <a:pt x="3276" y="6124"/>
                  </a:cubicBezTo>
                  <a:cubicBezTo>
                    <a:pt x="1822" y="11721"/>
                    <a:pt x="1655" y="17085"/>
                    <a:pt x="1388" y="22899"/>
                  </a:cubicBezTo>
                  <a:cubicBezTo>
                    <a:pt x="1287" y="25188"/>
                    <a:pt x="1" y="29883"/>
                    <a:pt x="2557" y="31872"/>
                  </a:cubicBezTo>
                  <a:cubicBezTo>
                    <a:pt x="4295" y="33242"/>
                    <a:pt x="9257" y="34010"/>
                    <a:pt x="11513" y="34127"/>
                  </a:cubicBezTo>
                  <a:cubicBezTo>
                    <a:pt x="11808" y="34141"/>
                    <a:pt x="12108" y="34147"/>
                    <a:pt x="12410" y="34147"/>
                  </a:cubicBezTo>
                  <a:cubicBezTo>
                    <a:pt x="14298" y="34147"/>
                    <a:pt x="16298" y="33906"/>
                    <a:pt x="18113" y="33777"/>
                  </a:cubicBezTo>
                  <a:cubicBezTo>
                    <a:pt x="19232" y="33693"/>
                    <a:pt x="21421" y="33760"/>
                    <a:pt x="22290" y="33292"/>
                  </a:cubicBezTo>
                  <a:cubicBezTo>
                    <a:pt x="26801" y="30903"/>
                    <a:pt x="20285" y="22248"/>
                    <a:pt x="19567" y="18822"/>
                  </a:cubicBezTo>
                  <a:cubicBezTo>
                    <a:pt x="18648" y="14545"/>
                    <a:pt x="16308" y="10518"/>
                    <a:pt x="15072" y="6258"/>
                  </a:cubicBezTo>
                  <a:cubicBezTo>
                    <a:pt x="14713" y="5018"/>
                    <a:pt x="12857" y="100"/>
                    <a:pt x="10158" y="100"/>
                  </a:cubicBezTo>
                  <a:cubicBezTo>
                    <a:pt x="10092" y="100"/>
                    <a:pt x="10026" y="103"/>
                    <a:pt x="9959" y="109"/>
                  </a:cubicBezTo>
                  <a:cubicBezTo>
                    <a:pt x="9856" y="119"/>
                    <a:pt x="9749" y="123"/>
                    <a:pt x="9640" y="123"/>
                  </a:cubicBezTo>
                  <a:cubicBezTo>
                    <a:pt x="9043" y="123"/>
                    <a:pt x="8362" y="0"/>
                    <a:pt x="76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34"/>
            <p:cNvSpPr/>
            <p:nvPr/>
          </p:nvSpPr>
          <p:spPr>
            <a:xfrm>
              <a:off x="8420924" y="915222"/>
              <a:ext cx="546072" cy="579692"/>
            </a:xfrm>
            <a:custGeom>
              <a:avLst/>
              <a:gdLst/>
              <a:ahLst/>
              <a:cxnLst/>
              <a:rect l="l" t="t" r="r" b="b"/>
              <a:pathLst>
                <a:path w="20336" h="21588" extrusionOk="0">
                  <a:moveTo>
                    <a:pt x="18357" y="0"/>
                  </a:moveTo>
                  <a:cubicBezTo>
                    <a:pt x="17882" y="0"/>
                    <a:pt x="17321" y="188"/>
                    <a:pt x="16826" y="318"/>
                  </a:cubicBezTo>
                  <a:cubicBezTo>
                    <a:pt x="15874" y="451"/>
                    <a:pt x="14821" y="384"/>
                    <a:pt x="13802" y="501"/>
                  </a:cubicBezTo>
                  <a:cubicBezTo>
                    <a:pt x="13752" y="1086"/>
                    <a:pt x="14086" y="2841"/>
                    <a:pt x="14069" y="3409"/>
                  </a:cubicBezTo>
                  <a:cubicBezTo>
                    <a:pt x="13902" y="8956"/>
                    <a:pt x="13184" y="9591"/>
                    <a:pt x="12348" y="11078"/>
                  </a:cubicBezTo>
                  <a:cubicBezTo>
                    <a:pt x="10081" y="15158"/>
                    <a:pt x="4342" y="16608"/>
                    <a:pt x="1325" y="16608"/>
                  </a:cubicBezTo>
                  <a:cubicBezTo>
                    <a:pt x="784" y="16608"/>
                    <a:pt x="331" y="16561"/>
                    <a:pt x="1" y="16475"/>
                  </a:cubicBezTo>
                  <a:lnTo>
                    <a:pt x="1" y="16475"/>
                  </a:lnTo>
                  <a:cubicBezTo>
                    <a:pt x="17" y="18196"/>
                    <a:pt x="251" y="19917"/>
                    <a:pt x="686" y="21587"/>
                  </a:cubicBezTo>
                  <a:cubicBezTo>
                    <a:pt x="686" y="21587"/>
                    <a:pt x="5247" y="21537"/>
                    <a:pt x="7486" y="20936"/>
                  </a:cubicBezTo>
                  <a:cubicBezTo>
                    <a:pt x="11012" y="20000"/>
                    <a:pt x="14504" y="18563"/>
                    <a:pt x="16860" y="15923"/>
                  </a:cubicBezTo>
                  <a:cubicBezTo>
                    <a:pt x="20335" y="11813"/>
                    <a:pt x="20185" y="3559"/>
                    <a:pt x="18898" y="117"/>
                  </a:cubicBezTo>
                  <a:cubicBezTo>
                    <a:pt x="18740" y="33"/>
                    <a:pt x="18556" y="0"/>
                    <a:pt x="183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34"/>
            <p:cNvSpPr/>
            <p:nvPr/>
          </p:nvSpPr>
          <p:spPr>
            <a:xfrm>
              <a:off x="7165949" y="403545"/>
              <a:ext cx="657322" cy="416106"/>
            </a:xfrm>
            <a:custGeom>
              <a:avLst/>
              <a:gdLst/>
              <a:ahLst/>
              <a:cxnLst/>
              <a:rect l="l" t="t" r="r" b="b"/>
              <a:pathLst>
                <a:path w="24479" h="15496" extrusionOk="0">
                  <a:moveTo>
                    <a:pt x="14544" y="0"/>
                  </a:moveTo>
                  <a:cubicBezTo>
                    <a:pt x="13340" y="0"/>
                    <a:pt x="12687" y="1821"/>
                    <a:pt x="12431" y="2545"/>
                  </a:cubicBezTo>
                  <a:cubicBezTo>
                    <a:pt x="12164" y="3313"/>
                    <a:pt x="11763" y="4015"/>
                    <a:pt x="11529" y="4800"/>
                  </a:cubicBezTo>
                  <a:cubicBezTo>
                    <a:pt x="11462" y="5051"/>
                    <a:pt x="11446" y="5402"/>
                    <a:pt x="11295" y="5602"/>
                  </a:cubicBezTo>
                  <a:cubicBezTo>
                    <a:pt x="11295" y="5151"/>
                    <a:pt x="9958" y="2862"/>
                    <a:pt x="9541" y="2177"/>
                  </a:cubicBezTo>
                  <a:cubicBezTo>
                    <a:pt x="9240" y="1676"/>
                    <a:pt x="8455" y="957"/>
                    <a:pt x="7786" y="740"/>
                  </a:cubicBezTo>
                  <a:cubicBezTo>
                    <a:pt x="7478" y="648"/>
                    <a:pt x="7163" y="599"/>
                    <a:pt x="6849" y="599"/>
                  </a:cubicBezTo>
                  <a:cubicBezTo>
                    <a:pt x="6654" y="599"/>
                    <a:pt x="6458" y="618"/>
                    <a:pt x="6266" y="657"/>
                  </a:cubicBezTo>
                  <a:cubicBezTo>
                    <a:pt x="5564" y="740"/>
                    <a:pt x="5130" y="1509"/>
                    <a:pt x="4846" y="1960"/>
                  </a:cubicBezTo>
                  <a:cubicBezTo>
                    <a:pt x="4511" y="2528"/>
                    <a:pt x="4511" y="3180"/>
                    <a:pt x="4478" y="3798"/>
                  </a:cubicBezTo>
                  <a:cubicBezTo>
                    <a:pt x="4428" y="4366"/>
                    <a:pt x="4428" y="4934"/>
                    <a:pt x="4495" y="5519"/>
                  </a:cubicBezTo>
                  <a:cubicBezTo>
                    <a:pt x="4278" y="5118"/>
                    <a:pt x="3943" y="4784"/>
                    <a:pt x="3526" y="4566"/>
                  </a:cubicBezTo>
                  <a:cubicBezTo>
                    <a:pt x="3141" y="4316"/>
                    <a:pt x="2824" y="3948"/>
                    <a:pt x="2356" y="3814"/>
                  </a:cubicBezTo>
                  <a:cubicBezTo>
                    <a:pt x="2113" y="3729"/>
                    <a:pt x="1632" y="3636"/>
                    <a:pt x="1259" y="3636"/>
                  </a:cubicBezTo>
                  <a:cubicBezTo>
                    <a:pt x="1119" y="3636"/>
                    <a:pt x="994" y="3649"/>
                    <a:pt x="902" y="3681"/>
                  </a:cubicBezTo>
                  <a:cubicBezTo>
                    <a:pt x="0" y="3948"/>
                    <a:pt x="451" y="5769"/>
                    <a:pt x="668" y="6271"/>
                  </a:cubicBezTo>
                  <a:cubicBezTo>
                    <a:pt x="936" y="6839"/>
                    <a:pt x="1253" y="7373"/>
                    <a:pt x="1621" y="7875"/>
                  </a:cubicBezTo>
                  <a:cubicBezTo>
                    <a:pt x="2022" y="8443"/>
                    <a:pt x="2456" y="8977"/>
                    <a:pt x="2941" y="9479"/>
                  </a:cubicBezTo>
                  <a:cubicBezTo>
                    <a:pt x="3893" y="10448"/>
                    <a:pt x="4896" y="11383"/>
                    <a:pt x="5948" y="12269"/>
                  </a:cubicBezTo>
                  <a:cubicBezTo>
                    <a:pt x="6466" y="12703"/>
                    <a:pt x="6917" y="13221"/>
                    <a:pt x="7536" y="13589"/>
                  </a:cubicBezTo>
                  <a:cubicBezTo>
                    <a:pt x="7970" y="13856"/>
                    <a:pt x="8438" y="14073"/>
                    <a:pt x="8889" y="14341"/>
                  </a:cubicBezTo>
                  <a:cubicBezTo>
                    <a:pt x="9608" y="14792"/>
                    <a:pt x="10426" y="15126"/>
                    <a:pt x="11262" y="15277"/>
                  </a:cubicBezTo>
                  <a:cubicBezTo>
                    <a:pt x="11997" y="15444"/>
                    <a:pt x="13166" y="15427"/>
                    <a:pt x="13634" y="15477"/>
                  </a:cubicBezTo>
                  <a:cubicBezTo>
                    <a:pt x="13748" y="15489"/>
                    <a:pt x="13853" y="15495"/>
                    <a:pt x="13950" y="15495"/>
                  </a:cubicBezTo>
                  <a:cubicBezTo>
                    <a:pt x="14766" y="15495"/>
                    <a:pt x="15051" y="15085"/>
                    <a:pt x="15723" y="14742"/>
                  </a:cubicBezTo>
                  <a:cubicBezTo>
                    <a:pt x="16141" y="14541"/>
                    <a:pt x="16525" y="14291"/>
                    <a:pt x="16926" y="14073"/>
                  </a:cubicBezTo>
                  <a:cubicBezTo>
                    <a:pt x="17862" y="13539"/>
                    <a:pt x="18664" y="12720"/>
                    <a:pt x="19399" y="12002"/>
                  </a:cubicBezTo>
                  <a:cubicBezTo>
                    <a:pt x="21070" y="10347"/>
                    <a:pt x="22874" y="8610"/>
                    <a:pt x="23776" y="6571"/>
                  </a:cubicBezTo>
                  <a:cubicBezTo>
                    <a:pt x="24144" y="5786"/>
                    <a:pt x="24478" y="4700"/>
                    <a:pt x="24211" y="3831"/>
                  </a:cubicBezTo>
                  <a:cubicBezTo>
                    <a:pt x="24072" y="3367"/>
                    <a:pt x="23402" y="2988"/>
                    <a:pt x="22799" y="2988"/>
                  </a:cubicBezTo>
                  <a:cubicBezTo>
                    <a:pt x="22751" y="2988"/>
                    <a:pt x="22704" y="2991"/>
                    <a:pt x="22657" y="2996"/>
                  </a:cubicBezTo>
                  <a:cubicBezTo>
                    <a:pt x="21504" y="3079"/>
                    <a:pt x="20318" y="3881"/>
                    <a:pt x="19549" y="4533"/>
                  </a:cubicBezTo>
                  <a:cubicBezTo>
                    <a:pt x="18964" y="5051"/>
                    <a:pt x="18146" y="5652"/>
                    <a:pt x="17811" y="6287"/>
                  </a:cubicBezTo>
                  <a:cubicBezTo>
                    <a:pt x="17811" y="5285"/>
                    <a:pt x="17895" y="4366"/>
                    <a:pt x="17477" y="3413"/>
                  </a:cubicBezTo>
                  <a:cubicBezTo>
                    <a:pt x="17009" y="2311"/>
                    <a:pt x="16558" y="907"/>
                    <a:pt x="15238" y="189"/>
                  </a:cubicBezTo>
                  <a:cubicBezTo>
                    <a:pt x="14989" y="58"/>
                    <a:pt x="14758" y="0"/>
                    <a:pt x="145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28" name="Google Shape;1428;p34"/>
            <p:cNvGrpSpPr/>
            <p:nvPr/>
          </p:nvGrpSpPr>
          <p:grpSpPr>
            <a:xfrm>
              <a:off x="7862827" y="163777"/>
              <a:ext cx="1053934" cy="751440"/>
              <a:chOff x="6403575" y="2367700"/>
              <a:chExt cx="981225" cy="699600"/>
            </a:xfrm>
          </p:grpSpPr>
          <p:sp>
            <p:nvSpPr>
              <p:cNvPr id="1429" name="Google Shape;1429;p34"/>
              <p:cNvSpPr/>
              <p:nvPr/>
            </p:nvSpPr>
            <p:spPr>
              <a:xfrm>
                <a:off x="6403575" y="2367700"/>
                <a:ext cx="981225" cy="699600"/>
              </a:xfrm>
              <a:custGeom>
                <a:avLst/>
                <a:gdLst/>
                <a:ahLst/>
                <a:cxnLst/>
                <a:rect l="l" t="t" r="r" b="b"/>
                <a:pathLst>
                  <a:path w="39249" h="27984" extrusionOk="0">
                    <a:moveTo>
                      <a:pt x="13442" y="1"/>
                    </a:moveTo>
                    <a:cubicBezTo>
                      <a:pt x="12189" y="1"/>
                      <a:pt x="11004" y="290"/>
                      <a:pt x="9942" y="1020"/>
                    </a:cubicBezTo>
                    <a:cubicBezTo>
                      <a:pt x="7937" y="2056"/>
                      <a:pt x="6734" y="2658"/>
                      <a:pt x="5748" y="3828"/>
                    </a:cubicBezTo>
                    <a:cubicBezTo>
                      <a:pt x="3543" y="6434"/>
                      <a:pt x="2540" y="9291"/>
                      <a:pt x="1337" y="12466"/>
                    </a:cubicBezTo>
                    <a:cubicBezTo>
                      <a:pt x="1" y="15958"/>
                      <a:pt x="285" y="20653"/>
                      <a:pt x="2206" y="23978"/>
                    </a:cubicBezTo>
                    <a:cubicBezTo>
                      <a:pt x="4015" y="27097"/>
                      <a:pt x="7440" y="27984"/>
                      <a:pt x="10934" y="27984"/>
                    </a:cubicBezTo>
                    <a:cubicBezTo>
                      <a:pt x="13055" y="27984"/>
                      <a:pt x="15202" y="27657"/>
                      <a:pt x="17027" y="27303"/>
                    </a:cubicBezTo>
                    <a:cubicBezTo>
                      <a:pt x="22206" y="26300"/>
                      <a:pt x="26200" y="23427"/>
                      <a:pt x="31129" y="22023"/>
                    </a:cubicBezTo>
                    <a:cubicBezTo>
                      <a:pt x="34654" y="21004"/>
                      <a:pt x="38531" y="20469"/>
                      <a:pt x="38948" y="16259"/>
                    </a:cubicBezTo>
                    <a:cubicBezTo>
                      <a:pt x="39249" y="13218"/>
                      <a:pt x="38514" y="9425"/>
                      <a:pt x="36124" y="7403"/>
                    </a:cubicBezTo>
                    <a:cubicBezTo>
                      <a:pt x="32967" y="4746"/>
                      <a:pt x="29842" y="4763"/>
                      <a:pt x="26116" y="3978"/>
                    </a:cubicBezTo>
                    <a:cubicBezTo>
                      <a:pt x="22566" y="3232"/>
                      <a:pt x="17630" y="1"/>
                      <a:pt x="1344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0" name="Google Shape;1430;p34"/>
              <p:cNvSpPr/>
              <p:nvPr/>
            </p:nvSpPr>
            <p:spPr>
              <a:xfrm>
                <a:off x="7268650" y="2525200"/>
                <a:ext cx="59350" cy="351725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14069" extrusionOk="0">
                    <a:moveTo>
                      <a:pt x="1" y="0"/>
                    </a:moveTo>
                    <a:cubicBezTo>
                      <a:pt x="34" y="518"/>
                      <a:pt x="68" y="1020"/>
                      <a:pt x="85" y="1538"/>
                    </a:cubicBezTo>
                    <a:cubicBezTo>
                      <a:pt x="135" y="2741"/>
                      <a:pt x="135" y="3944"/>
                      <a:pt x="235" y="5147"/>
                    </a:cubicBezTo>
                    <a:cubicBezTo>
                      <a:pt x="335" y="6383"/>
                      <a:pt x="519" y="7586"/>
                      <a:pt x="770" y="8789"/>
                    </a:cubicBezTo>
                    <a:cubicBezTo>
                      <a:pt x="1004" y="9959"/>
                      <a:pt x="1204" y="11095"/>
                      <a:pt x="1371" y="12248"/>
                    </a:cubicBezTo>
                    <a:cubicBezTo>
                      <a:pt x="1438" y="12849"/>
                      <a:pt x="1505" y="13451"/>
                      <a:pt x="1572" y="14069"/>
                    </a:cubicBezTo>
                    <a:cubicBezTo>
                      <a:pt x="1856" y="13919"/>
                      <a:pt x="2123" y="13735"/>
                      <a:pt x="2374" y="13551"/>
                    </a:cubicBezTo>
                    <a:cubicBezTo>
                      <a:pt x="2207" y="12164"/>
                      <a:pt x="2023" y="10777"/>
                      <a:pt x="1772" y="9374"/>
                    </a:cubicBezTo>
                    <a:cubicBezTo>
                      <a:pt x="1555" y="8204"/>
                      <a:pt x="1288" y="7051"/>
                      <a:pt x="1171" y="5832"/>
                    </a:cubicBezTo>
                    <a:cubicBezTo>
                      <a:pt x="1037" y="4612"/>
                      <a:pt x="1020" y="3392"/>
                      <a:pt x="970" y="2156"/>
                    </a:cubicBezTo>
                    <a:cubicBezTo>
                      <a:pt x="953" y="1655"/>
                      <a:pt x="937" y="1120"/>
                      <a:pt x="903" y="602"/>
                    </a:cubicBezTo>
                    <a:cubicBezTo>
                      <a:pt x="603" y="385"/>
                      <a:pt x="302" y="184"/>
                      <a:pt x="1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1" name="Google Shape;1431;p34"/>
              <p:cNvSpPr/>
              <p:nvPr/>
            </p:nvSpPr>
            <p:spPr>
              <a:xfrm>
                <a:off x="7141250" y="2482600"/>
                <a:ext cx="84000" cy="429425"/>
              </a:xfrm>
              <a:custGeom>
                <a:avLst/>
                <a:gdLst/>
                <a:ahLst/>
                <a:cxnLst/>
                <a:rect l="l" t="t" r="r" b="b"/>
                <a:pathLst>
                  <a:path w="3360" h="17177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18" y="1370"/>
                      <a:pt x="452" y="2740"/>
                      <a:pt x="686" y="4110"/>
                    </a:cubicBezTo>
                    <a:cubicBezTo>
                      <a:pt x="1070" y="6416"/>
                      <a:pt x="1471" y="8739"/>
                      <a:pt x="1856" y="11044"/>
                    </a:cubicBezTo>
                    <a:cubicBezTo>
                      <a:pt x="2039" y="12164"/>
                      <a:pt x="2206" y="13300"/>
                      <a:pt x="2323" y="14436"/>
                    </a:cubicBezTo>
                    <a:cubicBezTo>
                      <a:pt x="2407" y="15355"/>
                      <a:pt x="2440" y="16274"/>
                      <a:pt x="2490" y="17176"/>
                    </a:cubicBezTo>
                    <a:lnTo>
                      <a:pt x="3359" y="16943"/>
                    </a:lnTo>
                    <a:cubicBezTo>
                      <a:pt x="3326" y="16374"/>
                      <a:pt x="3292" y="15806"/>
                      <a:pt x="3259" y="15238"/>
                    </a:cubicBezTo>
                    <a:cubicBezTo>
                      <a:pt x="3176" y="14069"/>
                      <a:pt x="3025" y="12899"/>
                      <a:pt x="2841" y="11746"/>
                    </a:cubicBezTo>
                    <a:cubicBezTo>
                      <a:pt x="2474" y="9424"/>
                      <a:pt x="2073" y="7101"/>
                      <a:pt x="1672" y="4779"/>
                    </a:cubicBezTo>
                    <a:cubicBezTo>
                      <a:pt x="1421" y="3242"/>
                      <a:pt x="1154" y="1704"/>
                      <a:pt x="903" y="184"/>
                    </a:cubicBezTo>
                    <a:cubicBezTo>
                      <a:pt x="602" y="117"/>
                      <a:pt x="302" y="50"/>
                      <a:pt x="1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2" name="Google Shape;1432;p34"/>
              <p:cNvSpPr/>
              <p:nvPr/>
            </p:nvSpPr>
            <p:spPr>
              <a:xfrm>
                <a:off x="7051025" y="2465875"/>
                <a:ext cx="75225" cy="479150"/>
              </a:xfrm>
              <a:custGeom>
                <a:avLst/>
                <a:gdLst/>
                <a:ahLst/>
                <a:cxnLst/>
                <a:rect l="l" t="t" r="r" b="b"/>
                <a:pathLst>
                  <a:path w="3009" h="19166" extrusionOk="0">
                    <a:moveTo>
                      <a:pt x="1" y="1"/>
                    </a:moveTo>
                    <a:cubicBezTo>
                      <a:pt x="235" y="1354"/>
                      <a:pt x="469" y="2708"/>
                      <a:pt x="669" y="4061"/>
                    </a:cubicBezTo>
                    <a:cubicBezTo>
                      <a:pt x="1053" y="6601"/>
                      <a:pt x="1371" y="9140"/>
                      <a:pt x="1638" y="11680"/>
                    </a:cubicBezTo>
                    <a:cubicBezTo>
                      <a:pt x="1755" y="12967"/>
                      <a:pt x="1872" y="14253"/>
                      <a:pt x="1956" y="15556"/>
                    </a:cubicBezTo>
                    <a:cubicBezTo>
                      <a:pt x="2039" y="16759"/>
                      <a:pt x="2089" y="17962"/>
                      <a:pt x="2173" y="19165"/>
                    </a:cubicBezTo>
                    <a:cubicBezTo>
                      <a:pt x="2457" y="19048"/>
                      <a:pt x="2724" y="18948"/>
                      <a:pt x="3008" y="18831"/>
                    </a:cubicBezTo>
                    <a:cubicBezTo>
                      <a:pt x="2975" y="18113"/>
                      <a:pt x="2942" y="17344"/>
                      <a:pt x="2908" y="16609"/>
                    </a:cubicBezTo>
                    <a:cubicBezTo>
                      <a:pt x="2808" y="15322"/>
                      <a:pt x="2724" y="14019"/>
                      <a:pt x="2607" y="12733"/>
                    </a:cubicBezTo>
                    <a:cubicBezTo>
                      <a:pt x="2373" y="10143"/>
                      <a:pt x="2056" y="7570"/>
                      <a:pt x="1688" y="4997"/>
                    </a:cubicBezTo>
                    <a:cubicBezTo>
                      <a:pt x="1454" y="3393"/>
                      <a:pt x="1187" y="1789"/>
                      <a:pt x="920" y="185"/>
                    </a:cubicBezTo>
                    <a:cubicBezTo>
                      <a:pt x="686" y="151"/>
                      <a:pt x="469" y="101"/>
                      <a:pt x="235" y="51"/>
                    </a:cubicBezTo>
                    <a:cubicBezTo>
                      <a:pt x="151" y="34"/>
                      <a:pt x="84" y="17"/>
                      <a:pt x="1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3" name="Google Shape;1433;p34"/>
              <p:cNvSpPr/>
              <p:nvPr/>
            </p:nvSpPr>
            <p:spPr>
              <a:xfrm>
                <a:off x="6959975" y="2434125"/>
                <a:ext cx="90675" cy="543900"/>
              </a:xfrm>
              <a:custGeom>
                <a:avLst/>
                <a:gdLst/>
                <a:ahLst/>
                <a:cxnLst/>
                <a:rect l="l" t="t" r="r" b="b"/>
                <a:pathLst>
                  <a:path w="3627" h="21756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552" y="1772"/>
                      <a:pt x="986" y="3593"/>
                      <a:pt x="1320" y="5431"/>
                    </a:cubicBezTo>
                    <a:cubicBezTo>
                      <a:pt x="1705" y="7804"/>
                      <a:pt x="1855" y="10210"/>
                      <a:pt x="2056" y="12616"/>
                    </a:cubicBezTo>
                    <a:cubicBezTo>
                      <a:pt x="2256" y="15072"/>
                      <a:pt x="2457" y="17528"/>
                      <a:pt x="2657" y="19984"/>
                    </a:cubicBezTo>
                    <a:lnTo>
                      <a:pt x="2791" y="21755"/>
                    </a:lnTo>
                    <a:lnTo>
                      <a:pt x="3626" y="21371"/>
                    </a:lnTo>
                    <a:lnTo>
                      <a:pt x="3593" y="20836"/>
                    </a:lnTo>
                    <a:lnTo>
                      <a:pt x="2991" y="13468"/>
                    </a:lnTo>
                    <a:cubicBezTo>
                      <a:pt x="2791" y="11012"/>
                      <a:pt x="2624" y="8572"/>
                      <a:pt x="2289" y="6133"/>
                    </a:cubicBezTo>
                    <a:cubicBezTo>
                      <a:pt x="2139" y="4930"/>
                      <a:pt x="1905" y="3760"/>
                      <a:pt x="1621" y="2574"/>
                    </a:cubicBezTo>
                    <a:cubicBezTo>
                      <a:pt x="1437" y="1856"/>
                      <a:pt x="1237" y="1137"/>
                      <a:pt x="1020" y="419"/>
                    </a:cubicBezTo>
                    <a:cubicBezTo>
                      <a:pt x="685" y="268"/>
                      <a:pt x="335" y="135"/>
                      <a:pt x="0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4" name="Google Shape;1434;p34"/>
              <p:cNvSpPr/>
              <p:nvPr/>
            </p:nvSpPr>
            <p:spPr>
              <a:xfrm>
                <a:off x="6851375" y="2390275"/>
                <a:ext cx="134100" cy="616575"/>
              </a:xfrm>
              <a:custGeom>
                <a:avLst/>
                <a:gdLst/>
                <a:ahLst/>
                <a:cxnLst/>
                <a:rect l="l" t="t" r="r" b="b"/>
                <a:pathLst>
                  <a:path w="5364" h="24663" extrusionOk="0">
                    <a:moveTo>
                      <a:pt x="0" y="1"/>
                    </a:moveTo>
                    <a:cubicBezTo>
                      <a:pt x="719" y="2390"/>
                      <a:pt x="1437" y="4779"/>
                      <a:pt x="1972" y="7235"/>
                    </a:cubicBezTo>
                    <a:cubicBezTo>
                      <a:pt x="2506" y="9792"/>
                      <a:pt x="2907" y="12365"/>
                      <a:pt x="3275" y="14955"/>
                    </a:cubicBezTo>
                    <a:cubicBezTo>
                      <a:pt x="3643" y="17578"/>
                      <a:pt x="3993" y="20218"/>
                      <a:pt x="4311" y="22858"/>
                    </a:cubicBezTo>
                    <a:lnTo>
                      <a:pt x="4528" y="24662"/>
                    </a:lnTo>
                    <a:cubicBezTo>
                      <a:pt x="4812" y="24545"/>
                      <a:pt x="5080" y="24428"/>
                      <a:pt x="5364" y="24311"/>
                    </a:cubicBezTo>
                    <a:cubicBezTo>
                      <a:pt x="5330" y="24144"/>
                      <a:pt x="5313" y="23977"/>
                      <a:pt x="5313" y="23827"/>
                    </a:cubicBezTo>
                    <a:cubicBezTo>
                      <a:pt x="4979" y="21154"/>
                      <a:pt x="4628" y="18497"/>
                      <a:pt x="4261" y="15840"/>
                    </a:cubicBezTo>
                    <a:cubicBezTo>
                      <a:pt x="3910" y="13234"/>
                      <a:pt x="3526" y="10644"/>
                      <a:pt x="3024" y="8087"/>
                    </a:cubicBezTo>
                    <a:cubicBezTo>
                      <a:pt x="2523" y="5548"/>
                      <a:pt x="1838" y="3092"/>
                      <a:pt x="1103" y="619"/>
                    </a:cubicBezTo>
                    <a:lnTo>
                      <a:pt x="1019" y="368"/>
                    </a:lnTo>
                    <a:cubicBezTo>
                      <a:pt x="685" y="234"/>
                      <a:pt x="334" y="117"/>
                      <a:pt x="0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5" name="Google Shape;1435;p34"/>
              <p:cNvSpPr/>
              <p:nvPr/>
            </p:nvSpPr>
            <p:spPr>
              <a:xfrm>
                <a:off x="6751125" y="2368550"/>
                <a:ext cx="130750" cy="674625"/>
              </a:xfrm>
              <a:custGeom>
                <a:avLst/>
                <a:gdLst/>
                <a:ahLst/>
                <a:cxnLst/>
                <a:rect l="l" t="t" r="r" b="b"/>
                <a:pathLst>
                  <a:path w="5230" h="26985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84" y="318"/>
                      <a:pt x="150" y="652"/>
                      <a:pt x="234" y="986"/>
                    </a:cubicBezTo>
                    <a:cubicBezTo>
                      <a:pt x="836" y="3677"/>
                      <a:pt x="1353" y="6383"/>
                      <a:pt x="1771" y="9090"/>
                    </a:cubicBezTo>
                    <a:cubicBezTo>
                      <a:pt x="2172" y="11780"/>
                      <a:pt x="2506" y="14504"/>
                      <a:pt x="2757" y="17227"/>
                    </a:cubicBezTo>
                    <a:cubicBezTo>
                      <a:pt x="2891" y="18614"/>
                      <a:pt x="3008" y="20001"/>
                      <a:pt x="3208" y="21388"/>
                    </a:cubicBezTo>
                    <a:cubicBezTo>
                      <a:pt x="3409" y="22708"/>
                      <a:pt x="3693" y="24011"/>
                      <a:pt x="4010" y="25314"/>
                    </a:cubicBezTo>
                    <a:cubicBezTo>
                      <a:pt x="4127" y="25849"/>
                      <a:pt x="4277" y="26417"/>
                      <a:pt x="4394" y="26985"/>
                    </a:cubicBezTo>
                    <a:cubicBezTo>
                      <a:pt x="4678" y="26901"/>
                      <a:pt x="4963" y="26835"/>
                      <a:pt x="5230" y="26751"/>
                    </a:cubicBezTo>
                    <a:cubicBezTo>
                      <a:pt x="5196" y="26551"/>
                      <a:pt x="5146" y="26350"/>
                      <a:pt x="5096" y="26166"/>
                    </a:cubicBezTo>
                    <a:cubicBezTo>
                      <a:pt x="4795" y="24880"/>
                      <a:pt x="4478" y="23593"/>
                      <a:pt x="4244" y="22290"/>
                    </a:cubicBezTo>
                    <a:cubicBezTo>
                      <a:pt x="3993" y="20936"/>
                      <a:pt x="3843" y="19566"/>
                      <a:pt x="3726" y="18196"/>
                    </a:cubicBezTo>
                    <a:cubicBezTo>
                      <a:pt x="3459" y="15423"/>
                      <a:pt x="3175" y="12666"/>
                      <a:pt x="2757" y="9909"/>
                    </a:cubicBezTo>
                    <a:cubicBezTo>
                      <a:pt x="2356" y="7202"/>
                      <a:pt x="1871" y="4495"/>
                      <a:pt x="1303" y="1805"/>
                    </a:cubicBezTo>
                    <a:cubicBezTo>
                      <a:pt x="1170" y="1237"/>
                      <a:pt x="1053" y="652"/>
                      <a:pt x="919" y="84"/>
                    </a:cubicBezTo>
                    <a:cubicBezTo>
                      <a:pt x="602" y="34"/>
                      <a:pt x="301" y="17"/>
                      <a:pt x="0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6" name="Google Shape;1436;p34"/>
              <p:cNvSpPr/>
              <p:nvPr/>
            </p:nvSpPr>
            <p:spPr>
              <a:xfrm>
                <a:off x="6651275" y="2382350"/>
                <a:ext cx="152075" cy="676300"/>
              </a:xfrm>
              <a:custGeom>
                <a:avLst/>
                <a:gdLst/>
                <a:ahLst/>
                <a:cxnLst/>
                <a:rect l="l" t="t" r="r" b="b"/>
                <a:pathLst>
                  <a:path w="6083" h="27052" extrusionOk="0">
                    <a:moveTo>
                      <a:pt x="786" y="0"/>
                    </a:moveTo>
                    <a:cubicBezTo>
                      <a:pt x="519" y="134"/>
                      <a:pt x="268" y="267"/>
                      <a:pt x="17" y="434"/>
                    </a:cubicBezTo>
                    <a:lnTo>
                      <a:pt x="1" y="451"/>
                    </a:lnTo>
                    <a:lnTo>
                      <a:pt x="201" y="1454"/>
                    </a:lnTo>
                    <a:cubicBezTo>
                      <a:pt x="753" y="4144"/>
                      <a:pt x="1421" y="6817"/>
                      <a:pt x="2073" y="9474"/>
                    </a:cubicBezTo>
                    <a:cubicBezTo>
                      <a:pt x="2708" y="12114"/>
                      <a:pt x="3276" y="14787"/>
                      <a:pt x="3760" y="17477"/>
                    </a:cubicBezTo>
                    <a:cubicBezTo>
                      <a:pt x="4245" y="20151"/>
                      <a:pt x="4662" y="22874"/>
                      <a:pt x="5030" y="25581"/>
                    </a:cubicBezTo>
                    <a:cubicBezTo>
                      <a:pt x="5097" y="26065"/>
                      <a:pt x="5164" y="26550"/>
                      <a:pt x="5231" y="27051"/>
                    </a:cubicBezTo>
                    <a:cubicBezTo>
                      <a:pt x="5515" y="27001"/>
                      <a:pt x="5799" y="26951"/>
                      <a:pt x="6083" y="26901"/>
                    </a:cubicBezTo>
                    <a:cubicBezTo>
                      <a:pt x="6066" y="26784"/>
                      <a:pt x="6049" y="26650"/>
                      <a:pt x="6016" y="26516"/>
                    </a:cubicBezTo>
                    <a:cubicBezTo>
                      <a:pt x="5648" y="23793"/>
                      <a:pt x="5247" y="21070"/>
                      <a:pt x="4779" y="18363"/>
                    </a:cubicBezTo>
                    <a:cubicBezTo>
                      <a:pt x="4312" y="15639"/>
                      <a:pt x="3777" y="12932"/>
                      <a:pt x="3142" y="10276"/>
                    </a:cubicBezTo>
                    <a:cubicBezTo>
                      <a:pt x="2524" y="7602"/>
                      <a:pt x="1822" y="4946"/>
                      <a:pt x="1254" y="2256"/>
                    </a:cubicBezTo>
                    <a:cubicBezTo>
                      <a:pt x="1087" y="1504"/>
                      <a:pt x="920" y="752"/>
                      <a:pt x="786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7" name="Google Shape;1437;p34"/>
              <p:cNvSpPr/>
              <p:nvPr/>
            </p:nvSpPr>
            <p:spPr>
              <a:xfrm>
                <a:off x="6573575" y="2425375"/>
                <a:ext cx="142050" cy="641625"/>
              </a:xfrm>
              <a:custGeom>
                <a:avLst/>
                <a:gdLst/>
                <a:ahLst/>
                <a:cxnLst/>
                <a:rect l="l" t="t" r="r" b="b"/>
                <a:pathLst>
                  <a:path w="5682" h="25665" extrusionOk="0">
                    <a:moveTo>
                      <a:pt x="786" y="0"/>
                    </a:moveTo>
                    <a:cubicBezTo>
                      <a:pt x="502" y="167"/>
                      <a:pt x="252" y="351"/>
                      <a:pt x="1" y="518"/>
                    </a:cubicBezTo>
                    <a:cubicBezTo>
                      <a:pt x="552" y="2991"/>
                      <a:pt x="1087" y="5464"/>
                      <a:pt x="1588" y="7937"/>
                    </a:cubicBezTo>
                    <a:cubicBezTo>
                      <a:pt x="2123" y="10526"/>
                      <a:pt x="2624" y="13133"/>
                      <a:pt x="3109" y="15723"/>
                    </a:cubicBezTo>
                    <a:cubicBezTo>
                      <a:pt x="3577" y="18313"/>
                      <a:pt x="4011" y="20919"/>
                      <a:pt x="4462" y="23526"/>
                    </a:cubicBezTo>
                    <a:cubicBezTo>
                      <a:pt x="4579" y="24227"/>
                      <a:pt x="4696" y="24946"/>
                      <a:pt x="4813" y="25664"/>
                    </a:cubicBezTo>
                    <a:cubicBezTo>
                      <a:pt x="5114" y="25664"/>
                      <a:pt x="5398" y="25648"/>
                      <a:pt x="5682" y="25631"/>
                    </a:cubicBezTo>
                    <a:cubicBezTo>
                      <a:pt x="5615" y="25180"/>
                      <a:pt x="5531" y="24712"/>
                      <a:pt x="5448" y="24261"/>
                    </a:cubicBezTo>
                    <a:cubicBezTo>
                      <a:pt x="5014" y="21654"/>
                      <a:pt x="4579" y="19064"/>
                      <a:pt x="4111" y="16475"/>
                    </a:cubicBezTo>
                    <a:cubicBezTo>
                      <a:pt x="3643" y="13851"/>
                      <a:pt x="3159" y="11245"/>
                      <a:pt x="2624" y="8672"/>
                    </a:cubicBezTo>
                    <a:cubicBezTo>
                      <a:pt x="2106" y="6099"/>
                      <a:pt x="1555" y="3526"/>
                      <a:pt x="987" y="952"/>
                    </a:cubicBezTo>
                    <a:cubicBezTo>
                      <a:pt x="920" y="635"/>
                      <a:pt x="853" y="318"/>
                      <a:pt x="786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8" name="Google Shape;1438;p34"/>
              <p:cNvSpPr/>
              <p:nvPr/>
            </p:nvSpPr>
            <p:spPr>
              <a:xfrm>
                <a:off x="6496300" y="2511825"/>
                <a:ext cx="117400" cy="551000"/>
              </a:xfrm>
              <a:custGeom>
                <a:avLst/>
                <a:gdLst/>
                <a:ahLst/>
                <a:cxnLst/>
                <a:rect l="l" t="t" r="r" b="b"/>
                <a:pathLst>
                  <a:path w="4696" h="22040" extrusionOk="0">
                    <a:moveTo>
                      <a:pt x="636" y="1"/>
                    </a:moveTo>
                    <a:cubicBezTo>
                      <a:pt x="419" y="368"/>
                      <a:pt x="201" y="736"/>
                      <a:pt x="1" y="1103"/>
                    </a:cubicBezTo>
                    <a:cubicBezTo>
                      <a:pt x="385" y="2691"/>
                      <a:pt x="786" y="4278"/>
                      <a:pt x="1170" y="5865"/>
                    </a:cubicBezTo>
                    <a:cubicBezTo>
                      <a:pt x="1755" y="8271"/>
                      <a:pt x="2273" y="10677"/>
                      <a:pt x="2691" y="13117"/>
                    </a:cubicBezTo>
                    <a:cubicBezTo>
                      <a:pt x="3092" y="15590"/>
                      <a:pt x="3409" y="18046"/>
                      <a:pt x="3660" y="20535"/>
                    </a:cubicBezTo>
                    <a:cubicBezTo>
                      <a:pt x="3710" y="20970"/>
                      <a:pt x="3760" y="21421"/>
                      <a:pt x="3810" y="21872"/>
                    </a:cubicBezTo>
                    <a:cubicBezTo>
                      <a:pt x="4094" y="21939"/>
                      <a:pt x="4395" y="21989"/>
                      <a:pt x="4696" y="22039"/>
                    </a:cubicBezTo>
                    <a:cubicBezTo>
                      <a:pt x="4663" y="21839"/>
                      <a:pt x="4646" y="21638"/>
                      <a:pt x="4629" y="21438"/>
                    </a:cubicBezTo>
                    <a:cubicBezTo>
                      <a:pt x="4378" y="18931"/>
                      <a:pt x="4078" y="16442"/>
                      <a:pt x="3693" y="13952"/>
                    </a:cubicBezTo>
                    <a:cubicBezTo>
                      <a:pt x="3309" y="11496"/>
                      <a:pt x="2808" y="9057"/>
                      <a:pt x="2240" y="6651"/>
                    </a:cubicBezTo>
                    <a:cubicBezTo>
                      <a:pt x="1722" y="4428"/>
                      <a:pt x="1154" y="2223"/>
                      <a:pt x="636" y="1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9" name="Google Shape;1439;p34"/>
              <p:cNvSpPr/>
              <p:nvPr/>
            </p:nvSpPr>
            <p:spPr>
              <a:xfrm>
                <a:off x="6439925" y="2635475"/>
                <a:ext cx="90650" cy="401025"/>
              </a:xfrm>
              <a:custGeom>
                <a:avLst/>
                <a:gdLst/>
                <a:ahLst/>
                <a:cxnLst/>
                <a:rect l="l" t="t" r="r" b="b"/>
                <a:pathLst>
                  <a:path w="3626" h="16041" extrusionOk="0">
                    <a:moveTo>
                      <a:pt x="552" y="0"/>
                    </a:moveTo>
                    <a:cubicBezTo>
                      <a:pt x="368" y="468"/>
                      <a:pt x="184" y="953"/>
                      <a:pt x="0" y="1454"/>
                    </a:cubicBezTo>
                    <a:cubicBezTo>
                      <a:pt x="50" y="1688"/>
                      <a:pt x="100" y="1905"/>
                      <a:pt x="151" y="2122"/>
                    </a:cubicBezTo>
                    <a:cubicBezTo>
                      <a:pt x="602" y="4094"/>
                      <a:pt x="1136" y="6049"/>
                      <a:pt x="1571" y="8021"/>
                    </a:cubicBezTo>
                    <a:cubicBezTo>
                      <a:pt x="2005" y="9992"/>
                      <a:pt x="2222" y="11997"/>
                      <a:pt x="2490" y="14002"/>
                    </a:cubicBezTo>
                    <a:cubicBezTo>
                      <a:pt x="2557" y="14487"/>
                      <a:pt x="2623" y="14971"/>
                      <a:pt x="2690" y="15439"/>
                    </a:cubicBezTo>
                    <a:cubicBezTo>
                      <a:pt x="2991" y="15673"/>
                      <a:pt x="3308" y="15874"/>
                      <a:pt x="3626" y="16041"/>
                    </a:cubicBezTo>
                    <a:cubicBezTo>
                      <a:pt x="3576" y="15606"/>
                      <a:pt x="3509" y="15172"/>
                      <a:pt x="3459" y="14737"/>
                    </a:cubicBezTo>
                    <a:cubicBezTo>
                      <a:pt x="3208" y="12682"/>
                      <a:pt x="2974" y="10627"/>
                      <a:pt x="2573" y="8589"/>
                    </a:cubicBezTo>
                    <a:cubicBezTo>
                      <a:pt x="2189" y="6617"/>
                      <a:pt x="1638" y="4662"/>
                      <a:pt x="1170" y="2691"/>
                    </a:cubicBezTo>
                    <a:cubicBezTo>
                      <a:pt x="953" y="1805"/>
                      <a:pt x="752" y="903"/>
                      <a:pt x="552" y="0"/>
                    </a:cubicBezTo>
                    <a:close/>
                  </a:path>
                </a:pathLst>
              </a:custGeom>
              <a:solidFill>
                <a:srgbClr val="FCE6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40" name="Google Shape;1440;p34"/>
          <p:cNvGrpSpPr/>
          <p:nvPr/>
        </p:nvGrpSpPr>
        <p:grpSpPr>
          <a:xfrm>
            <a:off x="5" y="86792"/>
            <a:ext cx="1494403" cy="2312965"/>
            <a:chOff x="5" y="86792"/>
            <a:chExt cx="1494403" cy="2312965"/>
          </a:xfrm>
        </p:grpSpPr>
        <p:grpSp>
          <p:nvGrpSpPr>
            <p:cNvPr id="1441" name="Google Shape;1441;p34"/>
            <p:cNvGrpSpPr/>
            <p:nvPr/>
          </p:nvGrpSpPr>
          <p:grpSpPr>
            <a:xfrm>
              <a:off x="317564" y="144581"/>
              <a:ext cx="1099033" cy="1530525"/>
              <a:chOff x="1234775" y="1855138"/>
              <a:chExt cx="1023213" cy="1424938"/>
            </a:xfrm>
          </p:grpSpPr>
          <p:sp>
            <p:nvSpPr>
              <p:cNvPr id="1442" name="Google Shape;1442;p34"/>
              <p:cNvSpPr/>
              <p:nvPr/>
            </p:nvSpPr>
            <p:spPr>
              <a:xfrm>
                <a:off x="1234775" y="2503900"/>
                <a:ext cx="810800" cy="776175"/>
              </a:xfrm>
              <a:custGeom>
                <a:avLst/>
                <a:gdLst/>
                <a:ahLst/>
                <a:cxnLst/>
                <a:rect l="l" t="t" r="r" b="b"/>
                <a:pathLst>
                  <a:path w="32432" h="31047" extrusionOk="0">
                    <a:moveTo>
                      <a:pt x="30694" y="0"/>
                    </a:moveTo>
                    <a:cubicBezTo>
                      <a:pt x="28790" y="385"/>
                      <a:pt x="25565" y="1070"/>
                      <a:pt x="23794" y="1337"/>
                    </a:cubicBezTo>
                    <a:cubicBezTo>
                      <a:pt x="24328" y="3910"/>
                      <a:pt x="24646" y="6533"/>
                      <a:pt x="24729" y="9157"/>
                    </a:cubicBezTo>
                    <a:cubicBezTo>
                      <a:pt x="24846" y="12565"/>
                      <a:pt x="23192" y="14453"/>
                      <a:pt x="20836" y="16792"/>
                    </a:cubicBezTo>
                    <a:cubicBezTo>
                      <a:pt x="17027" y="20585"/>
                      <a:pt x="10143" y="25046"/>
                      <a:pt x="4545" y="25230"/>
                    </a:cubicBezTo>
                    <a:cubicBezTo>
                      <a:pt x="3677" y="25257"/>
                      <a:pt x="2776" y="25265"/>
                      <a:pt x="2007" y="25265"/>
                    </a:cubicBezTo>
                    <a:cubicBezTo>
                      <a:pt x="855" y="25265"/>
                      <a:pt x="1" y="25247"/>
                      <a:pt x="1" y="25247"/>
                    </a:cubicBezTo>
                    <a:lnTo>
                      <a:pt x="1" y="25247"/>
                    </a:lnTo>
                    <a:lnTo>
                      <a:pt x="1454" y="31045"/>
                    </a:lnTo>
                    <a:cubicBezTo>
                      <a:pt x="1454" y="31045"/>
                      <a:pt x="1579" y="31046"/>
                      <a:pt x="1804" y="31046"/>
                    </a:cubicBezTo>
                    <a:cubicBezTo>
                      <a:pt x="3319" y="31046"/>
                      <a:pt x="9370" y="30970"/>
                      <a:pt x="12164" y="29792"/>
                    </a:cubicBezTo>
                    <a:cubicBezTo>
                      <a:pt x="16275" y="28037"/>
                      <a:pt x="20201" y="26032"/>
                      <a:pt x="23744" y="23359"/>
                    </a:cubicBezTo>
                    <a:cubicBezTo>
                      <a:pt x="27386" y="20619"/>
                      <a:pt x="30895" y="15138"/>
                      <a:pt x="31780" y="10744"/>
                    </a:cubicBezTo>
                    <a:cubicBezTo>
                      <a:pt x="32432" y="7519"/>
                      <a:pt x="31012" y="3342"/>
                      <a:pt x="3069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3" name="Google Shape;1443;p34"/>
              <p:cNvSpPr/>
              <p:nvPr/>
            </p:nvSpPr>
            <p:spPr>
              <a:xfrm>
                <a:off x="1537413" y="1855138"/>
                <a:ext cx="720575" cy="604900"/>
              </a:xfrm>
              <a:custGeom>
                <a:avLst/>
                <a:gdLst/>
                <a:ahLst/>
                <a:cxnLst/>
                <a:rect l="l" t="t" r="r" b="b"/>
                <a:pathLst>
                  <a:path w="28823" h="24196" extrusionOk="0">
                    <a:moveTo>
                      <a:pt x="25720" y="0"/>
                    </a:moveTo>
                    <a:cubicBezTo>
                      <a:pt x="25653" y="0"/>
                      <a:pt x="25585" y="3"/>
                      <a:pt x="25514" y="7"/>
                    </a:cubicBezTo>
                    <a:cubicBezTo>
                      <a:pt x="22607" y="208"/>
                      <a:pt x="22340" y="5722"/>
                      <a:pt x="20886" y="7727"/>
                    </a:cubicBezTo>
                    <a:cubicBezTo>
                      <a:pt x="19549" y="4953"/>
                      <a:pt x="18062" y="1628"/>
                      <a:pt x="15038" y="1361"/>
                    </a:cubicBezTo>
                    <a:cubicBezTo>
                      <a:pt x="14932" y="1352"/>
                      <a:pt x="14830" y="1347"/>
                      <a:pt x="14730" y="1347"/>
                    </a:cubicBezTo>
                    <a:cubicBezTo>
                      <a:pt x="11739" y="1347"/>
                      <a:pt x="11124" y="5367"/>
                      <a:pt x="10493" y="8261"/>
                    </a:cubicBezTo>
                    <a:cubicBezTo>
                      <a:pt x="9264" y="5294"/>
                      <a:pt x="6137" y="2761"/>
                      <a:pt x="3273" y="2761"/>
                    </a:cubicBezTo>
                    <a:cubicBezTo>
                      <a:pt x="3218" y="2761"/>
                      <a:pt x="3163" y="2762"/>
                      <a:pt x="3108" y="2764"/>
                    </a:cubicBezTo>
                    <a:cubicBezTo>
                      <a:pt x="0" y="2881"/>
                      <a:pt x="2206" y="10851"/>
                      <a:pt x="2774" y="12806"/>
                    </a:cubicBezTo>
                    <a:cubicBezTo>
                      <a:pt x="3877" y="16699"/>
                      <a:pt x="5698" y="19640"/>
                      <a:pt x="8555" y="21895"/>
                    </a:cubicBezTo>
                    <a:cubicBezTo>
                      <a:pt x="10259" y="23232"/>
                      <a:pt x="10928" y="23750"/>
                      <a:pt x="12883" y="24051"/>
                    </a:cubicBezTo>
                    <a:cubicBezTo>
                      <a:pt x="13571" y="24158"/>
                      <a:pt x="14398" y="24195"/>
                      <a:pt x="15196" y="24195"/>
                    </a:cubicBezTo>
                    <a:cubicBezTo>
                      <a:pt x="16392" y="24195"/>
                      <a:pt x="17521" y="24111"/>
                      <a:pt x="18012" y="24051"/>
                    </a:cubicBezTo>
                    <a:cubicBezTo>
                      <a:pt x="19716" y="23834"/>
                      <a:pt x="20853" y="22614"/>
                      <a:pt x="22189" y="21511"/>
                    </a:cubicBezTo>
                    <a:cubicBezTo>
                      <a:pt x="24612" y="19506"/>
                      <a:pt x="25297" y="16766"/>
                      <a:pt x="26650" y="13825"/>
                    </a:cubicBezTo>
                    <a:cubicBezTo>
                      <a:pt x="28021" y="10834"/>
                      <a:pt x="28823" y="7075"/>
                      <a:pt x="28338" y="3616"/>
                    </a:cubicBezTo>
                    <a:cubicBezTo>
                      <a:pt x="28064" y="1700"/>
                      <a:pt x="27511" y="0"/>
                      <a:pt x="2572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44" name="Google Shape;1444;p34"/>
            <p:cNvGrpSpPr/>
            <p:nvPr/>
          </p:nvGrpSpPr>
          <p:grpSpPr>
            <a:xfrm>
              <a:off x="180287" y="819661"/>
              <a:ext cx="572093" cy="483050"/>
              <a:chOff x="1127000" y="2529250"/>
              <a:chExt cx="532625" cy="449725"/>
            </a:xfrm>
          </p:grpSpPr>
          <p:sp>
            <p:nvSpPr>
              <p:cNvPr id="1445" name="Google Shape;1445;p34"/>
              <p:cNvSpPr/>
              <p:nvPr/>
            </p:nvSpPr>
            <p:spPr>
              <a:xfrm>
                <a:off x="1327500" y="2645925"/>
                <a:ext cx="84425" cy="100225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4009" extrusionOk="0">
                    <a:moveTo>
                      <a:pt x="1889" y="0"/>
                    </a:moveTo>
                    <a:cubicBezTo>
                      <a:pt x="1421" y="0"/>
                      <a:pt x="987" y="217"/>
                      <a:pt x="703" y="568"/>
                    </a:cubicBezTo>
                    <a:cubicBezTo>
                      <a:pt x="51" y="1320"/>
                      <a:pt x="1" y="2456"/>
                      <a:pt x="569" y="3409"/>
                    </a:cubicBezTo>
                    <a:cubicBezTo>
                      <a:pt x="789" y="3760"/>
                      <a:pt x="1098" y="4009"/>
                      <a:pt x="1497" y="4009"/>
                    </a:cubicBezTo>
                    <a:cubicBezTo>
                      <a:pt x="1554" y="4009"/>
                      <a:pt x="1612" y="4004"/>
                      <a:pt x="1672" y="3993"/>
                    </a:cubicBezTo>
                    <a:cubicBezTo>
                      <a:pt x="2206" y="3893"/>
                      <a:pt x="2825" y="3843"/>
                      <a:pt x="3075" y="3242"/>
                    </a:cubicBezTo>
                    <a:cubicBezTo>
                      <a:pt x="3209" y="2841"/>
                      <a:pt x="3309" y="2423"/>
                      <a:pt x="3376" y="1988"/>
                    </a:cubicBezTo>
                    <a:cubicBezTo>
                      <a:pt x="3226" y="1537"/>
                      <a:pt x="3092" y="1086"/>
                      <a:pt x="2908" y="635"/>
                    </a:cubicBezTo>
                    <a:cubicBezTo>
                      <a:pt x="2724" y="167"/>
                      <a:pt x="2374" y="0"/>
                      <a:pt x="1889" y="0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6" name="Google Shape;1446;p34"/>
              <p:cNvSpPr/>
              <p:nvPr/>
            </p:nvSpPr>
            <p:spPr>
              <a:xfrm>
                <a:off x="1386400" y="2776250"/>
                <a:ext cx="77300" cy="92725"/>
              </a:xfrm>
              <a:custGeom>
                <a:avLst/>
                <a:gdLst/>
                <a:ahLst/>
                <a:cxnLst/>
                <a:rect l="l" t="t" r="r" b="b"/>
                <a:pathLst>
                  <a:path w="3092" h="3709" extrusionOk="0">
                    <a:moveTo>
                      <a:pt x="1533" y="0"/>
                    </a:moveTo>
                    <a:cubicBezTo>
                      <a:pt x="1356" y="0"/>
                      <a:pt x="1165" y="39"/>
                      <a:pt x="953" y="117"/>
                    </a:cubicBezTo>
                    <a:cubicBezTo>
                      <a:pt x="352" y="334"/>
                      <a:pt x="18" y="769"/>
                      <a:pt x="18" y="1354"/>
                    </a:cubicBezTo>
                    <a:cubicBezTo>
                      <a:pt x="1" y="2005"/>
                      <a:pt x="318" y="2557"/>
                      <a:pt x="636" y="3108"/>
                    </a:cubicBezTo>
                    <a:cubicBezTo>
                      <a:pt x="810" y="3472"/>
                      <a:pt x="1175" y="3709"/>
                      <a:pt x="1575" y="3709"/>
                    </a:cubicBezTo>
                    <a:cubicBezTo>
                      <a:pt x="1635" y="3709"/>
                      <a:pt x="1695" y="3704"/>
                      <a:pt x="1755" y="3693"/>
                    </a:cubicBezTo>
                    <a:cubicBezTo>
                      <a:pt x="2357" y="3609"/>
                      <a:pt x="2841" y="3375"/>
                      <a:pt x="3008" y="2757"/>
                    </a:cubicBezTo>
                    <a:cubicBezTo>
                      <a:pt x="3059" y="2506"/>
                      <a:pt x="3092" y="2256"/>
                      <a:pt x="3092" y="2005"/>
                    </a:cubicBezTo>
                    <a:cubicBezTo>
                      <a:pt x="3075" y="1437"/>
                      <a:pt x="2841" y="886"/>
                      <a:pt x="2474" y="468"/>
                    </a:cubicBezTo>
                    <a:cubicBezTo>
                      <a:pt x="2184" y="156"/>
                      <a:pt x="1887" y="0"/>
                      <a:pt x="1533" y="0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7" name="Google Shape;1447;p34"/>
              <p:cNvSpPr/>
              <p:nvPr/>
            </p:nvSpPr>
            <p:spPr>
              <a:xfrm>
                <a:off x="1219325" y="2646550"/>
                <a:ext cx="78975" cy="87100"/>
              </a:xfrm>
              <a:custGeom>
                <a:avLst/>
                <a:gdLst/>
                <a:ahLst/>
                <a:cxnLst/>
                <a:rect l="l" t="t" r="r" b="b"/>
                <a:pathLst>
                  <a:path w="3159" h="3484" extrusionOk="0">
                    <a:moveTo>
                      <a:pt x="1894" y="0"/>
                    </a:moveTo>
                    <a:cubicBezTo>
                      <a:pt x="1170" y="0"/>
                      <a:pt x="279" y="589"/>
                      <a:pt x="134" y="1228"/>
                    </a:cubicBezTo>
                    <a:cubicBezTo>
                      <a:pt x="0" y="1813"/>
                      <a:pt x="117" y="2415"/>
                      <a:pt x="452" y="2916"/>
                    </a:cubicBezTo>
                    <a:cubicBezTo>
                      <a:pt x="703" y="3288"/>
                      <a:pt x="1114" y="3484"/>
                      <a:pt x="1527" y="3484"/>
                    </a:cubicBezTo>
                    <a:cubicBezTo>
                      <a:pt x="1857" y="3484"/>
                      <a:pt x="2188" y="3359"/>
                      <a:pt x="2440" y="3100"/>
                    </a:cubicBezTo>
                    <a:cubicBezTo>
                      <a:pt x="2908" y="2699"/>
                      <a:pt x="3158" y="2097"/>
                      <a:pt x="3075" y="1479"/>
                    </a:cubicBezTo>
                    <a:cubicBezTo>
                      <a:pt x="3058" y="1312"/>
                      <a:pt x="3025" y="1145"/>
                      <a:pt x="2991" y="994"/>
                    </a:cubicBezTo>
                    <a:cubicBezTo>
                      <a:pt x="2874" y="560"/>
                      <a:pt x="2691" y="176"/>
                      <a:pt x="2206" y="42"/>
                    </a:cubicBezTo>
                    <a:cubicBezTo>
                      <a:pt x="2108" y="14"/>
                      <a:pt x="2003" y="0"/>
                      <a:pt x="1894" y="0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8" name="Google Shape;1448;p34"/>
              <p:cNvSpPr/>
              <p:nvPr/>
            </p:nvSpPr>
            <p:spPr>
              <a:xfrm>
                <a:off x="1277800" y="2754450"/>
                <a:ext cx="71050" cy="94975"/>
              </a:xfrm>
              <a:custGeom>
                <a:avLst/>
                <a:gdLst/>
                <a:ahLst/>
                <a:cxnLst/>
                <a:rect l="l" t="t" r="r" b="b"/>
                <a:pathLst>
                  <a:path w="2842" h="3799" extrusionOk="0">
                    <a:moveTo>
                      <a:pt x="1255" y="0"/>
                    </a:moveTo>
                    <a:cubicBezTo>
                      <a:pt x="720" y="0"/>
                      <a:pt x="202" y="325"/>
                      <a:pt x="134" y="855"/>
                    </a:cubicBezTo>
                    <a:cubicBezTo>
                      <a:pt x="1" y="1858"/>
                      <a:pt x="368" y="2861"/>
                      <a:pt x="1120" y="3529"/>
                    </a:cubicBezTo>
                    <a:cubicBezTo>
                      <a:pt x="1311" y="3714"/>
                      <a:pt x="1546" y="3799"/>
                      <a:pt x="1780" y="3799"/>
                    </a:cubicBezTo>
                    <a:cubicBezTo>
                      <a:pt x="2200" y="3799"/>
                      <a:pt x="2612" y="3523"/>
                      <a:pt x="2741" y="3061"/>
                    </a:cubicBezTo>
                    <a:cubicBezTo>
                      <a:pt x="2791" y="2727"/>
                      <a:pt x="2824" y="2393"/>
                      <a:pt x="2841" y="2042"/>
                    </a:cubicBezTo>
                    <a:cubicBezTo>
                      <a:pt x="2808" y="1323"/>
                      <a:pt x="2624" y="688"/>
                      <a:pt x="1989" y="237"/>
                    </a:cubicBezTo>
                    <a:cubicBezTo>
                      <a:pt x="1772" y="75"/>
                      <a:pt x="1512" y="0"/>
                      <a:pt x="1255" y="0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9" name="Google Shape;1449;p34"/>
              <p:cNvSpPr/>
              <p:nvPr/>
            </p:nvSpPr>
            <p:spPr>
              <a:xfrm>
                <a:off x="1482075" y="2895525"/>
                <a:ext cx="78125" cy="83450"/>
              </a:xfrm>
              <a:custGeom>
                <a:avLst/>
                <a:gdLst/>
                <a:ahLst/>
                <a:cxnLst/>
                <a:rect l="l" t="t" r="r" b="b"/>
                <a:pathLst>
                  <a:path w="3125" h="3338" extrusionOk="0">
                    <a:moveTo>
                      <a:pt x="1934" y="0"/>
                    </a:moveTo>
                    <a:cubicBezTo>
                      <a:pt x="1847" y="0"/>
                      <a:pt x="1758" y="13"/>
                      <a:pt x="1671" y="41"/>
                    </a:cubicBezTo>
                    <a:cubicBezTo>
                      <a:pt x="1036" y="175"/>
                      <a:pt x="518" y="593"/>
                      <a:pt x="267" y="1177"/>
                    </a:cubicBezTo>
                    <a:cubicBezTo>
                      <a:pt x="0" y="1829"/>
                      <a:pt x="351" y="2865"/>
                      <a:pt x="936" y="3182"/>
                    </a:cubicBezTo>
                    <a:cubicBezTo>
                      <a:pt x="1143" y="3286"/>
                      <a:pt x="1374" y="3337"/>
                      <a:pt x="1604" y="3337"/>
                    </a:cubicBezTo>
                    <a:cubicBezTo>
                      <a:pt x="1893" y="3337"/>
                      <a:pt x="2181" y="3257"/>
                      <a:pt x="2423" y="3099"/>
                    </a:cubicBezTo>
                    <a:cubicBezTo>
                      <a:pt x="3008" y="2765"/>
                      <a:pt x="3041" y="2180"/>
                      <a:pt x="3125" y="1512"/>
                    </a:cubicBezTo>
                    <a:cubicBezTo>
                      <a:pt x="3008" y="1161"/>
                      <a:pt x="2874" y="827"/>
                      <a:pt x="2707" y="509"/>
                    </a:cubicBezTo>
                    <a:cubicBezTo>
                      <a:pt x="2575" y="192"/>
                      <a:pt x="2265" y="0"/>
                      <a:pt x="1934" y="0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0" name="Google Shape;1450;p34"/>
              <p:cNvSpPr/>
              <p:nvPr/>
            </p:nvSpPr>
            <p:spPr>
              <a:xfrm>
                <a:off x="1127000" y="2653850"/>
                <a:ext cx="73550" cy="83625"/>
              </a:xfrm>
              <a:custGeom>
                <a:avLst/>
                <a:gdLst/>
                <a:ahLst/>
                <a:cxnLst/>
                <a:rect l="l" t="t" r="r" b="b"/>
                <a:pathLst>
                  <a:path w="2942" h="3345" extrusionOk="0">
                    <a:moveTo>
                      <a:pt x="1375" y="0"/>
                    </a:moveTo>
                    <a:cubicBezTo>
                      <a:pt x="1200" y="0"/>
                      <a:pt x="1017" y="34"/>
                      <a:pt x="836" y="101"/>
                    </a:cubicBezTo>
                    <a:cubicBezTo>
                      <a:pt x="285" y="285"/>
                      <a:pt x="1" y="636"/>
                      <a:pt x="34" y="1170"/>
                    </a:cubicBezTo>
                    <a:cubicBezTo>
                      <a:pt x="68" y="1939"/>
                      <a:pt x="435" y="2657"/>
                      <a:pt x="1037" y="3125"/>
                    </a:cubicBezTo>
                    <a:cubicBezTo>
                      <a:pt x="1232" y="3276"/>
                      <a:pt x="1482" y="3345"/>
                      <a:pt x="1738" y="3345"/>
                    </a:cubicBezTo>
                    <a:cubicBezTo>
                      <a:pt x="1766" y="3345"/>
                      <a:pt x="1794" y="3344"/>
                      <a:pt x="1822" y="3342"/>
                    </a:cubicBezTo>
                    <a:cubicBezTo>
                      <a:pt x="2490" y="3275"/>
                      <a:pt x="2942" y="2808"/>
                      <a:pt x="2825" y="1855"/>
                    </a:cubicBezTo>
                    <a:lnTo>
                      <a:pt x="2925" y="1822"/>
                    </a:lnTo>
                    <a:cubicBezTo>
                      <a:pt x="2758" y="1371"/>
                      <a:pt x="2557" y="920"/>
                      <a:pt x="2340" y="502"/>
                    </a:cubicBezTo>
                    <a:cubicBezTo>
                      <a:pt x="2121" y="167"/>
                      <a:pt x="1766" y="0"/>
                      <a:pt x="1375" y="0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1" name="Google Shape;1451;p34"/>
              <p:cNvSpPr/>
              <p:nvPr/>
            </p:nvSpPr>
            <p:spPr>
              <a:xfrm>
                <a:off x="1167525" y="2774725"/>
                <a:ext cx="83150" cy="76375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055" extrusionOk="0">
                    <a:moveTo>
                      <a:pt x="1910" y="1"/>
                    </a:moveTo>
                    <a:cubicBezTo>
                      <a:pt x="1864" y="1"/>
                      <a:pt x="1818" y="4"/>
                      <a:pt x="1772" y="11"/>
                    </a:cubicBezTo>
                    <a:cubicBezTo>
                      <a:pt x="1053" y="44"/>
                      <a:pt x="402" y="479"/>
                      <a:pt x="201" y="1014"/>
                    </a:cubicBezTo>
                    <a:cubicBezTo>
                      <a:pt x="1" y="1548"/>
                      <a:pt x="268" y="2384"/>
                      <a:pt x="786" y="2801"/>
                    </a:cubicBezTo>
                    <a:cubicBezTo>
                      <a:pt x="949" y="2964"/>
                      <a:pt x="1169" y="3054"/>
                      <a:pt x="1394" y="3054"/>
                    </a:cubicBezTo>
                    <a:cubicBezTo>
                      <a:pt x="1493" y="3054"/>
                      <a:pt x="1592" y="3037"/>
                      <a:pt x="1688" y="3002"/>
                    </a:cubicBezTo>
                    <a:cubicBezTo>
                      <a:pt x="2724" y="2534"/>
                      <a:pt x="3326" y="1816"/>
                      <a:pt x="2824" y="629"/>
                    </a:cubicBezTo>
                    <a:cubicBezTo>
                      <a:pt x="2674" y="255"/>
                      <a:pt x="2309" y="1"/>
                      <a:pt x="1910" y="1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2" name="Google Shape;1452;p34"/>
              <p:cNvSpPr/>
              <p:nvPr/>
            </p:nvSpPr>
            <p:spPr>
              <a:xfrm>
                <a:off x="1164175" y="2529250"/>
                <a:ext cx="70200" cy="79375"/>
              </a:xfrm>
              <a:custGeom>
                <a:avLst/>
                <a:gdLst/>
                <a:ahLst/>
                <a:cxnLst/>
                <a:rect l="l" t="t" r="r" b="b"/>
                <a:pathLst>
                  <a:path w="2808" h="3175" extrusionOk="0">
                    <a:moveTo>
                      <a:pt x="1326" y="1"/>
                    </a:moveTo>
                    <a:cubicBezTo>
                      <a:pt x="1248" y="1"/>
                      <a:pt x="1168" y="8"/>
                      <a:pt x="1087" y="22"/>
                    </a:cubicBezTo>
                    <a:cubicBezTo>
                      <a:pt x="552" y="139"/>
                      <a:pt x="151" y="574"/>
                      <a:pt x="84" y="1125"/>
                    </a:cubicBezTo>
                    <a:cubicBezTo>
                      <a:pt x="1" y="1660"/>
                      <a:pt x="151" y="2194"/>
                      <a:pt x="502" y="2629"/>
                    </a:cubicBezTo>
                    <a:cubicBezTo>
                      <a:pt x="736" y="2979"/>
                      <a:pt x="1125" y="3175"/>
                      <a:pt x="1532" y="3175"/>
                    </a:cubicBezTo>
                    <a:cubicBezTo>
                      <a:pt x="1707" y="3175"/>
                      <a:pt x="1885" y="3138"/>
                      <a:pt x="2056" y="3063"/>
                    </a:cubicBezTo>
                    <a:cubicBezTo>
                      <a:pt x="2574" y="2863"/>
                      <a:pt x="2775" y="2478"/>
                      <a:pt x="2808" y="1777"/>
                    </a:cubicBezTo>
                    <a:cubicBezTo>
                      <a:pt x="2708" y="1426"/>
                      <a:pt x="2607" y="1092"/>
                      <a:pt x="2457" y="774"/>
                    </a:cubicBezTo>
                    <a:cubicBezTo>
                      <a:pt x="2199" y="258"/>
                      <a:pt x="1794" y="1"/>
                      <a:pt x="1326" y="1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3" name="Google Shape;1453;p34"/>
              <p:cNvSpPr/>
              <p:nvPr/>
            </p:nvSpPr>
            <p:spPr>
              <a:xfrm>
                <a:off x="1240200" y="2882750"/>
                <a:ext cx="76475" cy="75300"/>
              </a:xfrm>
              <a:custGeom>
                <a:avLst/>
                <a:gdLst/>
                <a:ahLst/>
                <a:cxnLst/>
                <a:rect l="l" t="t" r="r" b="b"/>
                <a:pathLst>
                  <a:path w="3059" h="3012" extrusionOk="0">
                    <a:moveTo>
                      <a:pt x="1271" y="1"/>
                    </a:moveTo>
                    <a:cubicBezTo>
                      <a:pt x="385" y="84"/>
                      <a:pt x="18" y="352"/>
                      <a:pt x="34" y="886"/>
                    </a:cubicBezTo>
                    <a:cubicBezTo>
                      <a:pt x="1" y="1588"/>
                      <a:pt x="318" y="2273"/>
                      <a:pt x="870" y="2708"/>
                    </a:cubicBezTo>
                    <a:cubicBezTo>
                      <a:pt x="1095" y="2913"/>
                      <a:pt x="1374" y="3011"/>
                      <a:pt x="1650" y="3011"/>
                    </a:cubicBezTo>
                    <a:cubicBezTo>
                      <a:pt x="2068" y="3011"/>
                      <a:pt x="2479" y="2786"/>
                      <a:pt x="2691" y="2373"/>
                    </a:cubicBezTo>
                    <a:cubicBezTo>
                      <a:pt x="3059" y="1789"/>
                      <a:pt x="2908" y="1237"/>
                      <a:pt x="2574" y="719"/>
                    </a:cubicBezTo>
                    <a:cubicBezTo>
                      <a:pt x="2290" y="268"/>
                      <a:pt x="1789" y="1"/>
                      <a:pt x="1271" y="1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4" name="Google Shape;1454;p34"/>
              <p:cNvSpPr/>
              <p:nvPr/>
            </p:nvSpPr>
            <p:spPr>
              <a:xfrm>
                <a:off x="1515075" y="2598100"/>
                <a:ext cx="71850" cy="77500"/>
              </a:xfrm>
              <a:custGeom>
                <a:avLst/>
                <a:gdLst/>
                <a:ahLst/>
                <a:cxnLst/>
                <a:rect l="l" t="t" r="r" b="b"/>
                <a:pathLst>
                  <a:path w="2874" h="3100" extrusionOk="0">
                    <a:moveTo>
                      <a:pt x="1540" y="1"/>
                    </a:moveTo>
                    <a:cubicBezTo>
                      <a:pt x="1209" y="1"/>
                      <a:pt x="872" y="153"/>
                      <a:pt x="618" y="460"/>
                    </a:cubicBezTo>
                    <a:cubicBezTo>
                      <a:pt x="0" y="1178"/>
                      <a:pt x="334" y="2648"/>
                      <a:pt x="1220" y="3033"/>
                    </a:cubicBezTo>
                    <a:cubicBezTo>
                      <a:pt x="1331" y="3077"/>
                      <a:pt x="1443" y="3099"/>
                      <a:pt x="1554" y="3099"/>
                    </a:cubicBezTo>
                    <a:cubicBezTo>
                      <a:pt x="1610" y="3099"/>
                      <a:pt x="1665" y="3094"/>
                      <a:pt x="1721" y="3083"/>
                    </a:cubicBezTo>
                    <a:cubicBezTo>
                      <a:pt x="2306" y="2966"/>
                      <a:pt x="2874" y="2231"/>
                      <a:pt x="2824" y="1479"/>
                    </a:cubicBezTo>
                    <a:cubicBezTo>
                      <a:pt x="2740" y="1178"/>
                      <a:pt x="2640" y="894"/>
                      <a:pt x="2523" y="627"/>
                    </a:cubicBezTo>
                    <a:cubicBezTo>
                      <a:pt x="2306" y="211"/>
                      <a:pt x="1928" y="1"/>
                      <a:pt x="1540" y="1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5" name="Google Shape;1455;p34"/>
              <p:cNvSpPr/>
              <p:nvPr/>
            </p:nvSpPr>
            <p:spPr>
              <a:xfrm>
                <a:off x="1600275" y="2814625"/>
                <a:ext cx="59350" cy="78625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3145" extrusionOk="0">
                    <a:moveTo>
                      <a:pt x="1217" y="1"/>
                    </a:moveTo>
                    <a:cubicBezTo>
                      <a:pt x="954" y="1"/>
                      <a:pt x="676" y="106"/>
                      <a:pt x="435" y="320"/>
                    </a:cubicBezTo>
                    <a:cubicBezTo>
                      <a:pt x="1" y="687"/>
                      <a:pt x="34" y="1172"/>
                      <a:pt x="67" y="1657"/>
                    </a:cubicBezTo>
                    <a:cubicBezTo>
                      <a:pt x="84" y="1824"/>
                      <a:pt x="84" y="1991"/>
                      <a:pt x="101" y="2158"/>
                    </a:cubicBezTo>
                    <a:cubicBezTo>
                      <a:pt x="183" y="2795"/>
                      <a:pt x="504" y="3144"/>
                      <a:pt x="1033" y="3144"/>
                    </a:cubicBezTo>
                    <a:cubicBezTo>
                      <a:pt x="1045" y="3144"/>
                      <a:pt x="1057" y="3144"/>
                      <a:pt x="1070" y="3144"/>
                    </a:cubicBezTo>
                    <a:cubicBezTo>
                      <a:pt x="1788" y="3127"/>
                      <a:pt x="2373" y="2676"/>
                      <a:pt x="2357" y="2058"/>
                    </a:cubicBezTo>
                    <a:cubicBezTo>
                      <a:pt x="2340" y="1573"/>
                      <a:pt x="2256" y="1088"/>
                      <a:pt x="2089" y="637"/>
                    </a:cubicBezTo>
                    <a:cubicBezTo>
                      <a:pt x="1932" y="215"/>
                      <a:pt x="1590" y="1"/>
                      <a:pt x="1217" y="1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6" name="Google Shape;1456;p34"/>
              <p:cNvSpPr/>
              <p:nvPr/>
            </p:nvSpPr>
            <p:spPr>
              <a:xfrm>
                <a:off x="1585250" y="2714575"/>
                <a:ext cx="69775" cy="72025"/>
              </a:xfrm>
              <a:custGeom>
                <a:avLst/>
                <a:gdLst/>
                <a:ahLst/>
                <a:cxnLst/>
                <a:rect l="l" t="t" r="r" b="b"/>
                <a:pathLst>
                  <a:path w="2791" h="2881" extrusionOk="0">
                    <a:moveTo>
                      <a:pt x="1423" y="1"/>
                    </a:moveTo>
                    <a:cubicBezTo>
                      <a:pt x="1372" y="1"/>
                      <a:pt x="1321" y="4"/>
                      <a:pt x="1270" y="11"/>
                    </a:cubicBezTo>
                    <a:cubicBezTo>
                      <a:pt x="602" y="44"/>
                      <a:pt x="167" y="395"/>
                      <a:pt x="117" y="980"/>
                    </a:cubicBezTo>
                    <a:cubicBezTo>
                      <a:pt x="0" y="1916"/>
                      <a:pt x="334" y="2668"/>
                      <a:pt x="919" y="2851"/>
                    </a:cubicBezTo>
                    <a:cubicBezTo>
                      <a:pt x="953" y="2851"/>
                      <a:pt x="986" y="2868"/>
                      <a:pt x="1036" y="2868"/>
                    </a:cubicBezTo>
                    <a:cubicBezTo>
                      <a:pt x="1098" y="2876"/>
                      <a:pt x="1160" y="2880"/>
                      <a:pt x="1222" y="2880"/>
                    </a:cubicBezTo>
                    <a:cubicBezTo>
                      <a:pt x="1678" y="2880"/>
                      <a:pt x="2125" y="2666"/>
                      <a:pt x="2389" y="2283"/>
                    </a:cubicBezTo>
                    <a:cubicBezTo>
                      <a:pt x="2757" y="1816"/>
                      <a:pt x="2790" y="1181"/>
                      <a:pt x="2490" y="679"/>
                    </a:cubicBezTo>
                    <a:cubicBezTo>
                      <a:pt x="2295" y="259"/>
                      <a:pt x="1871" y="1"/>
                      <a:pt x="1423" y="1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7" name="Google Shape;1457;p34"/>
              <p:cNvSpPr/>
              <p:nvPr/>
            </p:nvSpPr>
            <p:spPr>
              <a:xfrm>
                <a:off x="1437800" y="2577725"/>
                <a:ext cx="61000" cy="77800"/>
              </a:xfrm>
              <a:custGeom>
                <a:avLst/>
                <a:gdLst/>
                <a:ahLst/>
                <a:cxnLst/>
                <a:rect l="l" t="t" r="r" b="b"/>
                <a:pathLst>
                  <a:path w="2440" h="3112" extrusionOk="0">
                    <a:moveTo>
                      <a:pt x="1108" y="1"/>
                    </a:moveTo>
                    <a:cubicBezTo>
                      <a:pt x="1000" y="1"/>
                      <a:pt x="892" y="18"/>
                      <a:pt x="785" y="55"/>
                    </a:cubicBezTo>
                    <a:cubicBezTo>
                      <a:pt x="317" y="222"/>
                      <a:pt x="0" y="656"/>
                      <a:pt x="17" y="1158"/>
                    </a:cubicBezTo>
                    <a:cubicBezTo>
                      <a:pt x="17" y="1776"/>
                      <a:pt x="301" y="2294"/>
                      <a:pt x="618" y="2795"/>
                    </a:cubicBezTo>
                    <a:cubicBezTo>
                      <a:pt x="778" y="2997"/>
                      <a:pt x="1019" y="3111"/>
                      <a:pt x="1264" y="3111"/>
                    </a:cubicBezTo>
                    <a:cubicBezTo>
                      <a:pt x="1403" y="3111"/>
                      <a:pt x="1544" y="3074"/>
                      <a:pt x="1671" y="2995"/>
                    </a:cubicBezTo>
                    <a:cubicBezTo>
                      <a:pt x="2272" y="2695"/>
                      <a:pt x="2389" y="2177"/>
                      <a:pt x="2439" y="1559"/>
                    </a:cubicBezTo>
                    <a:cubicBezTo>
                      <a:pt x="2323" y="1224"/>
                      <a:pt x="2189" y="890"/>
                      <a:pt x="2038" y="573"/>
                    </a:cubicBezTo>
                    <a:cubicBezTo>
                      <a:pt x="1856" y="221"/>
                      <a:pt x="1490" y="1"/>
                      <a:pt x="1108" y="1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8" name="Google Shape;1458;p34"/>
              <p:cNvSpPr/>
              <p:nvPr/>
            </p:nvSpPr>
            <p:spPr>
              <a:xfrm>
                <a:off x="1284075" y="2570775"/>
                <a:ext cx="67275" cy="71450"/>
              </a:xfrm>
              <a:custGeom>
                <a:avLst/>
                <a:gdLst/>
                <a:ahLst/>
                <a:cxnLst/>
                <a:rect l="l" t="t" r="r" b="b"/>
                <a:pathLst>
                  <a:path w="2691" h="2858" extrusionOk="0">
                    <a:moveTo>
                      <a:pt x="1386" y="0"/>
                    </a:moveTo>
                    <a:cubicBezTo>
                      <a:pt x="1168" y="0"/>
                      <a:pt x="947" y="64"/>
                      <a:pt x="752" y="199"/>
                    </a:cubicBezTo>
                    <a:cubicBezTo>
                      <a:pt x="284" y="517"/>
                      <a:pt x="0" y="1051"/>
                      <a:pt x="50" y="1619"/>
                    </a:cubicBezTo>
                    <a:cubicBezTo>
                      <a:pt x="34" y="2137"/>
                      <a:pt x="351" y="2605"/>
                      <a:pt x="836" y="2789"/>
                    </a:cubicBezTo>
                    <a:cubicBezTo>
                      <a:pt x="959" y="2835"/>
                      <a:pt x="1086" y="2858"/>
                      <a:pt x="1212" y="2858"/>
                    </a:cubicBezTo>
                    <a:cubicBezTo>
                      <a:pt x="1499" y="2858"/>
                      <a:pt x="1780" y="2742"/>
                      <a:pt x="1989" y="2522"/>
                    </a:cubicBezTo>
                    <a:cubicBezTo>
                      <a:pt x="2507" y="2087"/>
                      <a:pt x="2690" y="1385"/>
                      <a:pt x="2440" y="750"/>
                    </a:cubicBezTo>
                    <a:cubicBezTo>
                      <a:pt x="2282" y="276"/>
                      <a:pt x="1841" y="0"/>
                      <a:pt x="1386" y="0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" name="Google Shape;1459;p34"/>
              <p:cNvSpPr/>
              <p:nvPr/>
            </p:nvSpPr>
            <p:spPr>
              <a:xfrm>
                <a:off x="1492925" y="2782500"/>
                <a:ext cx="68125" cy="69025"/>
              </a:xfrm>
              <a:custGeom>
                <a:avLst/>
                <a:gdLst/>
                <a:ahLst/>
                <a:cxnLst/>
                <a:rect l="l" t="t" r="r" b="b"/>
                <a:pathLst>
                  <a:path w="2725" h="2761" extrusionOk="0">
                    <a:moveTo>
                      <a:pt x="1627" y="1"/>
                    </a:moveTo>
                    <a:cubicBezTo>
                      <a:pt x="1142" y="1"/>
                      <a:pt x="686" y="229"/>
                      <a:pt x="368" y="619"/>
                    </a:cubicBezTo>
                    <a:cubicBezTo>
                      <a:pt x="1" y="1053"/>
                      <a:pt x="168" y="1521"/>
                      <a:pt x="402" y="1972"/>
                    </a:cubicBezTo>
                    <a:cubicBezTo>
                      <a:pt x="435" y="2023"/>
                      <a:pt x="452" y="2056"/>
                      <a:pt x="485" y="2106"/>
                    </a:cubicBezTo>
                    <a:cubicBezTo>
                      <a:pt x="725" y="2544"/>
                      <a:pt x="1029" y="2760"/>
                      <a:pt x="1390" y="2760"/>
                    </a:cubicBezTo>
                    <a:cubicBezTo>
                      <a:pt x="1609" y="2760"/>
                      <a:pt x="1848" y="2681"/>
                      <a:pt x="2106" y="2524"/>
                    </a:cubicBezTo>
                    <a:cubicBezTo>
                      <a:pt x="2574" y="2240"/>
                      <a:pt x="2724" y="1805"/>
                      <a:pt x="2691" y="1271"/>
                    </a:cubicBezTo>
                    <a:cubicBezTo>
                      <a:pt x="2657" y="1053"/>
                      <a:pt x="2624" y="853"/>
                      <a:pt x="2574" y="636"/>
                    </a:cubicBezTo>
                    <a:cubicBezTo>
                      <a:pt x="2507" y="302"/>
                      <a:pt x="2206" y="34"/>
                      <a:pt x="1855" y="18"/>
                    </a:cubicBezTo>
                    <a:cubicBezTo>
                      <a:pt x="1779" y="6"/>
                      <a:pt x="1703" y="1"/>
                      <a:pt x="1627" y="1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0" name="Google Shape;1460;p34"/>
              <p:cNvSpPr/>
              <p:nvPr/>
            </p:nvSpPr>
            <p:spPr>
              <a:xfrm>
                <a:off x="1351750" y="2902975"/>
                <a:ext cx="59750" cy="69875"/>
              </a:xfrm>
              <a:custGeom>
                <a:avLst/>
                <a:gdLst/>
                <a:ahLst/>
                <a:cxnLst/>
                <a:rect l="l" t="t" r="r" b="b"/>
                <a:pathLst>
                  <a:path w="2390" h="2795" extrusionOk="0">
                    <a:moveTo>
                      <a:pt x="1310" y="0"/>
                    </a:moveTo>
                    <a:cubicBezTo>
                      <a:pt x="1249" y="0"/>
                      <a:pt x="1186" y="4"/>
                      <a:pt x="1120" y="11"/>
                    </a:cubicBezTo>
                    <a:cubicBezTo>
                      <a:pt x="418" y="77"/>
                      <a:pt x="0" y="428"/>
                      <a:pt x="0" y="1047"/>
                    </a:cubicBezTo>
                    <a:cubicBezTo>
                      <a:pt x="0" y="1414"/>
                      <a:pt x="67" y="1798"/>
                      <a:pt x="184" y="2166"/>
                    </a:cubicBezTo>
                    <a:cubicBezTo>
                      <a:pt x="318" y="2554"/>
                      <a:pt x="745" y="2795"/>
                      <a:pt x="1168" y="2795"/>
                    </a:cubicBezTo>
                    <a:cubicBezTo>
                      <a:pt x="1219" y="2795"/>
                      <a:pt x="1270" y="2791"/>
                      <a:pt x="1320" y="2784"/>
                    </a:cubicBezTo>
                    <a:cubicBezTo>
                      <a:pt x="2039" y="2684"/>
                      <a:pt x="2389" y="2183"/>
                      <a:pt x="2356" y="1331"/>
                    </a:cubicBezTo>
                    <a:cubicBezTo>
                      <a:pt x="2339" y="1147"/>
                      <a:pt x="2306" y="963"/>
                      <a:pt x="2272" y="796"/>
                    </a:cubicBezTo>
                    <a:cubicBezTo>
                      <a:pt x="2123" y="257"/>
                      <a:pt x="1826" y="0"/>
                      <a:pt x="1310" y="0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1" name="Google Shape;1461;p34"/>
              <p:cNvSpPr/>
              <p:nvPr/>
            </p:nvSpPr>
            <p:spPr>
              <a:xfrm>
                <a:off x="1452825" y="2679500"/>
                <a:ext cx="63925" cy="72300"/>
              </a:xfrm>
              <a:custGeom>
                <a:avLst/>
                <a:gdLst/>
                <a:ahLst/>
                <a:cxnLst/>
                <a:rect l="l" t="t" r="r" b="b"/>
                <a:pathLst>
                  <a:path w="2557" h="2892" extrusionOk="0">
                    <a:moveTo>
                      <a:pt x="1364" y="0"/>
                    </a:moveTo>
                    <a:cubicBezTo>
                      <a:pt x="1268" y="0"/>
                      <a:pt x="1170" y="15"/>
                      <a:pt x="1070" y="44"/>
                    </a:cubicBezTo>
                    <a:cubicBezTo>
                      <a:pt x="318" y="261"/>
                      <a:pt x="1" y="796"/>
                      <a:pt x="201" y="1548"/>
                    </a:cubicBezTo>
                    <a:cubicBezTo>
                      <a:pt x="301" y="1848"/>
                      <a:pt x="418" y="2149"/>
                      <a:pt x="602" y="2417"/>
                    </a:cubicBezTo>
                    <a:cubicBezTo>
                      <a:pt x="809" y="2720"/>
                      <a:pt x="1139" y="2892"/>
                      <a:pt x="1484" y="2892"/>
                    </a:cubicBezTo>
                    <a:cubicBezTo>
                      <a:pt x="1613" y="2892"/>
                      <a:pt x="1744" y="2868"/>
                      <a:pt x="1872" y="2818"/>
                    </a:cubicBezTo>
                    <a:cubicBezTo>
                      <a:pt x="2356" y="2650"/>
                      <a:pt x="2557" y="2249"/>
                      <a:pt x="2540" y="1548"/>
                    </a:cubicBezTo>
                    <a:cubicBezTo>
                      <a:pt x="2507" y="1331"/>
                      <a:pt x="2457" y="1097"/>
                      <a:pt x="2390" y="879"/>
                    </a:cubicBezTo>
                    <a:cubicBezTo>
                      <a:pt x="2197" y="315"/>
                      <a:pt x="1812" y="0"/>
                      <a:pt x="1364" y="0"/>
                    </a:cubicBezTo>
                    <a:close/>
                  </a:path>
                </a:pathLst>
              </a:custGeom>
              <a:solidFill>
                <a:srgbClr val="3C77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62" name="Google Shape;1462;p34"/>
            <p:cNvSpPr/>
            <p:nvPr/>
          </p:nvSpPr>
          <p:spPr>
            <a:xfrm>
              <a:off x="1219787" y="1074491"/>
              <a:ext cx="274621" cy="714652"/>
            </a:xfrm>
            <a:custGeom>
              <a:avLst/>
              <a:gdLst/>
              <a:ahLst/>
              <a:cxnLst/>
              <a:rect l="l" t="t" r="r" b="b"/>
              <a:pathLst>
                <a:path w="10227" h="26614" extrusionOk="0">
                  <a:moveTo>
                    <a:pt x="4402" y="1"/>
                  </a:moveTo>
                  <a:cubicBezTo>
                    <a:pt x="4189" y="1"/>
                    <a:pt x="3977" y="54"/>
                    <a:pt x="3777" y="161"/>
                  </a:cubicBezTo>
                  <a:cubicBezTo>
                    <a:pt x="3242" y="428"/>
                    <a:pt x="3159" y="997"/>
                    <a:pt x="3109" y="1531"/>
                  </a:cubicBezTo>
                  <a:cubicBezTo>
                    <a:pt x="2975" y="3035"/>
                    <a:pt x="2858" y="4539"/>
                    <a:pt x="2691" y="6042"/>
                  </a:cubicBezTo>
                  <a:cubicBezTo>
                    <a:pt x="2557" y="7346"/>
                    <a:pt x="2373" y="8649"/>
                    <a:pt x="2156" y="9936"/>
                  </a:cubicBezTo>
                  <a:cubicBezTo>
                    <a:pt x="2023" y="10771"/>
                    <a:pt x="1822" y="11606"/>
                    <a:pt x="1655" y="12442"/>
                  </a:cubicBezTo>
                  <a:cubicBezTo>
                    <a:pt x="1354" y="13912"/>
                    <a:pt x="1020" y="15366"/>
                    <a:pt x="719" y="16836"/>
                  </a:cubicBezTo>
                  <a:cubicBezTo>
                    <a:pt x="552" y="17655"/>
                    <a:pt x="419" y="18474"/>
                    <a:pt x="335" y="19309"/>
                  </a:cubicBezTo>
                  <a:cubicBezTo>
                    <a:pt x="201" y="20913"/>
                    <a:pt x="151" y="22534"/>
                    <a:pt x="51" y="24138"/>
                  </a:cubicBezTo>
                  <a:cubicBezTo>
                    <a:pt x="1" y="24906"/>
                    <a:pt x="302" y="25541"/>
                    <a:pt x="987" y="25809"/>
                  </a:cubicBezTo>
                  <a:cubicBezTo>
                    <a:pt x="1321" y="25942"/>
                    <a:pt x="1705" y="25909"/>
                    <a:pt x="2073" y="25976"/>
                  </a:cubicBezTo>
                  <a:cubicBezTo>
                    <a:pt x="3359" y="26176"/>
                    <a:pt x="4646" y="26410"/>
                    <a:pt x="5949" y="26594"/>
                  </a:cubicBezTo>
                  <a:cubicBezTo>
                    <a:pt x="6041" y="26607"/>
                    <a:pt x="6130" y="26613"/>
                    <a:pt x="6215" y="26613"/>
                  </a:cubicBezTo>
                  <a:cubicBezTo>
                    <a:pt x="6898" y="26613"/>
                    <a:pt x="7339" y="26197"/>
                    <a:pt x="7503" y="25424"/>
                  </a:cubicBezTo>
                  <a:cubicBezTo>
                    <a:pt x="7737" y="24338"/>
                    <a:pt x="7586" y="23219"/>
                    <a:pt x="7921" y="22116"/>
                  </a:cubicBezTo>
                  <a:cubicBezTo>
                    <a:pt x="8188" y="21281"/>
                    <a:pt x="8171" y="20362"/>
                    <a:pt x="8288" y="19476"/>
                  </a:cubicBezTo>
                  <a:cubicBezTo>
                    <a:pt x="8455" y="18039"/>
                    <a:pt x="8639" y="16602"/>
                    <a:pt x="8773" y="15165"/>
                  </a:cubicBezTo>
                  <a:cubicBezTo>
                    <a:pt x="8973" y="13378"/>
                    <a:pt x="9090" y="11590"/>
                    <a:pt x="9307" y="9802"/>
                  </a:cubicBezTo>
                  <a:cubicBezTo>
                    <a:pt x="9541" y="7814"/>
                    <a:pt x="9842" y="5842"/>
                    <a:pt x="10109" y="3870"/>
                  </a:cubicBezTo>
                  <a:lnTo>
                    <a:pt x="10109" y="3870"/>
                  </a:lnTo>
                  <a:lnTo>
                    <a:pt x="10093" y="3887"/>
                  </a:lnTo>
                  <a:cubicBezTo>
                    <a:pt x="10126" y="3369"/>
                    <a:pt x="10193" y="2868"/>
                    <a:pt x="10210" y="2350"/>
                  </a:cubicBezTo>
                  <a:cubicBezTo>
                    <a:pt x="10226" y="1347"/>
                    <a:pt x="9792" y="829"/>
                    <a:pt x="8806" y="679"/>
                  </a:cubicBezTo>
                  <a:cubicBezTo>
                    <a:pt x="7386" y="445"/>
                    <a:pt x="5982" y="228"/>
                    <a:pt x="4562" y="11"/>
                  </a:cubicBezTo>
                  <a:cubicBezTo>
                    <a:pt x="4509" y="4"/>
                    <a:pt x="4455" y="1"/>
                    <a:pt x="44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34"/>
            <p:cNvSpPr/>
            <p:nvPr/>
          </p:nvSpPr>
          <p:spPr>
            <a:xfrm>
              <a:off x="5" y="86792"/>
              <a:ext cx="523167" cy="452706"/>
            </a:xfrm>
            <a:custGeom>
              <a:avLst/>
              <a:gdLst/>
              <a:ahLst/>
              <a:cxnLst/>
              <a:rect l="l" t="t" r="r" b="b"/>
              <a:pathLst>
                <a:path w="19483" h="16859" extrusionOk="0">
                  <a:moveTo>
                    <a:pt x="11109" y="0"/>
                  </a:moveTo>
                  <a:cubicBezTo>
                    <a:pt x="9328" y="0"/>
                    <a:pt x="6981" y="650"/>
                    <a:pt x="5548" y="1354"/>
                  </a:cubicBezTo>
                  <a:cubicBezTo>
                    <a:pt x="2874" y="2674"/>
                    <a:pt x="585" y="5113"/>
                    <a:pt x="335" y="8071"/>
                  </a:cubicBezTo>
                  <a:cubicBezTo>
                    <a:pt x="0" y="11964"/>
                    <a:pt x="3743" y="16525"/>
                    <a:pt x="7904" y="16793"/>
                  </a:cubicBezTo>
                  <a:cubicBezTo>
                    <a:pt x="8557" y="16833"/>
                    <a:pt x="9223" y="16859"/>
                    <a:pt x="9888" y="16859"/>
                  </a:cubicBezTo>
                  <a:cubicBezTo>
                    <a:pt x="14133" y="16859"/>
                    <a:pt x="18335" y="15823"/>
                    <a:pt x="19115" y="11128"/>
                  </a:cubicBezTo>
                  <a:cubicBezTo>
                    <a:pt x="19483" y="8906"/>
                    <a:pt x="19148" y="6183"/>
                    <a:pt x="18046" y="4178"/>
                  </a:cubicBezTo>
                  <a:cubicBezTo>
                    <a:pt x="16709" y="1755"/>
                    <a:pt x="15222" y="1387"/>
                    <a:pt x="12716" y="268"/>
                  </a:cubicBezTo>
                  <a:cubicBezTo>
                    <a:pt x="12293" y="81"/>
                    <a:pt x="11736" y="0"/>
                    <a:pt x="111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34"/>
            <p:cNvSpPr/>
            <p:nvPr/>
          </p:nvSpPr>
          <p:spPr>
            <a:xfrm>
              <a:off x="122709" y="1867595"/>
              <a:ext cx="527652" cy="532163"/>
            </a:xfrm>
            <a:custGeom>
              <a:avLst/>
              <a:gdLst/>
              <a:ahLst/>
              <a:cxnLst/>
              <a:rect l="l" t="t" r="r" b="b"/>
              <a:pathLst>
                <a:path w="19650" h="19818" extrusionOk="0">
                  <a:moveTo>
                    <a:pt x="11128" y="0"/>
                  </a:moveTo>
                  <a:cubicBezTo>
                    <a:pt x="10456" y="0"/>
                    <a:pt x="9788" y="83"/>
                    <a:pt x="9140" y="388"/>
                  </a:cubicBezTo>
                  <a:cubicBezTo>
                    <a:pt x="8405" y="705"/>
                    <a:pt x="7619" y="923"/>
                    <a:pt x="6867" y="1223"/>
                  </a:cubicBezTo>
                  <a:cubicBezTo>
                    <a:pt x="5681" y="1691"/>
                    <a:pt x="4428" y="2025"/>
                    <a:pt x="3309" y="2694"/>
                  </a:cubicBezTo>
                  <a:cubicBezTo>
                    <a:pt x="2674" y="3178"/>
                    <a:pt x="1972" y="3596"/>
                    <a:pt x="1387" y="4147"/>
                  </a:cubicBezTo>
                  <a:cubicBezTo>
                    <a:pt x="535" y="4949"/>
                    <a:pt x="0" y="5918"/>
                    <a:pt x="301" y="7172"/>
                  </a:cubicBezTo>
                  <a:cubicBezTo>
                    <a:pt x="594" y="8371"/>
                    <a:pt x="1142" y="9123"/>
                    <a:pt x="2318" y="9123"/>
                  </a:cubicBezTo>
                  <a:cubicBezTo>
                    <a:pt x="2485" y="9123"/>
                    <a:pt x="2664" y="9108"/>
                    <a:pt x="2857" y="9076"/>
                  </a:cubicBezTo>
                  <a:cubicBezTo>
                    <a:pt x="3910" y="8909"/>
                    <a:pt x="4946" y="8642"/>
                    <a:pt x="5999" y="8425"/>
                  </a:cubicBezTo>
                  <a:cubicBezTo>
                    <a:pt x="6680" y="8282"/>
                    <a:pt x="7331" y="8004"/>
                    <a:pt x="8037" y="8004"/>
                  </a:cubicBezTo>
                  <a:cubicBezTo>
                    <a:pt x="8076" y="8004"/>
                    <a:pt x="8115" y="8005"/>
                    <a:pt x="8154" y="8007"/>
                  </a:cubicBezTo>
                  <a:cubicBezTo>
                    <a:pt x="8906" y="8040"/>
                    <a:pt x="9541" y="8258"/>
                    <a:pt x="10025" y="8859"/>
                  </a:cubicBezTo>
                  <a:cubicBezTo>
                    <a:pt x="10209" y="9043"/>
                    <a:pt x="10276" y="9294"/>
                    <a:pt x="10226" y="9544"/>
                  </a:cubicBezTo>
                  <a:cubicBezTo>
                    <a:pt x="10042" y="10430"/>
                    <a:pt x="9574" y="11232"/>
                    <a:pt x="8889" y="11817"/>
                  </a:cubicBezTo>
                  <a:cubicBezTo>
                    <a:pt x="8471" y="12167"/>
                    <a:pt x="8037" y="12485"/>
                    <a:pt x="7603" y="12802"/>
                  </a:cubicBezTo>
                  <a:cubicBezTo>
                    <a:pt x="6767" y="13421"/>
                    <a:pt x="5882" y="14005"/>
                    <a:pt x="5297" y="14908"/>
                  </a:cubicBezTo>
                  <a:cubicBezTo>
                    <a:pt x="4812" y="15676"/>
                    <a:pt x="4662" y="16478"/>
                    <a:pt x="4979" y="17314"/>
                  </a:cubicBezTo>
                  <a:cubicBezTo>
                    <a:pt x="5514" y="18717"/>
                    <a:pt x="6650" y="19402"/>
                    <a:pt x="8037" y="19753"/>
                  </a:cubicBezTo>
                  <a:cubicBezTo>
                    <a:pt x="8217" y="19798"/>
                    <a:pt x="8394" y="19817"/>
                    <a:pt x="8569" y="19817"/>
                  </a:cubicBezTo>
                  <a:cubicBezTo>
                    <a:pt x="9109" y="19817"/>
                    <a:pt x="9629" y="19637"/>
                    <a:pt x="10159" y="19486"/>
                  </a:cubicBezTo>
                  <a:cubicBezTo>
                    <a:pt x="11362" y="19152"/>
                    <a:pt x="12582" y="18801"/>
                    <a:pt x="13668" y="18149"/>
                  </a:cubicBezTo>
                  <a:cubicBezTo>
                    <a:pt x="14353" y="17715"/>
                    <a:pt x="15005" y="17213"/>
                    <a:pt x="15690" y="16762"/>
                  </a:cubicBezTo>
                  <a:cubicBezTo>
                    <a:pt x="16575" y="16177"/>
                    <a:pt x="17243" y="15375"/>
                    <a:pt x="17929" y="14590"/>
                  </a:cubicBezTo>
                  <a:cubicBezTo>
                    <a:pt x="18881" y="13487"/>
                    <a:pt x="19165" y="12117"/>
                    <a:pt x="19482" y="10764"/>
                  </a:cubicBezTo>
                  <a:cubicBezTo>
                    <a:pt x="19633" y="9945"/>
                    <a:pt x="19649" y="9126"/>
                    <a:pt x="19516" y="8308"/>
                  </a:cubicBezTo>
                  <a:cubicBezTo>
                    <a:pt x="19399" y="7355"/>
                    <a:pt x="19098" y="6436"/>
                    <a:pt x="18614" y="5601"/>
                  </a:cubicBezTo>
                  <a:cubicBezTo>
                    <a:pt x="18129" y="4732"/>
                    <a:pt x="17611" y="3863"/>
                    <a:pt x="17093" y="2978"/>
                  </a:cubicBezTo>
                  <a:cubicBezTo>
                    <a:pt x="16575" y="2092"/>
                    <a:pt x="15840" y="1374"/>
                    <a:pt x="14938" y="889"/>
                  </a:cubicBezTo>
                  <a:cubicBezTo>
                    <a:pt x="13952" y="371"/>
                    <a:pt x="12866" y="87"/>
                    <a:pt x="11763" y="20"/>
                  </a:cubicBezTo>
                  <a:cubicBezTo>
                    <a:pt x="11551" y="8"/>
                    <a:pt x="11339" y="0"/>
                    <a:pt x="111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32" y="429768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bik Mono One"/>
              <a:buNone/>
              <a:defRPr sz="3600">
                <a:solidFill>
                  <a:schemeClr val="dk1"/>
                </a:solidFill>
                <a:latin typeface="Rubik Mono One"/>
                <a:ea typeface="Rubik Mono One"/>
                <a:cs typeface="Rubik Mono One"/>
                <a:sym typeface="Rubik Mono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 b="1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 b="1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 b="1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 b="1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 b="1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 b="1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 b="1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verpass"/>
              <a:buNone/>
              <a:defRPr sz="3600" b="1">
                <a:solidFill>
                  <a:schemeClr val="dk1"/>
                </a:solidFill>
                <a:latin typeface="Overpass"/>
                <a:ea typeface="Overpass"/>
                <a:cs typeface="Overpass"/>
                <a:sym typeface="Overpas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564375"/>
            <a:ext cx="7717500" cy="300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6" r:id="rId3"/>
    <p:sldLayoutId id="2147483658" r:id="rId4"/>
    <p:sldLayoutId id="2147483661" r:id="rId5"/>
    <p:sldLayoutId id="2147483669" r:id="rId6"/>
    <p:sldLayoutId id="2147483678" r:id="rId7"/>
    <p:sldLayoutId id="2147483679" r:id="rId8"/>
    <p:sldLayoutId id="214748368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0E2A47"/>
        </a:solidFill>
        <a:effectLst/>
      </p:bgPr>
    </p:bg>
    <p:spTree>
      <p:nvGrpSpPr>
        <p:cNvPr id="1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" name="Google Shape;1466;p35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1467" name="Google Shape;1467;p35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storyset.com/cuate?utm_source=slidesgo_template&amp;utm_medium=referral-link&amp;utm_campaign=slidesgo_final_slides&amp;utm_term=cuate&amp;utm_content=storyset" TargetMode="External"/><Relationship Id="rId5" Type="http://schemas.openxmlformats.org/officeDocument/2006/relationships/image" Target="../media/image37.gif"/><Relationship Id="rId4" Type="http://schemas.microsoft.com/office/2007/relationships/hdphoto" Target="../media/hdphoto1.wdp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8097" y="886009"/>
            <a:ext cx="3268908" cy="2860969"/>
          </a:xfrm>
          <a:prstGeom prst="rect">
            <a:avLst/>
          </a:prstGeom>
        </p:spPr>
      </p:pic>
      <p:sp>
        <p:nvSpPr>
          <p:cNvPr id="2278" name="Google Shape;2278;p59"/>
          <p:cNvSpPr txBox="1">
            <a:spLocks noGrp="1"/>
          </p:cNvSpPr>
          <p:nvPr>
            <p:ph type="title"/>
          </p:nvPr>
        </p:nvSpPr>
        <p:spPr>
          <a:xfrm>
            <a:off x="713225" y="1596000"/>
            <a:ext cx="4660500" cy="19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Ravie" panose="04040805050809020602" pitchFamily="82" charset="0"/>
              </a:rPr>
              <a:t>MENÚ WEB </a:t>
            </a:r>
            <a:endParaRPr lang="es-ES" sz="4800" dirty="0">
              <a:solidFill>
                <a:schemeClr val="accent6">
                  <a:lumMod val="40000"/>
                  <a:lumOff val="60000"/>
                </a:schemeClr>
              </a:solidFill>
              <a:latin typeface="Ravie" panose="040408050508090206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008" y="2454170"/>
            <a:ext cx="973542" cy="973542"/>
          </a:xfrm>
          <a:prstGeom prst="rect">
            <a:avLst/>
          </a:prstGeom>
        </p:spPr>
      </p:pic>
      <p:sp>
        <p:nvSpPr>
          <p:cNvPr id="1475" name="Google Shape;1475;p38"/>
          <p:cNvSpPr txBox="1">
            <a:spLocks noGrp="1"/>
          </p:cNvSpPr>
          <p:nvPr>
            <p:ph type="ctrTitle"/>
          </p:nvPr>
        </p:nvSpPr>
        <p:spPr>
          <a:xfrm>
            <a:off x="1780225" y="463300"/>
            <a:ext cx="5583600" cy="200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dirty="0" smtClean="0">
                <a:solidFill>
                  <a:schemeClr val="accent6"/>
                </a:solidFill>
              </a:rPr>
              <a:t>R</a:t>
            </a:r>
            <a:r>
              <a:rPr lang="en" sz="4200" dirty="0" smtClean="0">
                <a:solidFill>
                  <a:schemeClr val="accent6"/>
                </a:solidFill>
              </a:rPr>
              <a:t>edes sociales </a:t>
            </a:r>
            <a:endParaRPr sz="4600" dirty="0">
              <a:solidFill>
                <a:srgbClr val="FFF2DB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7850" y="1267128"/>
            <a:ext cx="1430868" cy="1419689"/>
          </a:xfrm>
          <a:prstGeom prst="rect">
            <a:avLst/>
          </a:prstGeom>
        </p:spPr>
      </p:pic>
      <p:grpSp>
        <p:nvGrpSpPr>
          <p:cNvPr id="1477" name="Google Shape;1477;p38"/>
          <p:cNvGrpSpPr/>
          <p:nvPr/>
        </p:nvGrpSpPr>
        <p:grpSpPr>
          <a:xfrm>
            <a:off x="4572025" y="1057012"/>
            <a:ext cx="699163" cy="675760"/>
            <a:chOff x="4426675" y="1888625"/>
            <a:chExt cx="572850" cy="553675"/>
          </a:xfrm>
        </p:grpSpPr>
        <p:sp>
          <p:nvSpPr>
            <p:cNvPr id="1478" name="Google Shape;1478;p38"/>
            <p:cNvSpPr/>
            <p:nvPr/>
          </p:nvSpPr>
          <p:spPr>
            <a:xfrm>
              <a:off x="4759875" y="2345300"/>
              <a:ext cx="80025" cy="97000"/>
            </a:xfrm>
            <a:custGeom>
              <a:avLst/>
              <a:gdLst/>
              <a:ahLst/>
              <a:cxnLst/>
              <a:rect l="l" t="t" r="r" b="b"/>
              <a:pathLst>
                <a:path w="3201" h="3880" extrusionOk="0">
                  <a:moveTo>
                    <a:pt x="1285" y="1"/>
                  </a:moveTo>
                  <a:cubicBezTo>
                    <a:pt x="1165" y="1"/>
                    <a:pt x="1038" y="25"/>
                    <a:pt x="903" y="79"/>
                  </a:cubicBezTo>
                  <a:cubicBezTo>
                    <a:pt x="0" y="496"/>
                    <a:pt x="1253" y="2668"/>
                    <a:pt x="1872" y="3637"/>
                  </a:cubicBezTo>
                  <a:cubicBezTo>
                    <a:pt x="2038" y="3809"/>
                    <a:pt x="2233" y="3880"/>
                    <a:pt x="2419" y="3880"/>
                  </a:cubicBezTo>
                  <a:cubicBezTo>
                    <a:pt x="2832" y="3880"/>
                    <a:pt x="3200" y="3528"/>
                    <a:pt x="3108" y="3136"/>
                  </a:cubicBezTo>
                  <a:lnTo>
                    <a:pt x="3125" y="3136"/>
                  </a:lnTo>
                  <a:cubicBezTo>
                    <a:pt x="3003" y="2588"/>
                    <a:pt x="2520" y="1"/>
                    <a:pt x="12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38"/>
            <p:cNvSpPr/>
            <p:nvPr/>
          </p:nvSpPr>
          <p:spPr>
            <a:xfrm>
              <a:off x="4602400" y="1952675"/>
              <a:ext cx="76275" cy="94550"/>
            </a:xfrm>
            <a:custGeom>
              <a:avLst/>
              <a:gdLst/>
              <a:ahLst/>
              <a:cxnLst/>
              <a:rect l="l" t="t" r="r" b="b"/>
              <a:pathLst>
                <a:path w="3051" h="3782" extrusionOk="0">
                  <a:moveTo>
                    <a:pt x="634" y="1"/>
                  </a:moveTo>
                  <a:cubicBezTo>
                    <a:pt x="379" y="1"/>
                    <a:pt x="156" y="182"/>
                    <a:pt x="0" y="629"/>
                  </a:cubicBezTo>
                  <a:cubicBezTo>
                    <a:pt x="251" y="1615"/>
                    <a:pt x="969" y="2450"/>
                    <a:pt x="1604" y="3319"/>
                  </a:cubicBezTo>
                  <a:cubicBezTo>
                    <a:pt x="1788" y="3623"/>
                    <a:pt x="2106" y="3782"/>
                    <a:pt x="2395" y="3782"/>
                  </a:cubicBezTo>
                  <a:cubicBezTo>
                    <a:pt x="2710" y="3782"/>
                    <a:pt x="2990" y="3594"/>
                    <a:pt x="3024" y="3202"/>
                  </a:cubicBezTo>
                  <a:cubicBezTo>
                    <a:pt x="3051" y="2646"/>
                    <a:pt x="1608" y="1"/>
                    <a:pt x="6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8"/>
            <p:cNvSpPr/>
            <p:nvPr/>
          </p:nvSpPr>
          <p:spPr>
            <a:xfrm>
              <a:off x="4426675" y="2287550"/>
              <a:ext cx="87175" cy="86750"/>
            </a:xfrm>
            <a:custGeom>
              <a:avLst/>
              <a:gdLst/>
              <a:ahLst/>
              <a:cxnLst/>
              <a:rect l="l" t="t" r="r" b="b"/>
              <a:pathLst>
                <a:path w="3487" h="3470" extrusionOk="0">
                  <a:moveTo>
                    <a:pt x="1322" y="0"/>
                  </a:moveTo>
                  <a:cubicBezTo>
                    <a:pt x="1130" y="0"/>
                    <a:pt x="937" y="75"/>
                    <a:pt x="747" y="250"/>
                  </a:cubicBezTo>
                  <a:cubicBezTo>
                    <a:pt x="1" y="596"/>
                    <a:pt x="1772" y="3470"/>
                    <a:pt x="2851" y="3470"/>
                  </a:cubicBezTo>
                  <a:cubicBezTo>
                    <a:pt x="3125" y="3470"/>
                    <a:pt x="3355" y="3284"/>
                    <a:pt x="3487" y="2823"/>
                  </a:cubicBezTo>
                  <a:cubicBezTo>
                    <a:pt x="3388" y="2286"/>
                    <a:pt x="2379" y="0"/>
                    <a:pt x="13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38"/>
            <p:cNvSpPr/>
            <p:nvPr/>
          </p:nvSpPr>
          <p:spPr>
            <a:xfrm>
              <a:off x="4660050" y="2084900"/>
              <a:ext cx="72275" cy="87850"/>
            </a:xfrm>
            <a:custGeom>
              <a:avLst/>
              <a:gdLst/>
              <a:ahLst/>
              <a:cxnLst/>
              <a:rect l="l" t="t" r="r" b="b"/>
              <a:pathLst>
                <a:path w="2891" h="3514" extrusionOk="0">
                  <a:moveTo>
                    <a:pt x="900" y="1"/>
                  </a:moveTo>
                  <a:cubicBezTo>
                    <a:pt x="623" y="1"/>
                    <a:pt x="362" y="132"/>
                    <a:pt x="234" y="436"/>
                  </a:cubicBezTo>
                  <a:cubicBezTo>
                    <a:pt x="0" y="1072"/>
                    <a:pt x="1279" y="3513"/>
                    <a:pt x="2214" y="3513"/>
                  </a:cubicBezTo>
                  <a:cubicBezTo>
                    <a:pt x="2483" y="3513"/>
                    <a:pt x="2723" y="3312"/>
                    <a:pt x="2891" y="2809"/>
                  </a:cubicBezTo>
                  <a:cubicBezTo>
                    <a:pt x="2774" y="1906"/>
                    <a:pt x="2322" y="1155"/>
                    <a:pt x="1704" y="419"/>
                  </a:cubicBezTo>
                  <a:cubicBezTo>
                    <a:pt x="1521" y="158"/>
                    <a:pt x="1201" y="1"/>
                    <a:pt x="9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38"/>
            <p:cNvSpPr/>
            <p:nvPr/>
          </p:nvSpPr>
          <p:spPr>
            <a:xfrm>
              <a:off x="4818725" y="1905275"/>
              <a:ext cx="97875" cy="85125"/>
            </a:xfrm>
            <a:custGeom>
              <a:avLst/>
              <a:gdLst/>
              <a:ahLst/>
              <a:cxnLst/>
              <a:rect l="l" t="t" r="r" b="b"/>
              <a:pathLst>
                <a:path w="3915" h="3405" extrusionOk="0">
                  <a:moveTo>
                    <a:pt x="1791" y="1"/>
                  </a:moveTo>
                  <a:cubicBezTo>
                    <a:pt x="0" y="1"/>
                    <a:pt x="2000" y="2732"/>
                    <a:pt x="2759" y="3277"/>
                  </a:cubicBezTo>
                  <a:cubicBezTo>
                    <a:pt x="2890" y="3366"/>
                    <a:pt x="3039" y="3405"/>
                    <a:pt x="3185" y="3405"/>
                  </a:cubicBezTo>
                  <a:cubicBezTo>
                    <a:pt x="3561" y="3405"/>
                    <a:pt x="3915" y="3146"/>
                    <a:pt x="3879" y="2809"/>
                  </a:cubicBezTo>
                  <a:cubicBezTo>
                    <a:pt x="3728" y="2224"/>
                    <a:pt x="2893" y="420"/>
                    <a:pt x="1857" y="2"/>
                  </a:cubicBezTo>
                  <a:cubicBezTo>
                    <a:pt x="1834" y="1"/>
                    <a:pt x="1812" y="1"/>
                    <a:pt x="17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38"/>
            <p:cNvSpPr/>
            <p:nvPr/>
          </p:nvSpPr>
          <p:spPr>
            <a:xfrm>
              <a:off x="4827000" y="2252475"/>
              <a:ext cx="83700" cy="89800"/>
            </a:xfrm>
            <a:custGeom>
              <a:avLst/>
              <a:gdLst/>
              <a:ahLst/>
              <a:cxnLst/>
              <a:rect l="l" t="t" r="r" b="b"/>
              <a:pathLst>
                <a:path w="3348" h="3592" extrusionOk="0">
                  <a:moveTo>
                    <a:pt x="787" y="0"/>
                  </a:moveTo>
                  <a:cubicBezTo>
                    <a:pt x="196" y="0"/>
                    <a:pt x="0" y="770"/>
                    <a:pt x="390" y="1436"/>
                  </a:cubicBezTo>
                  <a:cubicBezTo>
                    <a:pt x="640" y="1920"/>
                    <a:pt x="1041" y="3591"/>
                    <a:pt x="2061" y="3591"/>
                  </a:cubicBezTo>
                  <a:cubicBezTo>
                    <a:pt x="3347" y="3558"/>
                    <a:pt x="1994" y="884"/>
                    <a:pt x="1492" y="283"/>
                  </a:cubicBezTo>
                  <a:cubicBezTo>
                    <a:pt x="1219" y="84"/>
                    <a:pt x="981" y="0"/>
                    <a:pt x="7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38"/>
            <p:cNvSpPr/>
            <p:nvPr/>
          </p:nvSpPr>
          <p:spPr>
            <a:xfrm>
              <a:off x="4717725" y="1918550"/>
              <a:ext cx="88950" cy="85025"/>
            </a:xfrm>
            <a:custGeom>
              <a:avLst/>
              <a:gdLst/>
              <a:ahLst/>
              <a:cxnLst/>
              <a:rect l="l" t="t" r="r" b="b"/>
              <a:pathLst>
                <a:path w="3558" h="3401" extrusionOk="0">
                  <a:moveTo>
                    <a:pt x="1258" y="0"/>
                  </a:moveTo>
                  <a:cubicBezTo>
                    <a:pt x="1" y="0"/>
                    <a:pt x="1466" y="2076"/>
                    <a:pt x="1837" y="2729"/>
                  </a:cubicBezTo>
                  <a:cubicBezTo>
                    <a:pt x="2037" y="2980"/>
                    <a:pt x="2154" y="3314"/>
                    <a:pt x="2555" y="3347"/>
                  </a:cubicBezTo>
                  <a:cubicBezTo>
                    <a:pt x="2590" y="3388"/>
                    <a:pt x="2630" y="3401"/>
                    <a:pt x="2671" y="3401"/>
                  </a:cubicBezTo>
                  <a:cubicBezTo>
                    <a:pt x="2732" y="3401"/>
                    <a:pt x="2796" y="3374"/>
                    <a:pt x="2858" y="3374"/>
                  </a:cubicBezTo>
                  <a:cubicBezTo>
                    <a:pt x="2874" y="3374"/>
                    <a:pt x="2890" y="3376"/>
                    <a:pt x="2906" y="3381"/>
                  </a:cubicBezTo>
                  <a:cubicBezTo>
                    <a:pt x="3290" y="3264"/>
                    <a:pt x="3558" y="3063"/>
                    <a:pt x="3558" y="2712"/>
                  </a:cubicBezTo>
                  <a:cubicBezTo>
                    <a:pt x="3157" y="1793"/>
                    <a:pt x="2739" y="808"/>
                    <a:pt x="1870" y="106"/>
                  </a:cubicBezTo>
                  <a:cubicBezTo>
                    <a:pt x="1618" y="33"/>
                    <a:pt x="1416" y="0"/>
                    <a:pt x="12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38"/>
            <p:cNvSpPr/>
            <p:nvPr/>
          </p:nvSpPr>
          <p:spPr>
            <a:xfrm>
              <a:off x="4664625" y="2281950"/>
              <a:ext cx="72250" cy="78800"/>
            </a:xfrm>
            <a:custGeom>
              <a:avLst/>
              <a:gdLst/>
              <a:ahLst/>
              <a:cxnLst/>
              <a:rect l="l" t="t" r="r" b="b"/>
              <a:pathLst>
                <a:path w="2890" h="3152" extrusionOk="0">
                  <a:moveTo>
                    <a:pt x="737" y="0"/>
                  </a:moveTo>
                  <a:cubicBezTo>
                    <a:pt x="511" y="0"/>
                    <a:pt x="293" y="110"/>
                    <a:pt x="101" y="374"/>
                  </a:cubicBezTo>
                  <a:cubicBezTo>
                    <a:pt x="1" y="1226"/>
                    <a:pt x="686" y="2128"/>
                    <a:pt x="1321" y="2880"/>
                  </a:cubicBezTo>
                  <a:cubicBezTo>
                    <a:pt x="1584" y="3028"/>
                    <a:pt x="1919" y="3152"/>
                    <a:pt x="2207" y="3152"/>
                  </a:cubicBezTo>
                  <a:cubicBezTo>
                    <a:pt x="2503" y="3152"/>
                    <a:pt x="2748" y="3020"/>
                    <a:pt x="2808" y="2646"/>
                  </a:cubicBezTo>
                  <a:cubicBezTo>
                    <a:pt x="2889" y="2115"/>
                    <a:pt x="1730" y="0"/>
                    <a:pt x="7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38"/>
            <p:cNvSpPr/>
            <p:nvPr/>
          </p:nvSpPr>
          <p:spPr>
            <a:xfrm>
              <a:off x="4644000" y="1899050"/>
              <a:ext cx="86650" cy="85125"/>
            </a:xfrm>
            <a:custGeom>
              <a:avLst/>
              <a:gdLst/>
              <a:ahLst/>
              <a:cxnLst/>
              <a:rect l="l" t="t" r="r" b="b"/>
              <a:pathLst>
                <a:path w="3466" h="3405" extrusionOk="0">
                  <a:moveTo>
                    <a:pt x="1013" y="1"/>
                  </a:moveTo>
                  <a:cubicBezTo>
                    <a:pt x="829" y="1"/>
                    <a:pt x="623" y="86"/>
                    <a:pt x="391" y="301"/>
                  </a:cubicBezTo>
                  <a:cubicBezTo>
                    <a:pt x="1" y="631"/>
                    <a:pt x="1338" y="3405"/>
                    <a:pt x="2535" y="3405"/>
                  </a:cubicBezTo>
                  <a:cubicBezTo>
                    <a:pt x="2670" y="3405"/>
                    <a:pt x="2802" y="3370"/>
                    <a:pt x="2931" y="3292"/>
                  </a:cubicBezTo>
                  <a:cubicBezTo>
                    <a:pt x="3466" y="2774"/>
                    <a:pt x="2647" y="1805"/>
                    <a:pt x="2196" y="1086"/>
                  </a:cubicBezTo>
                  <a:cubicBezTo>
                    <a:pt x="1898" y="714"/>
                    <a:pt x="1545" y="1"/>
                    <a:pt x="1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38"/>
            <p:cNvSpPr/>
            <p:nvPr/>
          </p:nvSpPr>
          <p:spPr>
            <a:xfrm>
              <a:off x="4695775" y="1999725"/>
              <a:ext cx="100975" cy="82600"/>
            </a:xfrm>
            <a:custGeom>
              <a:avLst/>
              <a:gdLst/>
              <a:ahLst/>
              <a:cxnLst/>
              <a:rect l="l" t="t" r="r" b="b"/>
              <a:pathLst>
                <a:path w="4039" h="3304" extrusionOk="0">
                  <a:moveTo>
                    <a:pt x="1261" y="0"/>
                  </a:moveTo>
                  <a:lnTo>
                    <a:pt x="1211" y="100"/>
                  </a:lnTo>
                  <a:cubicBezTo>
                    <a:pt x="1208" y="100"/>
                    <a:pt x="1204" y="100"/>
                    <a:pt x="1201" y="100"/>
                  </a:cubicBezTo>
                  <a:cubicBezTo>
                    <a:pt x="0" y="100"/>
                    <a:pt x="1664" y="3208"/>
                    <a:pt x="2497" y="3292"/>
                  </a:cubicBezTo>
                  <a:cubicBezTo>
                    <a:pt x="2552" y="3300"/>
                    <a:pt x="2603" y="3303"/>
                    <a:pt x="2650" y="3303"/>
                  </a:cubicBezTo>
                  <a:cubicBezTo>
                    <a:pt x="4038" y="3303"/>
                    <a:pt x="2565" y="42"/>
                    <a:pt x="1485" y="42"/>
                  </a:cubicBezTo>
                  <a:cubicBezTo>
                    <a:pt x="1432" y="42"/>
                    <a:pt x="1379" y="50"/>
                    <a:pt x="1328" y="67"/>
                  </a:cubicBezTo>
                  <a:lnTo>
                    <a:pt x="126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38"/>
            <p:cNvSpPr/>
            <p:nvPr/>
          </p:nvSpPr>
          <p:spPr>
            <a:xfrm>
              <a:off x="4590825" y="2330175"/>
              <a:ext cx="75350" cy="73850"/>
            </a:xfrm>
            <a:custGeom>
              <a:avLst/>
              <a:gdLst/>
              <a:ahLst/>
              <a:cxnLst/>
              <a:rect l="l" t="t" r="r" b="b"/>
              <a:pathLst>
                <a:path w="3014" h="2954" extrusionOk="0">
                  <a:moveTo>
                    <a:pt x="735" y="0"/>
                  </a:moveTo>
                  <a:cubicBezTo>
                    <a:pt x="345" y="0"/>
                    <a:pt x="1" y="209"/>
                    <a:pt x="12" y="600"/>
                  </a:cubicBezTo>
                  <a:cubicBezTo>
                    <a:pt x="146" y="1385"/>
                    <a:pt x="797" y="2054"/>
                    <a:pt x="1232" y="2705"/>
                  </a:cubicBezTo>
                  <a:cubicBezTo>
                    <a:pt x="1493" y="2874"/>
                    <a:pt x="1780" y="2954"/>
                    <a:pt x="2034" y="2954"/>
                  </a:cubicBezTo>
                  <a:cubicBezTo>
                    <a:pt x="2607" y="2954"/>
                    <a:pt x="3014" y="2548"/>
                    <a:pt x="2585" y="1853"/>
                  </a:cubicBezTo>
                  <a:cubicBezTo>
                    <a:pt x="2184" y="1218"/>
                    <a:pt x="1900" y="600"/>
                    <a:pt x="1265" y="132"/>
                  </a:cubicBezTo>
                  <a:cubicBezTo>
                    <a:pt x="1098" y="43"/>
                    <a:pt x="912" y="0"/>
                    <a:pt x="7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38"/>
            <p:cNvSpPr/>
            <p:nvPr/>
          </p:nvSpPr>
          <p:spPr>
            <a:xfrm>
              <a:off x="4526600" y="2005375"/>
              <a:ext cx="78750" cy="79975"/>
            </a:xfrm>
            <a:custGeom>
              <a:avLst/>
              <a:gdLst/>
              <a:ahLst/>
              <a:cxnLst/>
              <a:rect l="l" t="t" r="r" b="b"/>
              <a:pathLst>
                <a:path w="3150" h="3199" extrusionOk="0">
                  <a:moveTo>
                    <a:pt x="1470" y="1"/>
                  </a:moveTo>
                  <a:cubicBezTo>
                    <a:pt x="1" y="1"/>
                    <a:pt x="1458" y="3199"/>
                    <a:pt x="2510" y="3199"/>
                  </a:cubicBezTo>
                  <a:cubicBezTo>
                    <a:pt x="2761" y="3199"/>
                    <a:pt x="2989" y="3016"/>
                    <a:pt x="3149" y="2564"/>
                  </a:cubicBezTo>
                  <a:cubicBezTo>
                    <a:pt x="2932" y="1879"/>
                    <a:pt x="2748" y="610"/>
                    <a:pt x="1913" y="75"/>
                  </a:cubicBezTo>
                  <a:cubicBezTo>
                    <a:pt x="1742" y="24"/>
                    <a:pt x="1596" y="1"/>
                    <a:pt x="14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38"/>
            <p:cNvSpPr/>
            <p:nvPr/>
          </p:nvSpPr>
          <p:spPr>
            <a:xfrm>
              <a:off x="4818525" y="2028300"/>
              <a:ext cx="90350" cy="80525"/>
            </a:xfrm>
            <a:custGeom>
              <a:avLst/>
              <a:gdLst/>
              <a:ahLst/>
              <a:cxnLst/>
              <a:rect l="l" t="t" r="r" b="b"/>
              <a:pathLst>
                <a:path w="3614" h="3221" extrusionOk="0">
                  <a:moveTo>
                    <a:pt x="956" y="1"/>
                  </a:moveTo>
                  <a:cubicBezTo>
                    <a:pt x="1" y="1"/>
                    <a:pt x="495" y="1179"/>
                    <a:pt x="812" y="1798"/>
                  </a:cubicBezTo>
                  <a:cubicBezTo>
                    <a:pt x="1197" y="2299"/>
                    <a:pt x="1280" y="3118"/>
                    <a:pt x="2065" y="3218"/>
                  </a:cubicBezTo>
                  <a:cubicBezTo>
                    <a:pt x="2093" y="3220"/>
                    <a:pt x="2120" y="3221"/>
                    <a:pt x="2145" y="3221"/>
                  </a:cubicBezTo>
                  <a:cubicBezTo>
                    <a:pt x="3614" y="3221"/>
                    <a:pt x="2036" y="454"/>
                    <a:pt x="1313" y="43"/>
                  </a:cubicBezTo>
                  <a:cubicBezTo>
                    <a:pt x="1176" y="14"/>
                    <a:pt x="1058" y="1"/>
                    <a:pt x="9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38"/>
            <p:cNvSpPr/>
            <p:nvPr/>
          </p:nvSpPr>
          <p:spPr>
            <a:xfrm>
              <a:off x="4498700" y="1888625"/>
              <a:ext cx="73225" cy="81925"/>
            </a:xfrm>
            <a:custGeom>
              <a:avLst/>
              <a:gdLst/>
              <a:ahLst/>
              <a:cxnLst/>
              <a:rect l="l" t="t" r="r" b="b"/>
              <a:pathLst>
                <a:path w="2929" h="3277" extrusionOk="0">
                  <a:moveTo>
                    <a:pt x="822" y="0"/>
                  </a:moveTo>
                  <a:cubicBezTo>
                    <a:pt x="272" y="0"/>
                    <a:pt x="0" y="587"/>
                    <a:pt x="689" y="1721"/>
                  </a:cubicBezTo>
                  <a:cubicBezTo>
                    <a:pt x="1050" y="2211"/>
                    <a:pt x="1212" y="3276"/>
                    <a:pt x="1961" y="3276"/>
                  </a:cubicBezTo>
                  <a:cubicBezTo>
                    <a:pt x="2078" y="3276"/>
                    <a:pt x="2211" y="3250"/>
                    <a:pt x="2360" y="3191"/>
                  </a:cubicBezTo>
                  <a:cubicBezTo>
                    <a:pt x="2928" y="2740"/>
                    <a:pt x="2177" y="1269"/>
                    <a:pt x="1776" y="451"/>
                  </a:cubicBezTo>
                  <a:cubicBezTo>
                    <a:pt x="1446" y="149"/>
                    <a:pt x="1099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38"/>
            <p:cNvSpPr/>
            <p:nvPr/>
          </p:nvSpPr>
          <p:spPr>
            <a:xfrm>
              <a:off x="4726450" y="2204075"/>
              <a:ext cx="67700" cy="74725"/>
            </a:xfrm>
            <a:custGeom>
              <a:avLst/>
              <a:gdLst/>
              <a:ahLst/>
              <a:cxnLst/>
              <a:rect l="l" t="t" r="r" b="b"/>
              <a:pathLst>
                <a:path w="2708" h="2989" extrusionOk="0">
                  <a:moveTo>
                    <a:pt x="818" y="0"/>
                  </a:moveTo>
                  <a:cubicBezTo>
                    <a:pt x="243" y="0"/>
                    <a:pt x="0" y="582"/>
                    <a:pt x="218" y="1183"/>
                  </a:cubicBezTo>
                  <a:cubicBezTo>
                    <a:pt x="431" y="1724"/>
                    <a:pt x="821" y="2989"/>
                    <a:pt x="1783" y="2989"/>
                  </a:cubicBezTo>
                  <a:cubicBezTo>
                    <a:pt x="1801" y="2989"/>
                    <a:pt x="1820" y="2988"/>
                    <a:pt x="1839" y="2987"/>
                  </a:cubicBezTo>
                  <a:lnTo>
                    <a:pt x="2106" y="2887"/>
                  </a:lnTo>
                  <a:cubicBezTo>
                    <a:pt x="2707" y="2352"/>
                    <a:pt x="2156" y="815"/>
                    <a:pt x="1438" y="180"/>
                  </a:cubicBezTo>
                  <a:cubicBezTo>
                    <a:pt x="1202" y="55"/>
                    <a:pt x="995" y="0"/>
                    <a:pt x="8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38"/>
            <p:cNvSpPr/>
            <p:nvPr/>
          </p:nvSpPr>
          <p:spPr>
            <a:xfrm>
              <a:off x="4465800" y="2071125"/>
              <a:ext cx="66675" cy="73775"/>
            </a:xfrm>
            <a:custGeom>
              <a:avLst/>
              <a:gdLst/>
              <a:ahLst/>
              <a:cxnLst/>
              <a:rect l="l" t="t" r="r" b="b"/>
              <a:pathLst>
                <a:path w="2667" h="2951" extrusionOk="0">
                  <a:moveTo>
                    <a:pt x="992" y="0"/>
                  </a:moveTo>
                  <a:cubicBezTo>
                    <a:pt x="787" y="0"/>
                    <a:pt x="567" y="75"/>
                    <a:pt x="335" y="252"/>
                  </a:cubicBezTo>
                  <a:cubicBezTo>
                    <a:pt x="0" y="703"/>
                    <a:pt x="869" y="2240"/>
                    <a:pt x="1488" y="2842"/>
                  </a:cubicBezTo>
                  <a:cubicBezTo>
                    <a:pt x="1631" y="2917"/>
                    <a:pt x="1768" y="2950"/>
                    <a:pt x="1893" y="2950"/>
                  </a:cubicBezTo>
                  <a:cubicBezTo>
                    <a:pt x="2353" y="2950"/>
                    <a:pt x="2667" y="2510"/>
                    <a:pt x="2640" y="2090"/>
                  </a:cubicBezTo>
                  <a:cubicBezTo>
                    <a:pt x="2518" y="1450"/>
                    <a:pt x="1896" y="0"/>
                    <a:pt x="9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38"/>
            <p:cNvSpPr/>
            <p:nvPr/>
          </p:nvSpPr>
          <p:spPr>
            <a:xfrm>
              <a:off x="4922350" y="2170750"/>
              <a:ext cx="54200" cy="80200"/>
            </a:xfrm>
            <a:custGeom>
              <a:avLst/>
              <a:gdLst/>
              <a:ahLst/>
              <a:cxnLst/>
              <a:rect l="l" t="t" r="r" b="b"/>
              <a:pathLst>
                <a:path w="2168" h="3208" extrusionOk="0">
                  <a:moveTo>
                    <a:pt x="663" y="0"/>
                  </a:moveTo>
                  <a:cubicBezTo>
                    <a:pt x="627" y="0"/>
                    <a:pt x="590" y="3"/>
                    <a:pt x="552" y="10"/>
                  </a:cubicBezTo>
                  <a:cubicBezTo>
                    <a:pt x="185" y="93"/>
                    <a:pt x="1" y="294"/>
                    <a:pt x="1" y="561"/>
                  </a:cubicBezTo>
                  <a:cubicBezTo>
                    <a:pt x="18" y="1363"/>
                    <a:pt x="335" y="2081"/>
                    <a:pt x="703" y="2783"/>
                  </a:cubicBezTo>
                  <a:cubicBezTo>
                    <a:pt x="814" y="3052"/>
                    <a:pt x="1135" y="3207"/>
                    <a:pt x="1437" y="3207"/>
                  </a:cubicBezTo>
                  <a:cubicBezTo>
                    <a:pt x="1680" y="3207"/>
                    <a:pt x="1909" y="3107"/>
                    <a:pt x="2006" y="2883"/>
                  </a:cubicBezTo>
                  <a:cubicBezTo>
                    <a:pt x="2167" y="2480"/>
                    <a:pt x="1705" y="0"/>
                    <a:pt x="6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38"/>
            <p:cNvSpPr/>
            <p:nvPr/>
          </p:nvSpPr>
          <p:spPr>
            <a:xfrm>
              <a:off x="4444925" y="2178200"/>
              <a:ext cx="61825" cy="74925"/>
            </a:xfrm>
            <a:custGeom>
              <a:avLst/>
              <a:gdLst/>
              <a:ahLst/>
              <a:cxnLst/>
              <a:rect l="l" t="t" r="r" b="b"/>
              <a:pathLst>
                <a:path w="2473" h="2997" extrusionOk="0">
                  <a:moveTo>
                    <a:pt x="683" y="1"/>
                  </a:moveTo>
                  <a:cubicBezTo>
                    <a:pt x="640" y="1"/>
                    <a:pt x="596" y="5"/>
                    <a:pt x="551" y="12"/>
                  </a:cubicBezTo>
                  <a:cubicBezTo>
                    <a:pt x="234" y="46"/>
                    <a:pt x="0" y="313"/>
                    <a:pt x="0" y="631"/>
                  </a:cubicBezTo>
                  <a:cubicBezTo>
                    <a:pt x="65" y="1134"/>
                    <a:pt x="1068" y="2997"/>
                    <a:pt x="1860" y="2997"/>
                  </a:cubicBezTo>
                  <a:cubicBezTo>
                    <a:pt x="2092" y="2997"/>
                    <a:pt x="2306" y="2837"/>
                    <a:pt x="2473" y="2435"/>
                  </a:cubicBezTo>
                  <a:lnTo>
                    <a:pt x="2456" y="2418"/>
                  </a:lnTo>
                  <a:cubicBezTo>
                    <a:pt x="2408" y="1954"/>
                    <a:pt x="1685" y="1"/>
                    <a:pt x="6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38"/>
            <p:cNvSpPr/>
            <p:nvPr/>
          </p:nvSpPr>
          <p:spPr>
            <a:xfrm>
              <a:off x="4925175" y="2060000"/>
              <a:ext cx="74350" cy="72300"/>
            </a:xfrm>
            <a:custGeom>
              <a:avLst/>
              <a:gdLst/>
              <a:ahLst/>
              <a:cxnLst/>
              <a:rect l="l" t="t" r="r" b="b"/>
              <a:pathLst>
                <a:path w="2974" h="2892" extrusionOk="0">
                  <a:moveTo>
                    <a:pt x="1133" y="0"/>
                  </a:moveTo>
                  <a:cubicBezTo>
                    <a:pt x="1007" y="0"/>
                    <a:pt x="876" y="30"/>
                    <a:pt x="740" y="95"/>
                  </a:cubicBezTo>
                  <a:cubicBezTo>
                    <a:pt x="1" y="472"/>
                    <a:pt x="869" y="2892"/>
                    <a:pt x="1954" y="2892"/>
                  </a:cubicBezTo>
                  <a:cubicBezTo>
                    <a:pt x="2071" y="2892"/>
                    <a:pt x="2190" y="2864"/>
                    <a:pt x="2311" y="2802"/>
                  </a:cubicBezTo>
                  <a:cubicBezTo>
                    <a:pt x="2974" y="2516"/>
                    <a:pt x="2291" y="0"/>
                    <a:pt x="11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38"/>
            <p:cNvSpPr/>
            <p:nvPr/>
          </p:nvSpPr>
          <p:spPr>
            <a:xfrm>
              <a:off x="4530125" y="2220900"/>
              <a:ext cx="86900" cy="73325"/>
            </a:xfrm>
            <a:custGeom>
              <a:avLst/>
              <a:gdLst/>
              <a:ahLst/>
              <a:cxnLst/>
              <a:rect l="l" t="t" r="r" b="b"/>
              <a:pathLst>
                <a:path w="3476" h="2933" extrusionOk="0">
                  <a:moveTo>
                    <a:pt x="1301" y="1"/>
                  </a:moveTo>
                  <a:cubicBezTo>
                    <a:pt x="1259" y="1"/>
                    <a:pt x="1216" y="3"/>
                    <a:pt x="1170" y="9"/>
                  </a:cubicBezTo>
                  <a:cubicBezTo>
                    <a:pt x="1" y="192"/>
                    <a:pt x="1337" y="2933"/>
                    <a:pt x="2306" y="2933"/>
                  </a:cubicBezTo>
                  <a:cubicBezTo>
                    <a:pt x="3476" y="2749"/>
                    <a:pt x="2808" y="1596"/>
                    <a:pt x="2473" y="1011"/>
                  </a:cubicBezTo>
                  <a:cubicBezTo>
                    <a:pt x="2191" y="572"/>
                    <a:pt x="1939" y="1"/>
                    <a:pt x="13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38"/>
            <p:cNvSpPr/>
            <p:nvPr/>
          </p:nvSpPr>
          <p:spPr>
            <a:xfrm>
              <a:off x="4579325" y="2136975"/>
              <a:ext cx="67375" cy="74550"/>
            </a:xfrm>
            <a:custGeom>
              <a:avLst/>
              <a:gdLst/>
              <a:ahLst/>
              <a:cxnLst/>
              <a:rect l="l" t="t" r="r" b="b"/>
              <a:pathLst>
                <a:path w="2695" h="2982" extrusionOk="0">
                  <a:moveTo>
                    <a:pt x="935" y="0"/>
                  </a:moveTo>
                  <a:cubicBezTo>
                    <a:pt x="416" y="0"/>
                    <a:pt x="0" y="457"/>
                    <a:pt x="305" y="993"/>
                  </a:cubicBezTo>
                  <a:cubicBezTo>
                    <a:pt x="718" y="1456"/>
                    <a:pt x="1230" y="2982"/>
                    <a:pt x="2066" y="2982"/>
                  </a:cubicBezTo>
                  <a:cubicBezTo>
                    <a:pt x="2075" y="2982"/>
                    <a:pt x="2084" y="2982"/>
                    <a:pt x="2093" y="2981"/>
                  </a:cubicBezTo>
                  <a:cubicBezTo>
                    <a:pt x="2427" y="2981"/>
                    <a:pt x="2694" y="2681"/>
                    <a:pt x="2661" y="2363"/>
                  </a:cubicBezTo>
                  <a:cubicBezTo>
                    <a:pt x="2310" y="1611"/>
                    <a:pt x="2076" y="843"/>
                    <a:pt x="1525" y="208"/>
                  </a:cubicBezTo>
                  <a:cubicBezTo>
                    <a:pt x="1335" y="63"/>
                    <a:pt x="1128" y="0"/>
                    <a:pt x="9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38"/>
            <p:cNvSpPr/>
            <p:nvPr/>
          </p:nvSpPr>
          <p:spPr>
            <a:xfrm>
              <a:off x="4800225" y="2137400"/>
              <a:ext cx="84975" cy="72025"/>
            </a:xfrm>
            <a:custGeom>
              <a:avLst/>
              <a:gdLst/>
              <a:ahLst/>
              <a:cxnLst/>
              <a:rect l="l" t="t" r="r" b="b"/>
              <a:pathLst>
                <a:path w="3399" h="2881" extrusionOk="0">
                  <a:moveTo>
                    <a:pt x="975" y="1"/>
                  </a:moveTo>
                  <a:cubicBezTo>
                    <a:pt x="358" y="1"/>
                    <a:pt x="0" y="649"/>
                    <a:pt x="1043" y="1895"/>
                  </a:cubicBezTo>
                  <a:cubicBezTo>
                    <a:pt x="1344" y="2279"/>
                    <a:pt x="1611" y="2831"/>
                    <a:pt x="2179" y="2881"/>
                  </a:cubicBezTo>
                  <a:cubicBezTo>
                    <a:pt x="3399" y="2730"/>
                    <a:pt x="2497" y="1644"/>
                    <a:pt x="2296" y="1060"/>
                  </a:cubicBezTo>
                  <a:cubicBezTo>
                    <a:pt x="2014" y="347"/>
                    <a:pt x="1425" y="1"/>
                    <a:pt x="9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38"/>
            <p:cNvSpPr/>
            <p:nvPr/>
          </p:nvSpPr>
          <p:spPr>
            <a:xfrm>
              <a:off x="4430700" y="1943500"/>
              <a:ext cx="59775" cy="65825"/>
            </a:xfrm>
            <a:custGeom>
              <a:avLst/>
              <a:gdLst/>
              <a:ahLst/>
              <a:cxnLst/>
              <a:rect l="l" t="t" r="r" b="b"/>
              <a:pathLst>
                <a:path w="2391" h="2633" extrusionOk="0">
                  <a:moveTo>
                    <a:pt x="657" y="0"/>
                  </a:moveTo>
                  <a:cubicBezTo>
                    <a:pt x="319" y="0"/>
                    <a:pt x="31" y="267"/>
                    <a:pt x="1" y="628"/>
                  </a:cubicBezTo>
                  <a:cubicBezTo>
                    <a:pt x="68" y="1313"/>
                    <a:pt x="519" y="1965"/>
                    <a:pt x="1020" y="2450"/>
                  </a:cubicBezTo>
                  <a:cubicBezTo>
                    <a:pt x="1166" y="2577"/>
                    <a:pt x="1341" y="2632"/>
                    <a:pt x="1511" y="2632"/>
                  </a:cubicBezTo>
                  <a:cubicBezTo>
                    <a:pt x="1967" y="2632"/>
                    <a:pt x="2391" y="2234"/>
                    <a:pt x="2123" y="1748"/>
                  </a:cubicBezTo>
                  <a:cubicBezTo>
                    <a:pt x="1889" y="1330"/>
                    <a:pt x="1588" y="127"/>
                    <a:pt x="770" y="10"/>
                  </a:cubicBezTo>
                  <a:cubicBezTo>
                    <a:pt x="732" y="4"/>
                    <a:pt x="694" y="0"/>
                    <a:pt x="6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692" y="3107892"/>
            <a:ext cx="1589278" cy="137400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6629" y="3651843"/>
            <a:ext cx="1703404" cy="171334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8631" y="221609"/>
            <a:ext cx="1630756" cy="1630756"/>
          </a:xfrm>
          <a:prstGeom prst="rect">
            <a:avLst/>
          </a:prstGeom>
        </p:spPr>
      </p:pic>
      <p:grpSp>
        <p:nvGrpSpPr>
          <p:cNvPr id="1502" name="Google Shape;1502;p38"/>
          <p:cNvGrpSpPr/>
          <p:nvPr/>
        </p:nvGrpSpPr>
        <p:grpSpPr>
          <a:xfrm>
            <a:off x="2585725" y="2986539"/>
            <a:ext cx="2624346" cy="1247208"/>
            <a:chOff x="1780225" y="1231881"/>
            <a:chExt cx="2624346" cy="1247208"/>
          </a:xfrm>
        </p:grpSpPr>
        <p:sp>
          <p:nvSpPr>
            <p:cNvPr id="1503" name="Google Shape;1503;p38"/>
            <p:cNvSpPr/>
            <p:nvPr/>
          </p:nvSpPr>
          <p:spPr>
            <a:xfrm>
              <a:off x="3678160" y="1897185"/>
              <a:ext cx="726411" cy="581904"/>
            </a:xfrm>
            <a:custGeom>
              <a:avLst/>
              <a:gdLst/>
              <a:ahLst/>
              <a:cxnLst/>
              <a:rect l="l" t="t" r="r" b="b"/>
              <a:pathLst>
                <a:path w="23807" h="19071" extrusionOk="0">
                  <a:moveTo>
                    <a:pt x="10705" y="1"/>
                  </a:moveTo>
                  <a:cubicBezTo>
                    <a:pt x="5225" y="1"/>
                    <a:pt x="0" y="3370"/>
                    <a:pt x="742" y="6718"/>
                  </a:cubicBezTo>
                  <a:lnTo>
                    <a:pt x="759" y="6718"/>
                  </a:lnTo>
                  <a:cubicBezTo>
                    <a:pt x="1795" y="11814"/>
                    <a:pt x="3750" y="9826"/>
                    <a:pt x="6356" y="12466"/>
                  </a:cubicBezTo>
                  <a:cubicBezTo>
                    <a:pt x="8161" y="14554"/>
                    <a:pt x="9113" y="17311"/>
                    <a:pt x="11720" y="18481"/>
                  </a:cubicBezTo>
                  <a:cubicBezTo>
                    <a:pt x="12631" y="18887"/>
                    <a:pt x="13545" y="19070"/>
                    <a:pt x="14432" y="19070"/>
                  </a:cubicBezTo>
                  <a:cubicBezTo>
                    <a:pt x="19566" y="19070"/>
                    <a:pt x="23807" y="12926"/>
                    <a:pt x="21428" y="8238"/>
                  </a:cubicBezTo>
                  <a:cubicBezTo>
                    <a:pt x="19651" y="2165"/>
                    <a:pt x="15096" y="1"/>
                    <a:pt x="107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04" name="Google Shape;1504;p38"/>
            <p:cNvGrpSpPr/>
            <p:nvPr/>
          </p:nvGrpSpPr>
          <p:grpSpPr>
            <a:xfrm>
              <a:off x="1780225" y="1231881"/>
              <a:ext cx="590417" cy="585413"/>
              <a:chOff x="1801694" y="255703"/>
              <a:chExt cx="483750" cy="479650"/>
            </a:xfrm>
          </p:grpSpPr>
          <p:sp>
            <p:nvSpPr>
              <p:cNvPr id="1505" name="Google Shape;1505;p38"/>
              <p:cNvSpPr/>
              <p:nvPr/>
            </p:nvSpPr>
            <p:spPr>
              <a:xfrm>
                <a:off x="1801694" y="255703"/>
                <a:ext cx="483750" cy="479650"/>
              </a:xfrm>
              <a:custGeom>
                <a:avLst/>
                <a:gdLst/>
                <a:ahLst/>
                <a:cxnLst/>
                <a:rect l="l" t="t" r="r" b="b"/>
                <a:pathLst>
                  <a:path w="19350" h="19186" extrusionOk="0">
                    <a:moveTo>
                      <a:pt x="7878" y="0"/>
                    </a:moveTo>
                    <a:cubicBezTo>
                      <a:pt x="5307" y="0"/>
                      <a:pt x="5950" y="2170"/>
                      <a:pt x="5999" y="4027"/>
                    </a:cubicBezTo>
                    <a:cubicBezTo>
                      <a:pt x="5075" y="3436"/>
                      <a:pt x="3808" y="2969"/>
                      <a:pt x="2676" y="2969"/>
                    </a:cubicBezTo>
                    <a:cubicBezTo>
                      <a:pt x="1250" y="2969"/>
                      <a:pt x="38" y="3711"/>
                      <a:pt x="1" y="5882"/>
                    </a:cubicBezTo>
                    <a:cubicBezTo>
                      <a:pt x="151" y="7586"/>
                      <a:pt x="1588" y="8622"/>
                      <a:pt x="2658" y="9691"/>
                    </a:cubicBezTo>
                    <a:cubicBezTo>
                      <a:pt x="1772" y="10159"/>
                      <a:pt x="84" y="11713"/>
                      <a:pt x="619" y="13033"/>
                    </a:cubicBezTo>
                    <a:cubicBezTo>
                      <a:pt x="636" y="13518"/>
                      <a:pt x="619" y="13919"/>
                      <a:pt x="953" y="14286"/>
                    </a:cubicBezTo>
                    <a:cubicBezTo>
                      <a:pt x="2149" y="15252"/>
                      <a:pt x="3702" y="15625"/>
                      <a:pt x="5253" y="15625"/>
                    </a:cubicBezTo>
                    <a:cubicBezTo>
                      <a:pt x="5849" y="15625"/>
                      <a:pt x="6444" y="15570"/>
                      <a:pt x="7019" y="15472"/>
                    </a:cubicBezTo>
                    <a:cubicBezTo>
                      <a:pt x="7047" y="15453"/>
                      <a:pt x="7075" y="15444"/>
                      <a:pt x="7101" y="15444"/>
                    </a:cubicBezTo>
                    <a:cubicBezTo>
                      <a:pt x="7465" y="15444"/>
                      <a:pt x="7685" y="17150"/>
                      <a:pt x="8572" y="17929"/>
                    </a:cubicBezTo>
                    <a:cubicBezTo>
                      <a:pt x="9296" y="18678"/>
                      <a:pt x="10205" y="19186"/>
                      <a:pt x="11107" y="19186"/>
                    </a:cubicBezTo>
                    <a:cubicBezTo>
                      <a:pt x="11913" y="19186"/>
                      <a:pt x="12713" y="18780"/>
                      <a:pt x="13368" y="17778"/>
                    </a:cubicBezTo>
                    <a:cubicBezTo>
                      <a:pt x="13836" y="16960"/>
                      <a:pt x="13552" y="15974"/>
                      <a:pt x="13518" y="15122"/>
                    </a:cubicBezTo>
                    <a:lnTo>
                      <a:pt x="13518" y="15122"/>
                    </a:lnTo>
                    <a:cubicBezTo>
                      <a:pt x="13874" y="15321"/>
                      <a:pt x="14335" y="15405"/>
                      <a:pt x="14829" y="15405"/>
                    </a:cubicBezTo>
                    <a:cubicBezTo>
                      <a:pt x="15496" y="15405"/>
                      <a:pt x="16222" y="15252"/>
                      <a:pt x="16826" y="15021"/>
                    </a:cubicBezTo>
                    <a:cubicBezTo>
                      <a:pt x="19349" y="13384"/>
                      <a:pt x="17963" y="10911"/>
                      <a:pt x="15690" y="10009"/>
                    </a:cubicBezTo>
                    <a:cubicBezTo>
                      <a:pt x="16593" y="9307"/>
                      <a:pt x="18481" y="8873"/>
                      <a:pt x="18831" y="7553"/>
                    </a:cubicBezTo>
                    <a:cubicBezTo>
                      <a:pt x="18798" y="6249"/>
                      <a:pt x="18430" y="5414"/>
                      <a:pt x="16943" y="5180"/>
                    </a:cubicBezTo>
                    <a:cubicBezTo>
                      <a:pt x="16625" y="5003"/>
                      <a:pt x="16303" y="4952"/>
                      <a:pt x="15979" y="4952"/>
                    </a:cubicBezTo>
                    <a:cubicBezTo>
                      <a:pt x="15537" y="4952"/>
                      <a:pt x="15090" y="5046"/>
                      <a:pt x="14638" y="5046"/>
                    </a:cubicBezTo>
                    <a:cubicBezTo>
                      <a:pt x="14529" y="5037"/>
                      <a:pt x="14423" y="5032"/>
                      <a:pt x="14318" y="5032"/>
                    </a:cubicBezTo>
                    <a:cubicBezTo>
                      <a:pt x="13535" y="5032"/>
                      <a:pt x="12844" y="5283"/>
                      <a:pt x="12048" y="5431"/>
                    </a:cubicBezTo>
                    <a:cubicBezTo>
                      <a:pt x="11847" y="5347"/>
                      <a:pt x="11914" y="4963"/>
                      <a:pt x="11831" y="4729"/>
                    </a:cubicBezTo>
                    <a:cubicBezTo>
                      <a:pt x="11647" y="3860"/>
                      <a:pt x="11379" y="2991"/>
                      <a:pt x="11045" y="2173"/>
                    </a:cubicBezTo>
                    <a:cubicBezTo>
                      <a:pt x="10444" y="936"/>
                      <a:pt x="9107" y="685"/>
                      <a:pt x="7937" y="0"/>
                    </a:cubicBezTo>
                    <a:cubicBezTo>
                      <a:pt x="7918" y="0"/>
                      <a:pt x="7898" y="0"/>
                      <a:pt x="78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6" name="Google Shape;1506;p38"/>
              <p:cNvSpPr/>
              <p:nvPr/>
            </p:nvSpPr>
            <p:spPr>
              <a:xfrm>
                <a:off x="1941980" y="448181"/>
                <a:ext cx="148725" cy="127425"/>
              </a:xfrm>
              <a:custGeom>
                <a:avLst/>
                <a:gdLst/>
                <a:ahLst/>
                <a:cxnLst/>
                <a:rect l="l" t="t" r="r" b="b"/>
                <a:pathLst>
                  <a:path w="5949" h="5097" extrusionOk="0">
                    <a:moveTo>
                      <a:pt x="3605" y="33"/>
                    </a:moveTo>
                    <a:cubicBezTo>
                      <a:pt x="3595" y="33"/>
                      <a:pt x="3585" y="33"/>
                      <a:pt x="3576" y="34"/>
                    </a:cubicBezTo>
                    <a:cubicBezTo>
                      <a:pt x="2907" y="84"/>
                      <a:pt x="2707" y="0"/>
                      <a:pt x="2105" y="167"/>
                    </a:cubicBezTo>
                    <a:cubicBezTo>
                      <a:pt x="1237" y="385"/>
                      <a:pt x="418" y="1036"/>
                      <a:pt x="234" y="1955"/>
                    </a:cubicBezTo>
                    <a:cubicBezTo>
                      <a:pt x="0" y="3091"/>
                      <a:pt x="953" y="4579"/>
                      <a:pt x="2055" y="4896"/>
                    </a:cubicBezTo>
                    <a:cubicBezTo>
                      <a:pt x="2482" y="5024"/>
                      <a:pt x="2955" y="5097"/>
                      <a:pt x="3419" y="5097"/>
                    </a:cubicBezTo>
                    <a:cubicBezTo>
                      <a:pt x="4716" y="5097"/>
                      <a:pt x="5948" y="4525"/>
                      <a:pt x="5948" y="2975"/>
                    </a:cubicBezTo>
                    <a:cubicBezTo>
                      <a:pt x="5948" y="2340"/>
                      <a:pt x="5798" y="1571"/>
                      <a:pt x="5330" y="1103"/>
                    </a:cubicBezTo>
                    <a:cubicBezTo>
                      <a:pt x="5036" y="809"/>
                      <a:pt x="4083" y="33"/>
                      <a:pt x="3605" y="3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5" name="Imagen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9290" y="126852"/>
            <a:ext cx="1281705" cy="67289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44429" y="1245960"/>
            <a:ext cx="951793" cy="90639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10071" y="2955232"/>
            <a:ext cx="627942" cy="634039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63960" y="3116789"/>
            <a:ext cx="310923" cy="310923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95968" y="1093535"/>
            <a:ext cx="627942" cy="688908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19219" y="1254976"/>
            <a:ext cx="310923" cy="310923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71054" y="1944519"/>
            <a:ext cx="743776" cy="63403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89597" y="2112174"/>
            <a:ext cx="310923" cy="31092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139543" y="3997277"/>
            <a:ext cx="1022473" cy="1022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3" name="Google Shape;2353;p65"/>
          <p:cNvSpPr/>
          <p:nvPr/>
        </p:nvSpPr>
        <p:spPr>
          <a:xfrm>
            <a:off x="5601343" y="1463301"/>
            <a:ext cx="1225041" cy="1035948"/>
          </a:xfrm>
          <a:custGeom>
            <a:avLst/>
            <a:gdLst/>
            <a:ahLst/>
            <a:cxnLst/>
            <a:rect l="l" t="t" r="r" b="b"/>
            <a:pathLst>
              <a:path w="30595" h="27386" extrusionOk="0">
                <a:moveTo>
                  <a:pt x="14985" y="1"/>
                </a:moveTo>
                <a:cubicBezTo>
                  <a:pt x="13814" y="1"/>
                  <a:pt x="12604" y="229"/>
                  <a:pt x="11379" y="756"/>
                </a:cubicBezTo>
                <a:cubicBezTo>
                  <a:pt x="6701" y="2778"/>
                  <a:pt x="5531" y="3596"/>
                  <a:pt x="3209" y="7690"/>
                </a:cubicBezTo>
                <a:cubicBezTo>
                  <a:pt x="1" y="13354"/>
                  <a:pt x="1672" y="18383"/>
                  <a:pt x="5882" y="22778"/>
                </a:cubicBezTo>
                <a:cubicBezTo>
                  <a:pt x="8883" y="25897"/>
                  <a:pt x="11717" y="27385"/>
                  <a:pt x="14973" y="27385"/>
                </a:cubicBezTo>
                <a:cubicBezTo>
                  <a:pt x="16757" y="27385"/>
                  <a:pt x="18668" y="26939"/>
                  <a:pt x="20803" y="26069"/>
                </a:cubicBezTo>
                <a:cubicBezTo>
                  <a:pt x="28255" y="23045"/>
                  <a:pt x="30594" y="14039"/>
                  <a:pt x="26133" y="7055"/>
                </a:cubicBezTo>
                <a:cubicBezTo>
                  <a:pt x="24292" y="4158"/>
                  <a:pt x="19984" y="1"/>
                  <a:pt x="14985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4" name="Google Shape;2354;p65"/>
          <p:cNvSpPr/>
          <p:nvPr/>
        </p:nvSpPr>
        <p:spPr>
          <a:xfrm rot="1385319">
            <a:off x="6938429" y="2023630"/>
            <a:ext cx="1232434" cy="984423"/>
          </a:xfrm>
          <a:custGeom>
            <a:avLst/>
            <a:gdLst/>
            <a:ahLst/>
            <a:cxnLst/>
            <a:rect l="l" t="t" r="r" b="b"/>
            <a:pathLst>
              <a:path w="23807" h="19071" extrusionOk="0">
                <a:moveTo>
                  <a:pt x="10705" y="1"/>
                </a:moveTo>
                <a:cubicBezTo>
                  <a:pt x="5225" y="1"/>
                  <a:pt x="0" y="3370"/>
                  <a:pt x="742" y="6718"/>
                </a:cubicBezTo>
                <a:lnTo>
                  <a:pt x="759" y="6718"/>
                </a:lnTo>
                <a:cubicBezTo>
                  <a:pt x="1795" y="11814"/>
                  <a:pt x="3750" y="9826"/>
                  <a:pt x="6356" y="12466"/>
                </a:cubicBezTo>
                <a:cubicBezTo>
                  <a:pt x="8161" y="14554"/>
                  <a:pt x="9113" y="17311"/>
                  <a:pt x="11720" y="18481"/>
                </a:cubicBezTo>
                <a:cubicBezTo>
                  <a:pt x="12631" y="18887"/>
                  <a:pt x="13545" y="19070"/>
                  <a:pt x="14432" y="19070"/>
                </a:cubicBezTo>
                <a:cubicBezTo>
                  <a:pt x="19566" y="19070"/>
                  <a:pt x="23807" y="12926"/>
                  <a:pt x="21428" y="8238"/>
                </a:cubicBezTo>
                <a:cubicBezTo>
                  <a:pt x="19651" y="2165"/>
                  <a:pt x="15096" y="1"/>
                  <a:pt x="1070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5" name="Google Shape;2355;p65"/>
          <p:cNvSpPr/>
          <p:nvPr/>
        </p:nvSpPr>
        <p:spPr>
          <a:xfrm flipH="1">
            <a:off x="3584280" y="2845993"/>
            <a:ext cx="3210485" cy="1618604"/>
          </a:xfrm>
          <a:custGeom>
            <a:avLst/>
            <a:gdLst/>
            <a:ahLst/>
            <a:cxnLst/>
            <a:rect l="l" t="t" r="r" b="b"/>
            <a:pathLst>
              <a:path w="29208" h="21904" extrusionOk="0">
                <a:moveTo>
                  <a:pt x="7128" y="1"/>
                </a:moveTo>
                <a:cubicBezTo>
                  <a:pt x="0" y="1"/>
                  <a:pt x="321" y="9489"/>
                  <a:pt x="669" y="15575"/>
                </a:cubicBezTo>
                <a:cubicBezTo>
                  <a:pt x="853" y="18817"/>
                  <a:pt x="369" y="21156"/>
                  <a:pt x="3259" y="21808"/>
                </a:cubicBezTo>
                <a:cubicBezTo>
                  <a:pt x="3557" y="21874"/>
                  <a:pt x="3897" y="21903"/>
                  <a:pt x="4267" y="21903"/>
                </a:cubicBezTo>
                <a:cubicBezTo>
                  <a:pt x="6406" y="21903"/>
                  <a:pt x="9536" y="20930"/>
                  <a:pt x="11246" y="20588"/>
                </a:cubicBezTo>
                <a:cubicBezTo>
                  <a:pt x="15005" y="19819"/>
                  <a:pt x="22140" y="18817"/>
                  <a:pt x="25732" y="16260"/>
                </a:cubicBezTo>
                <a:cubicBezTo>
                  <a:pt x="29208" y="11883"/>
                  <a:pt x="13735" y="1323"/>
                  <a:pt x="9592" y="320"/>
                </a:cubicBezTo>
                <a:cubicBezTo>
                  <a:pt x="8685" y="102"/>
                  <a:pt x="7867" y="1"/>
                  <a:pt x="712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6" name="Google Shape;2356;p65"/>
          <p:cNvSpPr txBox="1">
            <a:spLocks noGrp="1"/>
          </p:cNvSpPr>
          <p:nvPr>
            <p:ph type="title"/>
          </p:nvPr>
        </p:nvSpPr>
        <p:spPr>
          <a:xfrm>
            <a:off x="1095550" y="443725"/>
            <a:ext cx="7068000" cy="90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 smtClean="0">
                <a:latin typeface="Snap ITC" panose="04040A07060A02020202" pitchFamily="82" charset="0"/>
              </a:rPr>
              <a:t>ENCICLOPEDIAS</a:t>
            </a:r>
            <a:r>
              <a:rPr lang="en-US" dirty="0" smtClean="0">
                <a:latin typeface="Snap ITC" panose="04040A07060A02020202" pitchFamily="82" charset="0"/>
              </a:rPr>
              <a:t> </a:t>
            </a:r>
            <a:endParaRPr lang="en-US" dirty="0">
              <a:latin typeface="Snap ITC" panose="04040A07060A02020202" pitchFamily="82" charset="0"/>
            </a:endParaRPr>
          </a:p>
        </p:txBody>
      </p:sp>
      <p:grpSp>
        <p:nvGrpSpPr>
          <p:cNvPr id="2360" name="Google Shape;2360;p65"/>
          <p:cNvGrpSpPr/>
          <p:nvPr/>
        </p:nvGrpSpPr>
        <p:grpSpPr>
          <a:xfrm>
            <a:off x="1932689" y="2272803"/>
            <a:ext cx="532779" cy="547425"/>
            <a:chOff x="6207250" y="3173000"/>
            <a:chExt cx="436525" cy="448525"/>
          </a:xfrm>
        </p:grpSpPr>
        <p:sp>
          <p:nvSpPr>
            <p:cNvPr id="2361" name="Google Shape;2361;p65"/>
            <p:cNvSpPr/>
            <p:nvPr/>
          </p:nvSpPr>
          <p:spPr>
            <a:xfrm>
              <a:off x="6449950" y="3173000"/>
              <a:ext cx="193825" cy="172500"/>
            </a:xfrm>
            <a:custGeom>
              <a:avLst/>
              <a:gdLst/>
              <a:ahLst/>
              <a:cxnLst/>
              <a:rect l="l" t="t" r="r" b="b"/>
              <a:pathLst>
                <a:path w="7753" h="6900" extrusionOk="0">
                  <a:moveTo>
                    <a:pt x="3447" y="0"/>
                  </a:moveTo>
                  <a:cubicBezTo>
                    <a:pt x="1994" y="0"/>
                    <a:pt x="955" y="785"/>
                    <a:pt x="418" y="2042"/>
                  </a:cubicBezTo>
                  <a:cubicBezTo>
                    <a:pt x="0" y="3061"/>
                    <a:pt x="217" y="4331"/>
                    <a:pt x="635" y="5333"/>
                  </a:cubicBezTo>
                  <a:cubicBezTo>
                    <a:pt x="1082" y="6385"/>
                    <a:pt x="2440" y="6899"/>
                    <a:pt x="3642" y="6899"/>
                  </a:cubicBezTo>
                  <a:cubicBezTo>
                    <a:pt x="3967" y="6899"/>
                    <a:pt x="4281" y="6862"/>
                    <a:pt x="4562" y="6787"/>
                  </a:cubicBezTo>
                  <a:cubicBezTo>
                    <a:pt x="6232" y="6336"/>
                    <a:pt x="7753" y="4581"/>
                    <a:pt x="7252" y="2743"/>
                  </a:cubicBezTo>
                  <a:cubicBezTo>
                    <a:pt x="7035" y="1958"/>
                    <a:pt x="6232" y="605"/>
                    <a:pt x="4745" y="187"/>
                  </a:cubicBezTo>
                  <a:cubicBezTo>
                    <a:pt x="4282" y="60"/>
                    <a:pt x="3849" y="0"/>
                    <a:pt x="34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65"/>
            <p:cNvSpPr/>
            <p:nvPr/>
          </p:nvSpPr>
          <p:spPr>
            <a:xfrm>
              <a:off x="6245250" y="3237125"/>
              <a:ext cx="186325" cy="172425"/>
            </a:xfrm>
            <a:custGeom>
              <a:avLst/>
              <a:gdLst/>
              <a:ahLst/>
              <a:cxnLst/>
              <a:rect l="l" t="t" r="r" b="b"/>
              <a:pathLst>
                <a:path w="7453" h="6897" extrusionOk="0">
                  <a:moveTo>
                    <a:pt x="2478" y="1"/>
                  </a:moveTo>
                  <a:cubicBezTo>
                    <a:pt x="2113" y="1"/>
                    <a:pt x="1776" y="94"/>
                    <a:pt x="1405" y="362"/>
                  </a:cubicBezTo>
                  <a:cubicBezTo>
                    <a:pt x="285" y="1181"/>
                    <a:pt x="1" y="2601"/>
                    <a:pt x="118" y="3921"/>
                  </a:cubicBezTo>
                  <a:cubicBezTo>
                    <a:pt x="274" y="5611"/>
                    <a:pt x="1667" y="6897"/>
                    <a:pt x="3214" y="6897"/>
                  </a:cubicBezTo>
                  <a:cubicBezTo>
                    <a:pt x="3823" y="6897"/>
                    <a:pt x="4457" y="6697"/>
                    <a:pt x="5047" y="6244"/>
                  </a:cubicBezTo>
                  <a:cubicBezTo>
                    <a:pt x="7453" y="4356"/>
                    <a:pt x="6467" y="880"/>
                    <a:pt x="3627" y="178"/>
                  </a:cubicBezTo>
                  <a:cubicBezTo>
                    <a:pt x="3184" y="82"/>
                    <a:pt x="2818" y="1"/>
                    <a:pt x="247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65"/>
            <p:cNvSpPr/>
            <p:nvPr/>
          </p:nvSpPr>
          <p:spPr>
            <a:xfrm>
              <a:off x="6389025" y="3373125"/>
              <a:ext cx="220925" cy="173100"/>
            </a:xfrm>
            <a:custGeom>
              <a:avLst/>
              <a:gdLst/>
              <a:ahLst/>
              <a:cxnLst/>
              <a:rect l="l" t="t" r="r" b="b"/>
              <a:pathLst>
                <a:path w="8837" h="6924" extrusionOk="0">
                  <a:moveTo>
                    <a:pt x="4275" y="0"/>
                  </a:moveTo>
                  <a:cubicBezTo>
                    <a:pt x="1984" y="0"/>
                    <a:pt x="1" y="1806"/>
                    <a:pt x="649" y="4262"/>
                  </a:cubicBezTo>
                  <a:cubicBezTo>
                    <a:pt x="1050" y="5749"/>
                    <a:pt x="1819" y="6685"/>
                    <a:pt x="3440" y="6902"/>
                  </a:cubicBezTo>
                  <a:cubicBezTo>
                    <a:pt x="3557" y="6917"/>
                    <a:pt x="3677" y="6924"/>
                    <a:pt x="3800" y="6924"/>
                  </a:cubicBezTo>
                  <a:cubicBezTo>
                    <a:pt x="5084" y="6924"/>
                    <a:pt x="6648" y="6154"/>
                    <a:pt x="7350" y="5148"/>
                  </a:cubicBezTo>
                  <a:cubicBezTo>
                    <a:pt x="8837" y="3009"/>
                    <a:pt x="8235" y="1021"/>
                    <a:pt x="5745" y="252"/>
                  </a:cubicBezTo>
                  <a:cubicBezTo>
                    <a:pt x="5256" y="80"/>
                    <a:pt x="4759" y="0"/>
                    <a:pt x="427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65"/>
            <p:cNvSpPr/>
            <p:nvPr/>
          </p:nvSpPr>
          <p:spPr>
            <a:xfrm>
              <a:off x="6207250" y="3455525"/>
              <a:ext cx="188675" cy="166000"/>
            </a:xfrm>
            <a:custGeom>
              <a:avLst/>
              <a:gdLst/>
              <a:ahLst/>
              <a:cxnLst/>
              <a:rect l="l" t="t" r="r" b="b"/>
              <a:pathLst>
                <a:path w="7547" h="6640" extrusionOk="0">
                  <a:moveTo>
                    <a:pt x="3538" y="0"/>
                  </a:moveTo>
                  <a:cubicBezTo>
                    <a:pt x="2510" y="0"/>
                    <a:pt x="1509" y="410"/>
                    <a:pt x="936" y="1752"/>
                  </a:cubicBezTo>
                  <a:cubicBezTo>
                    <a:pt x="1" y="3907"/>
                    <a:pt x="919" y="6263"/>
                    <a:pt x="3376" y="6597"/>
                  </a:cubicBezTo>
                  <a:cubicBezTo>
                    <a:pt x="3577" y="6625"/>
                    <a:pt x="3779" y="6639"/>
                    <a:pt x="3980" y="6639"/>
                  </a:cubicBezTo>
                  <a:cubicBezTo>
                    <a:pt x="5815" y="6639"/>
                    <a:pt x="7546" y="5484"/>
                    <a:pt x="7486" y="3406"/>
                  </a:cubicBezTo>
                  <a:cubicBezTo>
                    <a:pt x="7419" y="1935"/>
                    <a:pt x="6617" y="666"/>
                    <a:pt x="5180" y="281"/>
                  </a:cubicBezTo>
                  <a:cubicBezTo>
                    <a:pt x="4667" y="122"/>
                    <a:pt x="4099" y="0"/>
                    <a:pt x="35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77" name="Google Shape;2377;p65"/>
          <p:cNvGrpSpPr/>
          <p:nvPr/>
        </p:nvGrpSpPr>
        <p:grpSpPr>
          <a:xfrm rot="-5400000">
            <a:off x="8356263" y="671341"/>
            <a:ext cx="1248831" cy="1739136"/>
            <a:chOff x="1234775" y="1855138"/>
            <a:chExt cx="1023213" cy="1424938"/>
          </a:xfrm>
        </p:grpSpPr>
        <p:sp>
          <p:nvSpPr>
            <p:cNvPr id="2378" name="Google Shape;2378;p65"/>
            <p:cNvSpPr/>
            <p:nvPr/>
          </p:nvSpPr>
          <p:spPr>
            <a:xfrm>
              <a:off x="1234775" y="2503900"/>
              <a:ext cx="810800" cy="776175"/>
            </a:xfrm>
            <a:custGeom>
              <a:avLst/>
              <a:gdLst/>
              <a:ahLst/>
              <a:cxnLst/>
              <a:rect l="l" t="t" r="r" b="b"/>
              <a:pathLst>
                <a:path w="32432" h="31047" extrusionOk="0">
                  <a:moveTo>
                    <a:pt x="30694" y="0"/>
                  </a:moveTo>
                  <a:cubicBezTo>
                    <a:pt x="28790" y="385"/>
                    <a:pt x="25565" y="1070"/>
                    <a:pt x="23794" y="1337"/>
                  </a:cubicBezTo>
                  <a:cubicBezTo>
                    <a:pt x="24328" y="3910"/>
                    <a:pt x="24646" y="6533"/>
                    <a:pt x="24729" y="9157"/>
                  </a:cubicBezTo>
                  <a:cubicBezTo>
                    <a:pt x="24846" y="12565"/>
                    <a:pt x="23192" y="14453"/>
                    <a:pt x="20836" y="16792"/>
                  </a:cubicBezTo>
                  <a:cubicBezTo>
                    <a:pt x="17027" y="20585"/>
                    <a:pt x="10143" y="25046"/>
                    <a:pt x="4545" y="25230"/>
                  </a:cubicBezTo>
                  <a:cubicBezTo>
                    <a:pt x="3677" y="25257"/>
                    <a:pt x="2776" y="25265"/>
                    <a:pt x="2007" y="25265"/>
                  </a:cubicBezTo>
                  <a:cubicBezTo>
                    <a:pt x="855" y="25265"/>
                    <a:pt x="1" y="25247"/>
                    <a:pt x="1" y="25247"/>
                  </a:cubicBezTo>
                  <a:lnTo>
                    <a:pt x="1" y="25247"/>
                  </a:lnTo>
                  <a:lnTo>
                    <a:pt x="1454" y="31045"/>
                  </a:lnTo>
                  <a:cubicBezTo>
                    <a:pt x="1454" y="31045"/>
                    <a:pt x="1579" y="31046"/>
                    <a:pt x="1804" y="31046"/>
                  </a:cubicBezTo>
                  <a:cubicBezTo>
                    <a:pt x="3319" y="31046"/>
                    <a:pt x="9370" y="30970"/>
                    <a:pt x="12164" y="29792"/>
                  </a:cubicBezTo>
                  <a:cubicBezTo>
                    <a:pt x="16275" y="28037"/>
                    <a:pt x="20201" y="26032"/>
                    <a:pt x="23744" y="23359"/>
                  </a:cubicBezTo>
                  <a:cubicBezTo>
                    <a:pt x="27386" y="20619"/>
                    <a:pt x="30895" y="15138"/>
                    <a:pt x="31780" y="10744"/>
                  </a:cubicBezTo>
                  <a:cubicBezTo>
                    <a:pt x="32432" y="7519"/>
                    <a:pt x="31012" y="3342"/>
                    <a:pt x="3069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65"/>
            <p:cNvSpPr/>
            <p:nvPr/>
          </p:nvSpPr>
          <p:spPr>
            <a:xfrm>
              <a:off x="1537413" y="1855138"/>
              <a:ext cx="720575" cy="604900"/>
            </a:xfrm>
            <a:custGeom>
              <a:avLst/>
              <a:gdLst/>
              <a:ahLst/>
              <a:cxnLst/>
              <a:rect l="l" t="t" r="r" b="b"/>
              <a:pathLst>
                <a:path w="28823" h="24196" extrusionOk="0">
                  <a:moveTo>
                    <a:pt x="25720" y="0"/>
                  </a:moveTo>
                  <a:cubicBezTo>
                    <a:pt x="25653" y="0"/>
                    <a:pt x="25585" y="3"/>
                    <a:pt x="25514" y="7"/>
                  </a:cubicBezTo>
                  <a:cubicBezTo>
                    <a:pt x="22607" y="208"/>
                    <a:pt x="22340" y="5722"/>
                    <a:pt x="20886" y="7727"/>
                  </a:cubicBezTo>
                  <a:cubicBezTo>
                    <a:pt x="19549" y="4953"/>
                    <a:pt x="18062" y="1628"/>
                    <a:pt x="15038" y="1361"/>
                  </a:cubicBezTo>
                  <a:cubicBezTo>
                    <a:pt x="14932" y="1352"/>
                    <a:pt x="14830" y="1347"/>
                    <a:pt x="14730" y="1347"/>
                  </a:cubicBezTo>
                  <a:cubicBezTo>
                    <a:pt x="11739" y="1347"/>
                    <a:pt x="11124" y="5367"/>
                    <a:pt x="10493" y="8261"/>
                  </a:cubicBezTo>
                  <a:cubicBezTo>
                    <a:pt x="9264" y="5294"/>
                    <a:pt x="6137" y="2761"/>
                    <a:pt x="3273" y="2761"/>
                  </a:cubicBezTo>
                  <a:cubicBezTo>
                    <a:pt x="3218" y="2761"/>
                    <a:pt x="3163" y="2762"/>
                    <a:pt x="3108" y="2764"/>
                  </a:cubicBezTo>
                  <a:cubicBezTo>
                    <a:pt x="0" y="2881"/>
                    <a:pt x="2206" y="10851"/>
                    <a:pt x="2774" y="12806"/>
                  </a:cubicBezTo>
                  <a:cubicBezTo>
                    <a:pt x="3877" y="16699"/>
                    <a:pt x="5698" y="19640"/>
                    <a:pt x="8555" y="21895"/>
                  </a:cubicBezTo>
                  <a:cubicBezTo>
                    <a:pt x="10259" y="23232"/>
                    <a:pt x="10928" y="23750"/>
                    <a:pt x="12883" y="24051"/>
                  </a:cubicBezTo>
                  <a:cubicBezTo>
                    <a:pt x="13571" y="24158"/>
                    <a:pt x="14398" y="24195"/>
                    <a:pt x="15196" y="24195"/>
                  </a:cubicBezTo>
                  <a:cubicBezTo>
                    <a:pt x="16392" y="24195"/>
                    <a:pt x="17521" y="24111"/>
                    <a:pt x="18012" y="24051"/>
                  </a:cubicBezTo>
                  <a:cubicBezTo>
                    <a:pt x="19716" y="23834"/>
                    <a:pt x="20853" y="22614"/>
                    <a:pt x="22189" y="21511"/>
                  </a:cubicBezTo>
                  <a:cubicBezTo>
                    <a:pt x="24612" y="19506"/>
                    <a:pt x="25297" y="16766"/>
                    <a:pt x="26650" y="13825"/>
                  </a:cubicBezTo>
                  <a:cubicBezTo>
                    <a:pt x="28021" y="10834"/>
                    <a:pt x="28823" y="7075"/>
                    <a:pt x="28338" y="3616"/>
                  </a:cubicBezTo>
                  <a:cubicBezTo>
                    <a:pt x="28064" y="1700"/>
                    <a:pt x="27511" y="0"/>
                    <a:pt x="257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0" name="Google Shape;2380;p65"/>
          <p:cNvGrpSpPr/>
          <p:nvPr/>
        </p:nvGrpSpPr>
        <p:grpSpPr>
          <a:xfrm>
            <a:off x="-232440" y="55692"/>
            <a:ext cx="1547431" cy="1610987"/>
            <a:chOff x="-232440" y="55692"/>
            <a:chExt cx="1547431" cy="1610987"/>
          </a:xfrm>
        </p:grpSpPr>
        <p:grpSp>
          <p:nvGrpSpPr>
            <p:cNvPr id="2381" name="Google Shape;2381;p65"/>
            <p:cNvGrpSpPr/>
            <p:nvPr/>
          </p:nvGrpSpPr>
          <p:grpSpPr>
            <a:xfrm>
              <a:off x="-232440" y="55692"/>
              <a:ext cx="1468292" cy="832564"/>
              <a:chOff x="4979600" y="3388700"/>
              <a:chExt cx="1203025" cy="682150"/>
            </a:xfrm>
          </p:grpSpPr>
          <p:sp>
            <p:nvSpPr>
              <p:cNvPr id="2382" name="Google Shape;2382;p65"/>
              <p:cNvSpPr/>
              <p:nvPr/>
            </p:nvSpPr>
            <p:spPr>
              <a:xfrm>
                <a:off x="4979600" y="3388700"/>
                <a:ext cx="1203025" cy="682150"/>
              </a:xfrm>
              <a:custGeom>
                <a:avLst/>
                <a:gdLst/>
                <a:ahLst/>
                <a:cxnLst/>
                <a:rect l="l" t="t" r="r" b="b"/>
                <a:pathLst>
                  <a:path w="48121" h="27286" extrusionOk="0">
                    <a:moveTo>
                      <a:pt x="24730" y="0"/>
                    </a:moveTo>
                    <a:cubicBezTo>
                      <a:pt x="22179" y="0"/>
                      <a:pt x="19637" y="1314"/>
                      <a:pt x="17878" y="3272"/>
                    </a:cubicBezTo>
                    <a:cubicBezTo>
                      <a:pt x="17678" y="3489"/>
                      <a:pt x="17511" y="3706"/>
                      <a:pt x="17327" y="3923"/>
                    </a:cubicBezTo>
                    <a:cubicBezTo>
                      <a:pt x="17076" y="4258"/>
                      <a:pt x="16842" y="4608"/>
                      <a:pt x="16642" y="4959"/>
                    </a:cubicBezTo>
                    <a:cubicBezTo>
                      <a:pt x="16508" y="5193"/>
                      <a:pt x="16374" y="5427"/>
                      <a:pt x="16274" y="5661"/>
                    </a:cubicBezTo>
                    <a:cubicBezTo>
                      <a:pt x="16207" y="5795"/>
                      <a:pt x="16157" y="5928"/>
                      <a:pt x="16090" y="6062"/>
                    </a:cubicBezTo>
                    <a:cubicBezTo>
                      <a:pt x="15656" y="7165"/>
                      <a:pt x="15422" y="8351"/>
                      <a:pt x="14787" y="9354"/>
                    </a:cubicBezTo>
                    <a:cubicBezTo>
                      <a:pt x="14186" y="10289"/>
                      <a:pt x="13333" y="11041"/>
                      <a:pt x="12331" y="11542"/>
                    </a:cubicBezTo>
                    <a:cubicBezTo>
                      <a:pt x="12164" y="11626"/>
                      <a:pt x="11997" y="11710"/>
                      <a:pt x="11830" y="11793"/>
                    </a:cubicBezTo>
                    <a:cubicBezTo>
                      <a:pt x="11195" y="12077"/>
                      <a:pt x="10543" y="12311"/>
                      <a:pt x="9891" y="12495"/>
                    </a:cubicBezTo>
                    <a:lnTo>
                      <a:pt x="9424" y="12612"/>
                    </a:lnTo>
                    <a:lnTo>
                      <a:pt x="9357" y="12629"/>
                    </a:lnTo>
                    <a:cubicBezTo>
                      <a:pt x="7886" y="13013"/>
                      <a:pt x="6366" y="13263"/>
                      <a:pt x="4929" y="13765"/>
                    </a:cubicBezTo>
                    <a:cubicBezTo>
                      <a:pt x="4745" y="13832"/>
                      <a:pt x="4561" y="13898"/>
                      <a:pt x="4394" y="13982"/>
                    </a:cubicBezTo>
                    <a:cubicBezTo>
                      <a:pt x="4010" y="14132"/>
                      <a:pt x="3642" y="14299"/>
                      <a:pt x="3292" y="14517"/>
                    </a:cubicBezTo>
                    <a:lnTo>
                      <a:pt x="3125" y="14617"/>
                    </a:lnTo>
                    <a:cubicBezTo>
                      <a:pt x="2941" y="14717"/>
                      <a:pt x="2774" y="14851"/>
                      <a:pt x="2607" y="14968"/>
                    </a:cubicBezTo>
                    <a:cubicBezTo>
                      <a:pt x="1069" y="16121"/>
                      <a:pt x="0" y="17992"/>
                      <a:pt x="468" y="19813"/>
                    </a:cubicBezTo>
                    <a:cubicBezTo>
                      <a:pt x="769" y="20983"/>
                      <a:pt x="1637" y="21918"/>
                      <a:pt x="2556" y="22737"/>
                    </a:cubicBezTo>
                    <a:cubicBezTo>
                      <a:pt x="3642" y="23706"/>
                      <a:pt x="4845" y="24592"/>
                      <a:pt x="6216" y="25143"/>
                    </a:cubicBezTo>
                    <a:cubicBezTo>
                      <a:pt x="7509" y="25669"/>
                      <a:pt x="8846" y="25860"/>
                      <a:pt x="10210" y="25860"/>
                    </a:cubicBezTo>
                    <a:cubicBezTo>
                      <a:pt x="12617" y="25860"/>
                      <a:pt x="15109" y="25264"/>
                      <a:pt x="17594" y="24859"/>
                    </a:cubicBezTo>
                    <a:lnTo>
                      <a:pt x="18246" y="24759"/>
                    </a:lnTo>
                    <a:cubicBezTo>
                      <a:pt x="18714" y="24692"/>
                      <a:pt x="19198" y="24625"/>
                      <a:pt x="19683" y="24592"/>
                    </a:cubicBezTo>
                    <a:cubicBezTo>
                      <a:pt x="19900" y="24575"/>
                      <a:pt x="20134" y="24542"/>
                      <a:pt x="20351" y="24542"/>
                    </a:cubicBezTo>
                    <a:cubicBezTo>
                      <a:pt x="20685" y="24508"/>
                      <a:pt x="21036" y="24508"/>
                      <a:pt x="21370" y="24508"/>
                    </a:cubicBezTo>
                    <a:cubicBezTo>
                      <a:pt x="22323" y="24508"/>
                      <a:pt x="23292" y="24575"/>
                      <a:pt x="24227" y="24725"/>
                    </a:cubicBezTo>
                    <a:cubicBezTo>
                      <a:pt x="24411" y="24759"/>
                      <a:pt x="24595" y="24792"/>
                      <a:pt x="24779" y="24826"/>
                    </a:cubicBezTo>
                    <a:cubicBezTo>
                      <a:pt x="25497" y="24943"/>
                      <a:pt x="26216" y="25093"/>
                      <a:pt x="26934" y="25277"/>
                    </a:cubicBezTo>
                    <a:lnTo>
                      <a:pt x="27452" y="25394"/>
                    </a:lnTo>
                    <a:cubicBezTo>
                      <a:pt x="28755" y="25728"/>
                      <a:pt x="30042" y="26096"/>
                      <a:pt x="31329" y="26413"/>
                    </a:cubicBezTo>
                    <a:cubicBezTo>
                      <a:pt x="32164" y="26614"/>
                      <a:pt x="32999" y="26797"/>
                      <a:pt x="33835" y="26948"/>
                    </a:cubicBezTo>
                    <a:cubicBezTo>
                      <a:pt x="34052" y="26981"/>
                      <a:pt x="34236" y="27015"/>
                      <a:pt x="34453" y="27048"/>
                    </a:cubicBezTo>
                    <a:cubicBezTo>
                      <a:pt x="35121" y="27148"/>
                      <a:pt x="35806" y="27215"/>
                      <a:pt x="36492" y="27248"/>
                    </a:cubicBezTo>
                    <a:cubicBezTo>
                      <a:pt x="36692" y="27282"/>
                      <a:pt x="36893" y="27282"/>
                      <a:pt x="37093" y="27282"/>
                    </a:cubicBezTo>
                    <a:cubicBezTo>
                      <a:pt x="37190" y="27284"/>
                      <a:pt x="37286" y="27285"/>
                      <a:pt x="37383" y="27285"/>
                    </a:cubicBezTo>
                    <a:cubicBezTo>
                      <a:pt x="38738" y="27285"/>
                      <a:pt x="40076" y="27066"/>
                      <a:pt x="41370" y="26614"/>
                    </a:cubicBezTo>
                    <a:cubicBezTo>
                      <a:pt x="42306" y="26279"/>
                      <a:pt x="43175" y="25812"/>
                      <a:pt x="43960" y="25210"/>
                    </a:cubicBezTo>
                    <a:cubicBezTo>
                      <a:pt x="44111" y="25093"/>
                      <a:pt x="44244" y="24976"/>
                      <a:pt x="44378" y="24876"/>
                    </a:cubicBezTo>
                    <a:cubicBezTo>
                      <a:pt x="44846" y="24475"/>
                      <a:pt x="45264" y="24040"/>
                      <a:pt x="45665" y="23589"/>
                    </a:cubicBezTo>
                    <a:cubicBezTo>
                      <a:pt x="45781" y="23439"/>
                      <a:pt x="45898" y="23305"/>
                      <a:pt x="45999" y="23155"/>
                    </a:cubicBezTo>
                    <a:cubicBezTo>
                      <a:pt x="46450" y="22570"/>
                      <a:pt x="46817" y="21935"/>
                      <a:pt x="47135" y="21267"/>
                    </a:cubicBezTo>
                    <a:cubicBezTo>
                      <a:pt x="47285" y="20949"/>
                      <a:pt x="47419" y="20615"/>
                      <a:pt x="47536" y="20281"/>
                    </a:cubicBezTo>
                    <a:cubicBezTo>
                      <a:pt x="47920" y="19195"/>
                      <a:pt x="48121" y="18059"/>
                      <a:pt x="48104" y="16923"/>
                    </a:cubicBezTo>
                    <a:cubicBezTo>
                      <a:pt x="48037" y="14533"/>
                      <a:pt x="47135" y="12244"/>
                      <a:pt x="45564" y="10440"/>
                    </a:cubicBezTo>
                    <a:cubicBezTo>
                      <a:pt x="45431" y="10289"/>
                      <a:pt x="45280" y="10139"/>
                      <a:pt x="45147" y="9989"/>
                    </a:cubicBezTo>
                    <a:cubicBezTo>
                      <a:pt x="44846" y="9688"/>
                      <a:pt x="44528" y="9387"/>
                      <a:pt x="44177" y="9120"/>
                    </a:cubicBezTo>
                    <a:cubicBezTo>
                      <a:pt x="44027" y="8986"/>
                      <a:pt x="43860" y="8869"/>
                      <a:pt x="43693" y="8752"/>
                    </a:cubicBezTo>
                    <a:cubicBezTo>
                      <a:pt x="42891" y="8167"/>
                      <a:pt x="42022" y="7716"/>
                      <a:pt x="41070" y="7415"/>
                    </a:cubicBezTo>
                    <a:cubicBezTo>
                      <a:pt x="39733" y="6981"/>
                      <a:pt x="38296" y="6831"/>
                      <a:pt x="36893" y="6563"/>
                    </a:cubicBezTo>
                    <a:cubicBezTo>
                      <a:pt x="36759" y="6530"/>
                      <a:pt x="36608" y="6496"/>
                      <a:pt x="36458" y="6463"/>
                    </a:cubicBezTo>
                    <a:cubicBezTo>
                      <a:pt x="35522" y="6296"/>
                      <a:pt x="34620" y="5979"/>
                      <a:pt x="33785" y="5527"/>
                    </a:cubicBezTo>
                    <a:lnTo>
                      <a:pt x="33651" y="5461"/>
                    </a:lnTo>
                    <a:cubicBezTo>
                      <a:pt x="33501" y="5377"/>
                      <a:pt x="33350" y="5277"/>
                      <a:pt x="33217" y="5177"/>
                    </a:cubicBezTo>
                    <a:cubicBezTo>
                      <a:pt x="32749" y="4859"/>
                      <a:pt x="32298" y="4491"/>
                      <a:pt x="31880" y="4107"/>
                    </a:cubicBezTo>
                    <a:cubicBezTo>
                      <a:pt x="31746" y="3973"/>
                      <a:pt x="31613" y="3840"/>
                      <a:pt x="31462" y="3706"/>
                    </a:cubicBezTo>
                    <a:cubicBezTo>
                      <a:pt x="30527" y="2787"/>
                      <a:pt x="29641" y="1818"/>
                      <a:pt x="28538" y="1116"/>
                    </a:cubicBezTo>
                    <a:cubicBezTo>
                      <a:pt x="27335" y="343"/>
                      <a:pt x="26031" y="0"/>
                      <a:pt x="2473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3" name="Google Shape;2383;p65"/>
              <p:cNvSpPr/>
              <p:nvPr/>
            </p:nvSpPr>
            <p:spPr>
              <a:xfrm>
                <a:off x="5348000" y="3631325"/>
                <a:ext cx="88600" cy="90575"/>
              </a:xfrm>
              <a:custGeom>
                <a:avLst/>
                <a:gdLst/>
                <a:ahLst/>
                <a:cxnLst/>
                <a:rect l="l" t="t" r="r" b="b"/>
                <a:pathLst>
                  <a:path w="3544" h="3623" extrusionOk="0">
                    <a:moveTo>
                      <a:pt x="1847" y="588"/>
                    </a:moveTo>
                    <a:cubicBezTo>
                      <a:pt x="1975" y="588"/>
                      <a:pt x="2105" y="621"/>
                      <a:pt x="2223" y="685"/>
                    </a:cubicBezTo>
                    <a:cubicBezTo>
                      <a:pt x="2958" y="935"/>
                      <a:pt x="3226" y="1837"/>
                      <a:pt x="2741" y="2456"/>
                    </a:cubicBezTo>
                    <a:cubicBezTo>
                      <a:pt x="2708" y="2489"/>
                      <a:pt x="2674" y="2522"/>
                      <a:pt x="2658" y="2556"/>
                    </a:cubicBezTo>
                    <a:cubicBezTo>
                      <a:pt x="2474" y="2890"/>
                      <a:pt x="2123" y="3074"/>
                      <a:pt x="1755" y="3074"/>
                    </a:cubicBezTo>
                    <a:cubicBezTo>
                      <a:pt x="1710" y="3083"/>
                      <a:pt x="1668" y="3087"/>
                      <a:pt x="1627" y="3087"/>
                    </a:cubicBezTo>
                    <a:cubicBezTo>
                      <a:pt x="1367" y="3087"/>
                      <a:pt x="1191" y="2915"/>
                      <a:pt x="1003" y="2756"/>
                    </a:cubicBezTo>
                    <a:cubicBezTo>
                      <a:pt x="953" y="2706"/>
                      <a:pt x="920" y="2656"/>
                      <a:pt x="870" y="2606"/>
                    </a:cubicBezTo>
                    <a:cubicBezTo>
                      <a:pt x="435" y="2205"/>
                      <a:pt x="552" y="1654"/>
                      <a:pt x="820" y="1286"/>
                    </a:cubicBezTo>
                    <a:cubicBezTo>
                      <a:pt x="1003" y="1069"/>
                      <a:pt x="1204" y="868"/>
                      <a:pt x="1438" y="718"/>
                    </a:cubicBezTo>
                    <a:cubicBezTo>
                      <a:pt x="1561" y="630"/>
                      <a:pt x="1703" y="588"/>
                      <a:pt x="1847" y="588"/>
                    </a:cubicBezTo>
                    <a:close/>
                    <a:moveTo>
                      <a:pt x="1850" y="0"/>
                    </a:moveTo>
                    <a:cubicBezTo>
                      <a:pt x="1790" y="0"/>
                      <a:pt x="1730" y="6"/>
                      <a:pt x="1672" y="16"/>
                    </a:cubicBezTo>
                    <a:cubicBezTo>
                      <a:pt x="1003" y="233"/>
                      <a:pt x="469" y="718"/>
                      <a:pt x="168" y="1370"/>
                    </a:cubicBezTo>
                    <a:cubicBezTo>
                      <a:pt x="34" y="1687"/>
                      <a:pt x="1" y="2055"/>
                      <a:pt x="101" y="2389"/>
                    </a:cubicBezTo>
                    <a:cubicBezTo>
                      <a:pt x="235" y="2756"/>
                      <a:pt x="486" y="3057"/>
                      <a:pt x="803" y="3274"/>
                    </a:cubicBezTo>
                    <a:cubicBezTo>
                      <a:pt x="1086" y="3505"/>
                      <a:pt x="1431" y="3622"/>
                      <a:pt x="1774" y="3622"/>
                    </a:cubicBezTo>
                    <a:cubicBezTo>
                      <a:pt x="2078" y="3622"/>
                      <a:pt x="2382" y="3530"/>
                      <a:pt x="2641" y="3341"/>
                    </a:cubicBezTo>
                    <a:cubicBezTo>
                      <a:pt x="3209" y="2940"/>
                      <a:pt x="3543" y="2272"/>
                      <a:pt x="3526" y="1587"/>
                    </a:cubicBezTo>
                    <a:cubicBezTo>
                      <a:pt x="3460" y="1386"/>
                      <a:pt x="3426" y="1203"/>
                      <a:pt x="3343" y="1019"/>
                    </a:cubicBezTo>
                    <a:cubicBezTo>
                      <a:pt x="3125" y="517"/>
                      <a:pt x="2691" y="267"/>
                      <a:pt x="2223" y="83"/>
                    </a:cubicBezTo>
                    <a:cubicBezTo>
                      <a:pt x="2109" y="26"/>
                      <a:pt x="1979" y="0"/>
                      <a:pt x="18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4" name="Google Shape;2384;p65"/>
              <p:cNvSpPr/>
              <p:nvPr/>
            </p:nvSpPr>
            <p:spPr>
              <a:xfrm>
                <a:off x="5715600" y="3611225"/>
                <a:ext cx="87750" cy="81700"/>
              </a:xfrm>
              <a:custGeom>
                <a:avLst/>
                <a:gdLst/>
                <a:ahLst/>
                <a:cxnLst/>
                <a:rect l="l" t="t" r="r" b="b"/>
                <a:pathLst>
                  <a:path w="3510" h="3268" extrusionOk="0">
                    <a:moveTo>
                      <a:pt x="1989" y="553"/>
                    </a:moveTo>
                    <a:cubicBezTo>
                      <a:pt x="2156" y="553"/>
                      <a:pt x="2306" y="620"/>
                      <a:pt x="2407" y="753"/>
                    </a:cubicBezTo>
                    <a:cubicBezTo>
                      <a:pt x="2473" y="804"/>
                      <a:pt x="2524" y="854"/>
                      <a:pt x="2607" y="904"/>
                    </a:cubicBezTo>
                    <a:cubicBezTo>
                      <a:pt x="2674" y="954"/>
                      <a:pt x="2724" y="1004"/>
                      <a:pt x="2774" y="1071"/>
                    </a:cubicBezTo>
                    <a:cubicBezTo>
                      <a:pt x="3058" y="1472"/>
                      <a:pt x="2858" y="2291"/>
                      <a:pt x="2507" y="2558"/>
                    </a:cubicBezTo>
                    <a:lnTo>
                      <a:pt x="2490" y="2558"/>
                    </a:lnTo>
                    <a:cubicBezTo>
                      <a:pt x="2330" y="2678"/>
                      <a:pt x="2133" y="2738"/>
                      <a:pt x="1929" y="2738"/>
                    </a:cubicBezTo>
                    <a:cubicBezTo>
                      <a:pt x="1794" y="2738"/>
                      <a:pt x="1655" y="2712"/>
                      <a:pt x="1521" y="2658"/>
                    </a:cubicBezTo>
                    <a:cubicBezTo>
                      <a:pt x="1354" y="2575"/>
                      <a:pt x="1187" y="2491"/>
                      <a:pt x="1003" y="2391"/>
                    </a:cubicBezTo>
                    <a:cubicBezTo>
                      <a:pt x="702" y="2240"/>
                      <a:pt x="635" y="1956"/>
                      <a:pt x="585" y="1656"/>
                    </a:cubicBezTo>
                    <a:lnTo>
                      <a:pt x="585" y="1539"/>
                    </a:lnTo>
                    <a:cubicBezTo>
                      <a:pt x="485" y="887"/>
                      <a:pt x="953" y="586"/>
                      <a:pt x="1471" y="570"/>
                    </a:cubicBezTo>
                    <a:lnTo>
                      <a:pt x="1671" y="570"/>
                    </a:lnTo>
                    <a:cubicBezTo>
                      <a:pt x="1788" y="570"/>
                      <a:pt x="1889" y="553"/>
                      <a:pt x="1989" y="553"/>
                    </a:cubicBezTo>
                    <a:close/>
                    <a:moveTo>
                      <a:pt x="1913" y="1"/>
                    </a:moveTo>
                    <a:cubicBezTo>
                      <a:pt x="1838" y="1"/>
                      <a:pt x="1763" y="6"/>
                      <a:pt x="1688" y="18"/>
                    </a:cubicBezTo>
                    <a:cubicBezTo>
                      <a:pt x="1504" y="35"/>
                      <a:pt x="1304" y="52"/>
                      <a:pt x="1103" y="85"/>
                    </a:cubicBezTo>
                    <a:cubicBezTo>
                      <a:pt x="569" y="169"/>
                      <a:pt x="134" y="586"/>
                      <a:pt x="51" y="1138"/>
                    </a:cubicBezTo>
                    <a:cubicBezTo>
                      <a:pt x="1" y="1489"/>
                      <a:pt x="51" y="1856"/>
                      <a:pt x="184" y="2190"/>
                    </a:cubicBezTo>
                    <a:cubicBezTo>
                      <a:pt x="234" y="2341"/>
                      <a:pt x="318" y="2474"/>
                      <a:pt x="418" y="2608"/>
                    </a:cubicBezTo>
                    <a:cubicBezTo>
                      <a:pt x="862" y="2945"/>
                      <a:pt x="1307" y="3268"/>
                      <a:pt x="1879" y="3268"/>
                    </a:cubicBezTo>
                    <a:cubicBezTo>
                      <a:pt x="1932" y="3268"/>
                      <a:pt x="1985" y="3265"/>
                      <a:pt x="2039" y="3260"/>
                    </a:cubicBezTo>
                    <a:cubicBezTo>
                      <a:pt x="2624" y="3193"/>
                      <a:pt x="3092" y="2942"/>
                      <a:pt x="3259" y="2341"/>
                    </a:cubicBezTo>
                    <a:cubicBezTo>
                      <a:pt x="3275" y="2274"/>
                      <a:pt x="3309" y="2207"/>
                      <a:pt x="3342" y="2157"/>
                    </a:cubicBezTo>
                    <a:cubicBezTo>
                      <a:pt x="3509" y="1722"/>
                      <a:pt x="3476" y="1238"/>
                      <a:pt x="3242" y="837"/>
                    </a:cubicBezTo>
                    <a:cubicBezTo>
                      <a:pt x="2992" y="321"/>
                      <a:pt x="2468" y="1"/>
                      <a:pt x="19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5" name="Google Shape;2385;p65"/>
              <p:cNvSpPr/>
              <p:nvPr/>
            </p:nvSpPr>
            <p:spPr>
              <a:xfrm>
                <a:off x="5816275" y="3863125"/>
                <a:ext cx="83150" cy="8785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514" extrusionOk="0">
                    <a:moveTo>
                      <a:pt x="1494" y="515"/>
                    </a:moveTo>
                    <a:cubicBezTo>
                      <a:pt x="1553" y="515"/>
                      <a:pt x="1613" y="522"/>
                      <a:pt x="1671" y="535"/>
                    </a:cubicBezTo>
                    <a:cubicBezTo>
                      <a:pt x="2356" y="836"/>
                      <a:pt x="2707" y="1120"/>
                      <a:pt x="2740" y="1956"/>
                    </a:cubicBezTo>
                    <a:cubicBezTo>
                      <a:pt x="2708" y="2530"/>
                      <a:pt x="2208" y="2975"/>
                      <a:pt x="1636" y="2975"/>
                    </a:cubicBezTo>
                    <a:cubicBezTo>
                      <a:pt x="1625" y="2975"/>
                      <a:pt x="1615" y="2975"/>
                      <a:pt x="1604" y="2975"/>
                    </a:cubicBezTo>
                    <a:cubicBezTo>
                      <a:pt x="1437" y="2958"/>
                      <a:pt x="1287" y="2891"/>
                      <a:pt x="1153" y="2774"/>
                    </a:cubicBezTo>
                    <a:cubicBezTo>
                      <a:pt x="852" y="2524"/>
                      <a:pt x="518" y="2290"/>
                      <a:pt x="585" y="1855"/>
                    </a:cubicBezTo>
                    <a:cubicBezTo>
                      <a:pt x="535" y="1471"/>
                      <a:pt x="635" y="1087"/>
                      <a:pt x="886" y="786"/>
                    </a:cubicBezTo>
                    <a:cubicBezTo>
                      <a:pt x="1045" y="614"/>
                      <a:pt x="1267" y="515"/>
                      <a:pt x="1494" y="515"/>
                    </a:cubicBezTo>
                    <a:close/>
                    <a:moveTo>
                      <a:pt x="1523" y="1"/>
                    </a:moveTo>
                    <a:cubicBezTo>
                      <a:pt x="1053" y="1"/>
                      <a:pt x="548" y="203"/>
                      <a:pt x="318" y="652"/>
                    </a:cubicBezTo>
                    <a:cubicBezTo>
                      <a:pt x="101" y="1020"/>
                      <a:pt x="0" y="1421"/>
                      <a:pt x="34" y="1839"/>
                    </a:cubicBezTo>
                    <a:cubicBezTo>
                      <a:pt x="0" y="2106"/>
                      <a:pt x="67" y="2373"/>
                      <a:pt x="217" y="2591"/>
                    </a:cubicBezTo>
                    <a:cubicBezTo>
                      <a:pt x="334" y="2758"/>
                      <a:pt x="485" y="2891"/>
                      <a:pt x="602" y="3025"/>
                    </a:cubicBezTo>
                    <a:cubicBezTo>
                      <a:pt x="836" y="3276"/>
                      <a:pt x="1120" y="3426"/>
                      <a:pt x="1437" y="3493"/>
                    </a:cubicBezTo>
                    <a:cubicBezTo>
                      <a:pt x="1514" y="3507"/>
                      <a:pt x="1591" y="3513"/>
                      <a:pt x="1668" y="3513"/>
                    </a:cubicBezTo>
                    <a:cubicBezTo>
                      <a:pt x="2428" y="3513"/>
                      <a:pt x="3166" y="2863"/>
                      <a:pt x="3242" y="2089"/>
                    </a:cubicBezTo>
                    <a:cubicBezTo>
                      <a:pt x="3325" y="1237"/>
                      <a:pt x="2824" y="418"/>
                      <a:pt x="2022" y="84"/>
                    </a:cubicBezTo>
                    <a:cubicBezTo>
                      <a:pt x="1871" y="29"/>
                      <a:pt x="1699" y="1"/>
                      <a:pt x="15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6" name="Google Shape;2386;p65"/>
              <p:cNvSpPr/>
              <p:nvPr/>
            </p:nvSpPr>
            <p:spPr>
              <a:xfrm>
                <a:off x="5585700" y="3978750"/>
                <a:ext cx="80625" cy="45225"/>
              </a:xfrm>
              <a:custGeom>
                <a:avLst/>
                <a:gdLst/>
                <a:ahLst/>
                <a:cxnLst/>
                <a:rect l="l" t="t" r="r" b="b"/>
                <a:pathLst>
                  <a:path w="3225" h="1809" extrusionOk="0">
                    <a:moveTo>
                      <a:pt x="1979" y="0"/>
                    </a:moveTo>
                    <a:cubicBezTo>
                      <a:pt x="1927" y="0"/>
                      <a:pt x="1874" y="7"/>
                      <a:pt x="1821" y="21"/>
                    </a:cubicBezTo>
                    <a:cubicBezTo>
                      <a:pt x="1654" y="54"/>
                      <a:pt x="1487" y="88"/>
                      <a:pt x="1303" y="104"/>
                    </a:cubicBezTo>
                    <a:cubicBezTo>
                      <a:pt x="752" y="188"/>
                      <a:pt x="284" y="539"/>
                      <a:pt x="34" y="1040"/>
                    </a:cubicBezTo>
                    <a:cubicBezTo>
                      <a:pt x="34" y="1073"/>
                      <a:pt x="17" y="1090"/>
                      <a:pt x="0" y="1123"/>
                    </a:cubicBezTo>
                    <a:cubicBezTo>
                      <a:pt x="184" y="1157"/>
                      <a:pt x="368" y="1190"/>
                      <a:pt x="552" y="1224"/>
                    </a:cubicBezTo>
                    <a:cubicBezTo>
                      <a:pt x="685" y="956"/>
                      <a:pt x="919" y="773"/>
                      <a:pt x="1203" y="672"/>
                    </a:cubicBezTo>
                    <a:cubicBezTo>
                      <a:pt x="1454" y="622"/>
                      <a:pt x="1721" y="572"/>
                      <a:pt x="1988" y="555"/>
                    </a:cubicBezTo>
                    <a:cubicBezTo>
                      <a:pt x="2055" y="555"/>
                      <a:pt x="2122" y="589"/>
                      <a:pt x="2172" y="656"/>
                    </a:cubicBezTo>
                    <a:cubicBezTo>
                      <a:pt x="2323" y="839"/>
                      <a:pt x="2456" y="1040"/>
                      <a:pt x="2590" y="1257"/>
                    </a:cubicBezTo>
                    <a:cubicBezTo>
                      <a:pt x="2640" y="1391"/>
                      <a:pt x="2690" y="1524"/>
                      <a:pt x="2707" y="1675"/>
                    </a:cubicBezTo>
                    <a:lnTo>
                      <a:pt x="3225" y="1809"/>
                    </a:lnTo>
                    <a:cubicBezTo>
                      <a:pt x="3225" y="1742"/>
                      <a:pt x="3225" y="1692"/>
                      <a:pt x="3225" y="1658"/>
                    </a:cubicBezTo>
                    <a:cubicBezTo>
                      <a:pt x="3208" y="1541"/>
                      <a:pt x="3191" y="1424"/>
                      <a:pt x="3158" y="1324"/>
                    </a:cubicBezTo>
                    <a:cubicBezTo>
                      <a:pt x="3024" y="906"/>
                      <a:pt x="2807" y="555"/>
                      <a:pt x="2506" y="255"/>
                    </a:cubicBezTo>
                    <a:cubicBezTo>
                      <a:pt x="2374" y="96"/>
                      <a:pt x="2179" y="0"/>
                      <a:pt x="197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7" name="Google Shape;2387;p65"/>
              <p:cNvSpPr/>
              <p:nvPr/>
            </p:nvSpPr>
            <p:spPr>
              <a:xfrm>
                <a:off x="5823375" y="4016125"/>
                <a:ext cx="852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3409" h="2169" extrusionOk="0">
                    <a:moveTo>
                      <a:pt x="1664" y="0"/>
                    </a:moveTo>
                    <a:cubicBezTo>
                      <a:pt x="1595" y="0"/>
                      <a:pt x="1524" y="4"/>
                      <a:pt x="1454" y="13"/>
                    </a:cubicBezTo>
                    <a:cubicBezTo>
                      <a:pt x="1387" y="13"/>
                      <a:pt x="1287" y="13"/>
                      <a:pt x="1187" y="29"/>
                    </a:cubicBezTo>
                    <a:cubicBezTo>
                      <a:pt x="585" y="63"/>
                      <a:pt x="84" y="547"/>
                      <a:pt x="34" y="1166"/>
                    </a:cubicBezTo>
                    <a:cubicBezTo>
                      <a:pt x="0" y="1400"/>
                      <a:pt x="34" y="1633"/>
                      <a:pt x="101" y="1851"/>
                    </a:cubicBezTo>
                    <a:cubicBezTo>
                      <a:pt x="301" y="1884"/>
                      <a:pt x="502" y="1918"/>
                      <a:pt x="702" y="1951"/>
                    </a:cubicBezTo>
                    <a:cubicBezTo>
                      <a:pt x="568" y="1700"/>
                      <a:pt x="518" y="1416"/>
                      <a:pt x="568" y="1149"/>
                    </a:cubicBezTo>
                    <a:cubicBezTo>
                      <a:pt x="635" y="831"/>
                      <a:pt x="886" y="598"/>
                      <a:pt x="1187" y="547"/>
                    </a:cubicBezTo>
                    <a:cubicBezTo>
                      <a:pt x="1387" y="531"/>
                      <a:pt x="1571" y="514"/>
                      <a:pt x="1755" y="514"/>
                    </a:cubicBezTo>
                    <a:cubicBezTo>
                      <a:pt x="1939" y="514"/>
                      <a:pt x="2106" y="581"/>
                      <a:pt x="2239" y="715"/>
                    </a:cubicBezTo>
                    <a:cubicBezTo>
                      <a:pt x="2273" y="765"/>
                      <a:pt x="2340" y="798"/>
                      <a:pt x="2390" y="798"/>
                    </a:cubicBezTo>
                    <a:cubicBezTo>
                      <a:pt x="2590" y="848"/>
                      <a:pt x="2724" y="999"/>
                      <a:pt x="2774" y="1182"/>
                    </a:cubicBezTo>
                    <a:cubicBezTo>
                      <a:pt x="2824" y="1349"/>
                      <a:pt x="2841" y="1517"/>
                      <a:pt x="2874" y="1684"/>
                    </a:cubicBezTo>
                    <a:cubicBezTo>
                      <a:pt x="2891" y="1851"/>
                      <a:pt x="2857" y="2018"/>
                      <a:pt x="2757" y="2151"/>
                    </a:cubicBezTo>
                    <a:cubicBezTo>
                      <a:pt x="2941" y="2168"/>
                      <a:pt x="3142" y="2168"/>
                      <a:pt x="3342" y="2168"/>
                    </a:cubicBezTo>
                    <a:cubicBezTo>
                      <a:pt x="3359" y="2101"/>
                      <a:pt x="3375" y="2034"/>
                      <a:pt x="3375" y="1968"/>
                    </a:cubicBezTo>
                    <a:cubicBezTo>
                      <a:pt x="3409" y="1299"/>
                      <a:pt x="3325" y="681"/>
                      <a:pt x="2624" y="297"/>
                    </a:cubicBezTo>
                    <a:cubicBezTo>
                      <a:pt x="2346" y="102"/>
                      <a:pt x="2010" y="0"/>
                      <a:pt x="16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8" name="Google Shape;2388;p65"/>
              <p:cNvSpPr/>
              <p:nvPr/>
            </p:nvSpPr>
            <p:spPr>
              <a:xfrm>
                <a:off x="5386450" y="3470425"/>
                <a:ext cx="74375" cy="80700"/>
              </a:xfrm>
              <a:custGeom>
                <a:avLst/>
                <a:gdLst/>
                <a:ahLst/>
                <a:cxnLst/>
                <a:rect l="l" t="t" r="r" b="b"/>
                <a:pathLst>
                  <a:path w="2975" h="3228" extrusionOk="0">
                    <a:moveTo>
                      <a:pt x="1662" y="1"/>
                    </a:moveTo>
                    <a:cubicBezTo>
                      <a:pt x="1643" y="1"/>
                      <a:pt x="1623" y="2"/>
                      <a:pt x="1604" y="3"/>
                    </a:cubicBezTo>
                    <a:cubicBezTo>
                      <a:pt x="1420" y="220"/>
                      <a:pt x="1237" y="420"/>
                      <a:pt x="1070" y="654"/>
                    </a:cubicBezTo>
                    <a:cubicBezTo>
                      <a:pt x="1220" y="594"/>
                      <a:pt x="1382" y="564"/>
                      <a:pt x="1546" y="564"/>
                    </a:cubicBezTo>
                    <a:cubicBezTo>
                      <a:pt x="1655" y="564"/>
                      <a:pt x="1765" y="578"/>
                      <a:pt x="1872" y="604"/>
                    </a:cubicBezTo>
                    <a:cubicBezTo>
                      <a:pt x="2055" y="654"/>
                      <a:pt x="2222" y="821"/>
                      <a:pt x="2256" y="1022"/>
                    </a:cubicBezTo>
                    <a:cubicBezTo>
                      <a:pt x="2323" y="1222"/>
                      <a:pt x="2373" y="1423"/>
                      <a:pt x="2406" y="1623"/>
                    </a:cubicBezTo>
                    <a:cubicBezTo>
                      <a:pt x="2406" y="1774"/>
                      <a:pt x="2389" y="1924"/>
                      <a:pt x="2373" y="2091"/>
                    </a:cubicBezTo>
                    <a:cubicBezTo>
                      <a:pt x="2323" y="2309"/>
                      <a:pt x="2156" y="2492"/>
                      <a:pt x="1922" y="2559"/>
                    </a:cubicBezTo>
                    <a:cubicBezTo>
                      <a:pt x="1654" y="2609"/>
                      <a:pt x="1404" y="2659"/>
                      <a:pt x="1136" y="2676"/>
                    </a:cubicBezTo>
                    <a:cubicBezTo>
                      <a:pt x="1019" y="2676"/>
                      <a:pt x="902" y="2626"/>
                      <a:pt x="819" y="2542"/>
                    </a:cubicBezTo>
                    <a:cubicBezTo>
                      <a:pt x="552" y="2342"/>
                      <a:pt x="384" y="2041"/>
                      <a:pt x="368" y="1707"/>
                    </a:cubicBezTo>
                    <a:cubicBezTo>
                      <a:pt x="234" y="1941"/>
                      <a:pt x="117" y="2175"/>
                      <a:pt x="0" y="2409"/>
                    </a:cubicBezTo>
                    <a:cubicBezTo>
                      <a:pt x="134" y="2626"/>
                      <a:pt x="284" y="2810"/>
                      <a:pt x="468" y="2977"/>
                    </a:cubicBezTo>
                    <a:cubicBezTo>
                      <a:pt x="635" y="3144"/>
                      <a:pt x="852" y="3227"/>
                      <a:pt x="1086" y="3227"/>
                    </a:cubicBezTo>
                    <a:cubicBezTo>
                      <a:pt x="1471" y="3227"/>
                      <a:pt x="1855" y="3161"/>
                      <a:pt x="2206" y="3027"/>
                    </a:cubicBezTo>
                    <a:cubicBezTo>
                      <a:pt x="2406" y="2943"/>
                      <a:pt x="2573" y="2810"/>
                      <a:pt x="2707" y="2626"/>
                    </a:cubicBezTo>
                    <a:cubicBezTo>
                      <a:pt x="2891" y="2325"/>
                      <a:pt x="2974" y="1974"/>
                      <a:pt x="2924" y="1623"/>
                    </a:cubicBezTo>
                    <a:cubicBezTo>
                      <a:pt x="2891" y="1406"/>
                      <a:pt x="2874" y="1206"/>
                      <a:pt x="2824" y="1005"/>
                    </a:cubicBezTo>
                    <a:cubicBezTo>
                      <a:pt x="2695" y="441"/>
                      <a:pt x="2192" y="1"/>
                      <a:pt x="16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9" name="Google Shape;2389;p65"/>
              <p:cNvSpPr/>
              <p:nvPr/>
            </p:nvSpPr>
            <p:spPr>
              <a:xfrm>
                <a:off x="5213500" y="3677675"/>
                <a:ext cx="8607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3443" h="2267" extrusionOk="0">
                    <a:moveTo>
                      <a:pt x="2975" y="0"/>
                    </a:moveTo>
                    <a:cubicBezTo>
                      <a:pt x="2825" y="84"/>
                      <a:pt x="2641" y="167"/>
                      <a:pt x="2474" y="234"/>
                    </a:cubicBezTo>
                    <a:cubicBezTo>
                      <a:pt x="2724" y="451"/>
                      <a:pt x="2875" y="719"/>
                      <a:pt x="2774" y="1053"/>
                    </a:cubicBezTo>
                    <a:cubicBezTo>
                      <a:pt x="2657" y="1404"/>
                      <a:pt x="2357" y="1654"/>
                      <a:pt x="2006" y="1704"/>
                    </a:cubicBezTo>
                    <a:cubicBezTo>
                      <a:pt x="1939" y="1704"/>
                      <a:pt x="1872" y="1721"/>
                      <a:pt x="1789" y="1721"/>
                    </a:cubicBezTo>
                    <a:cubicBezTo>
                      <a:pt x="1752" y="1726"/>
                      <a:pt x="1715" y="1728"/>
                      <a:pt x="1678" y="1728"/>
                    </a:cubicBezTo>
                    <a:cubicBezTo>
                      <a:pt x="1465" y="1728"/>
                      <a:pt x="1258" y="1649"/>
                      <a:pt x="1087" y="1521"/>
                    </a:cubicBezTo>
                    <a:cubicBezTo>
                      <a:pt x="853" y="1370"/>
                      <a:pt x="669" y="1170"/>
                      <a:pt x="535" y="936"/>
                    </a:cubicBezTo>
                    <a:lnTo>
                      <a:pt x="68" y="1070"/>
                    </a:lnTo>
                    <a:lnTo>
                      <a:pt x="1" y="1086"/>
                    </a:lnTo>
                    <a:cubicBezTo>
                      <a:pt x="281" y="1662"/>
                      <a:pt x="966" y="2266"/>
                      <a:pt x="1612" y="2266"/>
                    </a:cubicBezTo>
                    <a:cubicBezTo>
                      <a:pt x="1660" y="2266"/>
                      <a:pt x="1708" y="2263"/>
                      <a:pt x="1755" y="2256"/>
                    </a:cubicBezTo>
                    <a:cubicBezTo>
                      <a:pt x="1772" y="2256"/>
                      <a:pt x="1789" y="2257"/>
                      <a:pt x="1806" y="2257"/>
                    </a:cubicBezTo>
                    <a:cubicBezTo>
                      <a:pt x="2288" y="2257"/>
                      <a:pt x="2735" y="2026"/>
                      <a:pt x="3042" y="1654"/>
                    </a:cubicBezTo>
                    <a:cubicBezTo>
                      <a:pt x="3443" y="1170"/>
                      <a:pt x="3426" y="451"/>
                      <a:pt x="297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0" name="Google Shape;2390;p65"/>
              <p:cNvSpPr/>
              <p:nvPr/>
            </p:nvSpPr>
            <p:spPr>
              <a:xfrm>
                <a:off x="5257375" y="3937950"/>
                <a:ext cx="81900" cy="82700"/>
              </a:xfrm>
              <a:custGeom>
                <a:avLst/>
                <a:gdLst/>
                <a:ahLst/>
                <a:cxnLst/>
                <a:rect l="l" t="t" r="r" b="b"/>
                <a:pathLst>
                  <a:path w="3276" h="3308" extrusionOk="0">
                    <a:moveTo>
                      <a:pt x="1629" y="549"/>
                    </a:moveTo>
                    <a:cubicBezTo>
                      <a:pt x="1827" y="549"/>
                      <a:pt x="1996" y="670"/>
                      <a:pt x="2156" y="817"/>
                    </a:cubicBezTo>
                    <a:cubicBezTo>
                      <a:pt x="2506" y="1135"/>
                      <a:pt x="2640" y="1385"/>
                      <a:pt x="2657" y="1770"/>
                    </a:cubicBezTo>
                    <a:cubicBezTo>
                      <a:pt x="2707" y="2054"/>
                      <a:pt x="2356" y="2522"/>
                      <a:pt x="1922" y="2672"/>
                    </a:cubicBezTo>
                    <a:cubicBezTo>
                      <a:pt x="1821" y="2705"/>
                      <a:pt x="1721" y="2739"/>
                      <a:pt x="1621" y="2755"/>
                    </a:cubicBezTo>
                    <a:cubicBezTo>
                      <a:pt x="1575" y="2767"/>
                      <a:pt x="1528" y="2772"/>
                      <a:pt x="1481" y="2772"/>
                    </a:cubicBezTo>
                    <a:cubicBezTo>
                      <a:pt x="1324" y="2772"/>
                      <a:pt x="1169" y="2712"/>
                      <a:pt x="1053" y="2622"/>
                    </a:cubicBezTo>
                    <a:cubicBezTo>
                      <a:pt x="568" y="2254"/>
                      <a:pt x="535" y="1786"/>
                      <a:pt x="585" y="1252"/>
                    </a:cubicBezTo>
                    <a:cubicBezTo>
                      <a:pt x="652" y="901"/>
                      <a:pt x="953" y="633"/>
                      <a:pt x="1320" y="600"/>
                    </a:cubicBezTo>
                    <a:lnTo>
                      <a:pt x="1404" y="600"/>
                    </a:lnTo>
                    <a:cubicBezTo>
                      <a:pt x="1483" y="565"/>
                      <a:pt x="1558" y="549"/>
                      <a:pt x="1629" y="549"/>
                    </a:cubicBezTo>
                    <a:close/>
                    <a:moveTo>
                      <a:pt x="1660" y="0"/>
                    </a:moveTo>
                    <a:cubicBezTo>
                      <a:pt x="1609" y="0"/>
                      <a:pt x="1557" y="5"/>
                      <a:pt x="1504" y="15"/>
                    </a:cubicBezTo>
                    <a:cubicBezTo>
                      <a:pt x="1120" y="15"/>
                      <a:pt x="752" y="149"/>
                      <a:pt x="485" y="416"/>
                    </a:cubicBezTo>
                    <a:cubicBezTo>
                      <a:pt x="134" y="717"/>
                      <a:pt x="50" y="1118"/>
                      <a:pt x="34" y="1586"/>
                    </a:cubicBezTo>
                    <a:cubicBezTo>
                      <a:pt x="0" y="2187"/>
                      <a:pt x="301" y="2772"/>
                      <a:pt x="819" y="3090"/>
                    </a:cubicBezTo>
                    <a:cubicBezTo>
                      <a:pt x="986" y="3207"/>
                      <a:pt x="1170" y="3290"/>
                      <a:pt x="1387" y="3307"/>
                    </a:cubicBezTo>
                    <a:cubicBezTo>
                      <a:pt x="1408" y="3308"/>
                      <a:pt x="1430" y="3308"/>
                      <a:pt x="1451" y="3308"/>
                    </a:cubicBezTo>
                    <a:cubicBezTo>
                      <a:pt x="1897" y="3308"/>
                      <a:pt x="2339" y="3142"/>
                      <a:pt x="2674" y="2839"/>
                    </a:cubicBezTo>
                    <a:cubicBezTo>
                      <a:pt x="3041" y="2488"/>
                      <a:pt x="3275" y="2087"/>
                      <a:pt x="3175" y="1536"/>
                    </a:cubicBezTo>
                    <a:cubicBezTo>
                      <a:pt x="3075" y="1068"/>
                      <a:pt x="2824" y="633"/>
                      <a:pt x="2423" y="333"/>
                    </a:cubicBezTo>
                    <a:cubicBezTo>
                      <a:pt x="2182" y="149"/>
                      <a:pt x="1941" y="0"/>
                      <a:pt x="166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1" name="Google Shape;2391;p65"/>
              <p:cNvSpPr/>
              <p:nvPr/>
            </p:nvSpPr>
            <p:spPr>
              <a:xfrm>
                <a:off x="5573150" y="3855775"/>
                <a:ext cx="76475" cy="83275"/>
              </a:xfrm>
              <a:custGeom>
                <a:avLst/>
                <a:gdLst/>
                <a:ahLst/>
                <a:cxnLst/>
                <a:rect l="l" t="t" r="r" b="b"/>
                <a:pathLst>
                  <a:path w="3059" h="3331" extrusionOk="0">
                    <a:moveTo>
                      <a:pt x="1792" y="659"/>
                    </a:moveTo>
                    <a:cubicBezTo>
                      <a:pt x="1947" y="659"/>
                      <a:pt x="2090" y="760"/>
                      <a:pt x="2223" y="946"/>
                    </a:cubicBezTo>
                    <a:cubicBezTo>
                      <a:pt x="2457" y="1247"/>
                      <a:pt x="2557" y="1615"/>
                      <a:pt x="2507" y="1982"/>
                    </a:cubicBezTo>
                    <a:cubicBezTo>
                      <a:pt x="2433" y="2479"/>
                      <a:pt x="1998" y="2809"/>
                      <a:pt x="1540" y="2809"/>
                    </a:cubicBezTo>
                    <a:cubicBezTo>
                      <a:pt x="1382" y="2809"/>
                      <a:pt x="1221" y="2770"/>
                      <a:pt x="1070" y="2684"/>
                    </a:cubicBezTo>
                    <a:cubicBezTo>
                      <a:pt x="686" y="2500"/>
                      <a:pt x="485" y="2066"/>
                      <a:pt x="619" y="1665"/>
                    </a:cubicBezTo>
                    <a:cubicBezTo>
                      <a:pt x="653" y="1481"/>
                      <a:pt x="703" y="1314"/>
                      <a:pt x="786" y="1147"/>
                    </a:cubicBezTo>
                    <a:cubicBezTo>
                      <a:pt x="1003" y="779"/>
                      <a:pt x="1120" y="729"/>
                      <a:pt x="1672" y="679"/>
                    </a:cubicBezTo>
                    <a:cubicBezTo>
                      <a:pt x="1713" y="665"/>
                      <a:pt x="1753" y="659"/>
                      <a:pt x="1792" y="659"/>
                    </a:cubicBezTo>
                    <a:close/>
                    <a:moveTo>
                      <a:pt x="1437" y="1"/>
                    </a:moveTo>
                    <a:cubicBezTo>
                      <a:pt x="1337" y="1"/>
                      <a:pt x="1237" y="10"/>
                      <a:pt x="1137" y="27"/>
                    </a:cubicBezTo>
                    <a:cubicBezTo>
                      <a:pt x="1070" y="44"/>
                      <a:pt x="1020" y="78"/>
                      <a:pt x="970" y="128"/>
                    </a:cubicBezTo>
                    <a:cubicBezTo>
                      <a:pt x="903" y="194"/>
                      <a:pt x="853" y="278"/>
                      <a:pt x="786" y="345"/>
                    </a:cubicBezTo>
                    <a:cubicBezTo>
                      <a:pt x="469" y="595"/>
                      <a:pt x="252" y="946"/>
                      <a:pt x="135" y="1314"/>
                    </a:cubicBezTo>
                    <a:cubicBezTo>
                      <a:pt x="1" y="1899"/>
                      <a:pt x="18" y="2433"/>
                      <a:pt x="469" y="2885"/>
                    </a:cubicBezTo>
                    <a:cubicBezTo>
                      <a:pt x="752" y="3178"/>
                      <a:pt x="1141" y="3331"/>
                      <a:pt x="1533" y="3331"/>
                    </a:cubicBezTo>
                    <a:cubicBezTo>
                      <a:pt x="1787" y="3331"/>
                      <a:pt x="2043" y="3267"/>
                      <a:pt x="2273" y="3135"/>
                    </a:cubicBezTo>
                    <a:cubicBezTo>
                      <a:pt x="2758" y="2851"/>
                      <a:pt x="3042" y="2333"/>
                      <a:pt x="3059" y="1765"/>
                    </a:cubicBezTo>
                    <a:cubicBezTo>
                      <a:pt x="3025" y="1615"/>
                      <a:pt x="3008" y="1448"/>
                      <a:pt x="2958" y="1297"/>
                    </a:cubicBezTo>
                    <a:cubicBezTo>
                      <a:pt x="2875" y="1080"/>
                      <a:pt x="2791" y="880"/>
                      <a:pt x="2691" y="679"/>
                    </a:cubicBezTo>
                    <a:cubicBezTo>
                      <a:pt x="2624" y="545"/>
                      <a:pt x="2557" y="428"/>
                      <a:pt x="2440" y="328"/>
                    </a:cubicBezTo>
                    <a:cubicBezTo>
                      <a:pt x="2151" y="118"/>
                      <a:pt x="1801" y="1"/>
                      <a:pt x="14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2" name="Google Shape;2392;p65"/>
              <p:cNvSpPr/>
              <p:nvPr/>
            </p:nvSpPr>
            <p:spPr>
              <a:xfrm>
                <a:off x="5606150" y="3684225"/>
                <a:ext cx="83150" cy="80825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233" extrusionOk="0">
                    <a:moveTo>
                      <a:pt x="1221" y="540"/>
                    </a:moveTo>
                    <a:cubicBezTo>
                      <a:pt x="1488" y="557"/>
                      <a:pt x="1772" y="607"/>
                      <a:pt x="2039" y="674"/>
                    </a:cubicBezTo>
                    <a:cubicBezTo>
                      <a:pt x="2273" y="757"/>
                      <a:pt x="2490" y="908"/>
                      <a:pt x="2624" y="1125"/>
                    </a:cubicBezTo>
                    <a:cubicBezTo>
                      <a:pt x="2674" y="1242"/>
                      <a:pt x="2708" y="1359"/>
                      <a:pt x="2724" y="1476"/>
                    </a:cubicBezTo>
                    <a:cubicBezTo>
                      <a:pt x="2791" y="1877"/>
                      <a:pt x="2206" y="2629"/>
                      <a:pt x="1755" y="2696"/>
                    </a:cubicBezTo>
                    <a:cubicBezTo>
                      <a:pt x="1707" y="2703"/>
                      <a:pt x="1660" y="2707"/>
                      <a:pt x="1615" y="2707"/>
                    </a:cubicBezTo>
                    <a:cubicBezTo>
                      <a:pt x="1276" y="2707"/>
                      <a:pt x="1047" y="2493"/>
                      <a:pt x="870" y="2228"/>
                    </a:cubicBezTo>
                    <a:cubicBezTo>
                      <a:pt x="686" y="1977"/>
                      <a:pt x="586" y="1693"/>
                      <a:pt x="569" y="1392"/>
                    </a:cubicBezTo>
                    <a:cubicBezTo>
                      <a:pt x="552" y="1142"/>
                      <a:pt x="653" y="874"/>
                      <a:pt x="836" y="707"/>
                    </a:cubicBezTo>
                    <a:cubicBezTo>
                      <a:pt x="937" y="607"/>
                      <a:pt x="1070" y="540"/>
                      <a:pt x="1221" y="540"/>
                    </a:cubicBezTo>
                    <a:close/>
                    <a:moveTo>
                      <a:pt x="1399" y="0"/>
                    </a:moveTo>
                    <a:cubicBezTo>
                      <a:pt x="1351" y="0"/>
                      <a:pt x="1302" y="2"/>
                      <a:pt x="1254" y="5"/>
                    </a:cubicBezTo>
                    <a:cubicBezTo>
                      <a:pt x="1227" y="4"/>
                      <a:pt x="1201" y="3"/>
                      <a:pt x="1175" y="3"/>
                    </a:cubicBezTo>
                    <a:cubicBezTo>
                      <a:pt x="489" y="3"/>
                      <a:pt x="99" y="629"/>
                      <a:pt x="51" y="1209"/>
                    </a:cubicBezTo>
                    <a:cubicBezTo>
                      <a:pt x="1" y="1827"/>
                      <a:pt x="251" y="2445"/>
                      <a:pt x="719" y="2863"/>
                    </a:cubicBezTo>
                    <a:cubicBezTo>
                      <a:pt x="965" y="3108"/>
                      <a:pt x="1285" y="3232"/>
                      <a:pt x="1609" y="3232"/>
                    </a:cubicBezTo>
                    <a:cubicBezTo>
                      <a:pt x="1836" y="3232"/>
                      <a:pt x="2066" y="3171"/>
                      <a:pt x="2273" y="3046"/>
                    </a:cubicBezTo>
                    <a:cubicBezTo>
                      <a:pt x="2724" y="2796"/>
                      <a:pt x="3059" y="2361"/>
                      <a:pt x="3192" y="1860"/>
                    </a:cubicBezTo>
                    <a:cubicBezTo>
                      <a:pt x="3326" y="1526"/>
                      <a:pt x="3276" y="1125"/>
                      <a:pt x="3042" y="841"/>
                    </a:cubicBezTo>
                    <a:cubicBezTo>
                      <a:pt x="2653" y="312"/>
                      <a:pt x="2047" y="0"/>
                      <a:pt x="13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3" name="Google Shape;2393;p65"/>
              <p:cNvSpPr/>
              <p:nvPr/>
            </p:nvSpPr>
            <p:spPr>
              <a:xfrm>
                <a:off x="5697225" y="3934825"/>
                <a:ext cx="78550" cy="82075"/>
              </a:xfrm>
              <a:custGeom>
                <a:avLst/>
                <a:gdLst/>
                <a:ahLst/>
                <a:cxnLst/>
                <a:rect l="l" t="t" r="r" b="b"/>
                <a:pathLst>
                  <a:path w="3142" h="3283" extrusionOk="0">
                    <a:moveTo>
                      <a:pt x="1621" y="554"/>
                    </a:moveTo>
                    <a:cubicBezTo>
                      <a:pt x="1654" y="554"/>
                      <a:pt x="1688" y="555"/>
                      <a:pt x="1721" y="558"/>
                    </a:cubicBezTo>
                    <a:cubicBezTo>
                      <a:pt x="1939" y="591"/>
                      <a:pt x="2122" y="675"/>
                      <a:pt x="2289" y="809"/>
                    </a:cubicBezTo>
                    <a:cubicBezTo>
                      <a:pt x="2440" y="942"/>
                      <a:pt x="2523" y="1143"/>
                      <a:pt x="2523" y="1360"/>
                    </a:cubicBezTo>
                    <a:cubicBezTo>
                      <a:pt x="2523" y="1410"/>
                      <a:pt x="2540" y="1477"/>
                      <a:pt x="2540" y="1544"/>
                    </a:cubicBezTo>
                    <a:lnTo>
                      <a:pt x="2573" y="1544"/>
                    </a:lnTo>
                    <a:cubicBezTo>
                      <a:pt x="2557" y="1711"/>
                      <a:pt x="2523" y="1895"/>
                      <a:pt x="2490" y="2062"/>
                    </a:cubicBezTo>
                    <a:cubicBezTo>
                      <a:pt x="2340" y="2530"/>
                      <a:pt x="1939" y="2647"/>
                      <a:pt x="1538" y="2747"/>
                    </a:cubicBezTo>
                    <a:cubicBezTo>
                      <a:pt x="1500" y="2757"/>
                      <a:pt x="1460" y="2762"/>
                      <a:pt x="1419" y="2762"/>
                    </a:cubicBezTo>
                    <a:cubicBezTo>
                      <a:pt x="1121" y="2762"/>
                      <a:pt x="774" y="2504"/>
                      <a:pt x="685" y="2195"/>
                    </a:cubicBezTo>
                    <a:cubicBezTo>
                      <a:pt x="602" y="1995"/>
                      <a:pt x="568" y="1778"/>
                      <a:pt x="552" y="1560"/>
                    </a:cubicBezTo>
                    <a:cubicBezTo>
                      <a:pt x="518" y="1159"/>
                      <a:pt x="752" y="792"/>
                      <a:pt x="1137" y="658"/>
                    </a:cubicBezTo>
                    <a:cubicBezTo>
                      <a:pt x="1290" y="589"/>
                      <a:pt x="1454" y="554"/>
                      <a:pt x="1621" y="554"/>
                    </a:cubicBezTo>
                    <a:close/>
                    <a:moveTo>
                      <a:pt x="1662" y="0"/>
                    </a:moveTo>
                    <a:cubicBezTo>
                      <a:pt x="1350" y="0"/>
                      <a:pt x="1040" y="82"/>
                      <a:pt x="769" y="241"/>
                    </a:cubicBezTo>
                    <a:cubicBezTo>
                      <a:pt x="351" y="458"/>
                      <a:pt x="67" y="892"/>
                      <a:pt x="17" y="1360"/>
                    </a:cubicBezTo>
                    <a:cubicBezTo>
                      <a:pt x="0" y="1661"/>
                      <a:pt x="34" y="1978"/>
                      <a:pt x="134" y="2262"/>
                    </a:cubicBezTo>
                    <a:cubicBezTo>
                      <a:pt x="284" y="2847"/>
                      <a:pt x="802" y="3265"/>
                      <a:pt x="1404" y="3281"/>
                    </a:cubicBezTo>
                    <a:cubicBezTo>
                      <a:pt x="1424" y="3282"/>
                      <a:pt x="1444" y="3283"/>
                      <a:pt x="1463" y="3283"/>
                    </a:cubicBezTo>
                    <a:cubicBezTo>
                      <a:pt x="1878" y="3283"/>
                      <a:pt x="2287" y="3117"/>
                      <a:pt x="2590" y="2830"/>
                    </a:cubicBezTo>
                    <a:cubicBezTo>
                      <a:pt x="2958" y="2513"/>
                      <a:pt x="3142" y="2028"/>
                      <a:pt x="3058" y="1560"/>
                    </a:cubicBezTo>
                    <a:cubicBezTo>
                      <a:pt x="3075" y="1260"/>
                      <a:pt x="3008" y="976"/>
                      <a:pt x="2874" y="725"/>
                    </a:cubicBezTo>
                    <a:cubicBezTo>
                      <a:pt x="2724" y="408"/>
                      <a:pt x="2440" y="157"/>
                      <a:pt x="2106" y="57"/>
                    </a:cubicBezTo>
                    <a:cubicBezTo>
                      <a:pt x="1960" y="19"/>
                      <a:pt x="1811" y="0"/>
                      <a:pt x="16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4" name="Google Shape;2394;p65"/>
              <p:cNvSpPr/>
              <p:nvPr/>
            </p:nvSpPr>
            <p:spPr>
              <a:xfrm>
                <a:off x="5954125" y="3944575"/>
                <a:ext cx="76875" cy="83575"/>
              </a:xfrm>
              <a:custGeom>
                <a:avLst/>
                <a:gdLst/>
                <a:ahLst/>
                <a:cxnLst/>
                <a:rect l="l" t="t" r="r" b="b"/>
                <a:pathLst>
                  <a:path w="3075" h="3343" extrusionOk="0">
                    <a:moveTo>
                      <a:pt x="1153" y="532"/>
                    </a:moveTo>
                    <a:cubicBezTo>
                      <a:pt x="1170" y="532"/>
                      <a:pt x="1186" y="533"/>
                      <a:pt x="1203" y="536"/>
                    </a:cubicBezTo>
                    <a:cubicBezTo>
                      <a:pt x="1420" y="536"/>
                      <a:pt x="1638" y="586"/>
                      <a:pt x="1838" y="653"/>
                    </a:cubicBezTo>
                    <a:cubicBezTo>
                      <a:pt x="2206" y="853"/>
                      <a:pt x="2456" y="1204"/>
                      <a:pt x="2523" y="1622"/>
                    </a:cubicBezTo>
                    <a:cubicBezTo>
                      <a:pt x="2523" y="1655"/>
                      <a:pt x="2540" y="1688"/>
                      <a:pt x="2540" y="1739"/>
                    </a:cubicBezTo>
                    <a:cubicBezTo>
                      <a:pt x="2573" y="1989"/>
                      <a:pt x="2607" y="2223"/>
                      <a:pt x="2356" y="2407"/>
                    </a:cubicBezTo>
                    <a:cubicBezTo>
                      <a:pt x="2139" y="2557"/>
                      <a:pt x="1988" y="2724"/>
                      <a:pt x="1721" y="2741"/>
                    </a:cubicBezTo>
                    <a:cubicBezTo>
                      <a:pt x="1638" y="2741"/>
                      <a:pt x="1554" y="2758"/>
                      <a:pt x="1470" y="2775"/>
                    </a:cubicBezTo>
                    <a:cubicBezTo>
                      <a:pt x="1427" y="2790"/>
                      <a:pt x="1384" y="2798"/>
                      <a:pt x="1342" y="2798"/>
                    </a:cubicBezTo>
                    <a:cubicBezTo>
                      <a:pt x="1206" y="2798"/>
                      <a:pt x="1083" y="2719"/>
                      <a:pt x="1019" y="2591"/>
                    </a:cubicBezTo>
                    <a:cubicBezTo>
                      <a:pt x="752" y="2273"/>
                      <a:pt x="618" y="1872"/>
                      <a:pt x="618" y="1455"/>
                    </a:cubicBezTo>
                    <a:cubicBezTo>
                      <a:pt x="551" y="1170"/>
                      <a:pt x="635" y="886"/>
                      <a:pt x="852" y="686"/>
                    </a:cubicBezTo>
                    <a:cubicBezTo>
                      <a:pt x="925" y="584"/>
                      <a:pt x="1037" y="532"/>
                      <a:pt x="1153" y="532"/>
                    </a:cubicBezTo>
                    <a:close/>
                    <a:moveTo>
                      <a:pt x="1253" y="1"/>
                    </a:moveTo>
                    <a:cubicBezTo>
                      <a:pt x="1016" y="1"/>
                      <a:pt x="773" y="13"/>
                      <a:pt x="568" y="218"/>
                    </a:cubicBezTo>
                    <a:cubicBezTo>
                      <a:pt x="217" y="569"/>
                      <a:pt x="0" y="987"/>
                      <a:pt x="100" y="1471"/>
                    </a:cubicBezTo>
                    <a:cubicBezTo>
                      <a:pt x="84" y="2089"/>
                      <a:pt x="351" y="2708"/>
                      <a:pt x="802" y="3142"/>
                    </a:cubicBezTo>
                    <a:cubicBezTo>
                      <a:pt x="936" y="3276"/>
                      <a:pt x="1103" y="3343"/>
                      <a:pt x="1287" y="3343"/>
                    </a:cubicBezTo>
                    <a:cubicBezTo>
                      <a:pt x="1888" y="3309"/>
                      <a:pt x="2423" y="3159"/>
                      <a:pt x="2841" y="2674"/>
                    </a:cubicBezTo>
                    <a:cubicBezTo>
                      <a:pt x="2991" y="2507"/>
                      <a:pt x="3074" y="2290"/>
                      <a:pt x="3074" y="2073"/>
                    </a:cubicBezTo>
                    <a:cubicBezTo>
                      <a:pt x="3074" y="1922"/>
                      <a:pt x="3058" y="1789"/>
                      <a:pt x="3058" y="1655"/>
                    </a:cubicBezTo>
                    <a:cubicBezTo>
                      <a:pt x="2991" y="953"/>
                      <a:pt x="2356" y="1"/>
                      <a:pt x="1354" y="1"/>
                    </a:cubicBezTo>
                    <a:cubicBezTo>
                      <a:pt x="1320" y="1"/>
                      <a:pt x="1286" y="1"/>
                      <a:pt x="1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5" name="Google Shape;2395;p65"/>
              <p:cNvSpPr/>
              <p:nvPr/>
            </p:nvSpPr>
            <p:spPr>
              <a:xfrm>
                <a:off x="5962050" y="3635200"/>
                <a:ext cx="78150" cy="81675"/>
              </a:xfrm>
              <a:custGeom>
                <a:avLst/>
                <a:gdLst/>
                <a:ahLst/>
                <a:cxnLst/>
                <a:rect l="l" t="t" r="r" b="b"/>
                <a:pathLst>
                  <a:path w="3126" h="3267" extrusionOk="0">
                    <a:moveTo>
                      <a:pt x="1420" y="538"/>
                    </a:moveTo>
                    <a:cubicBezTo>
                      <a:pt x="1594" y="538"/>
                      <a:pt x="1767" y="602"/>
                      <a:pt x="1905" y="730"/>
                    </a:cubicBezTo>
                    <a:cubicBezTo>
                      <a:pt x="2373" y="1081"/>
                      <a:pt x="2624" y="1666"/>
                      <a:pt x="2557" y="2267"/>
                    </a:cubicBezTo>
                    <a:cubicBezTo>
                      <a:pt x="2540" y="2484"/>
                      <a:pt x="2356" y="2652"/>
                      <a:pt x="2139" y="2685"/>
                    </a:cubicBezTo>
                    <a:lnTo>
                      <a:pt x="1872" y="2685"/>
                    </a:lnTo>
                    <a:cubicBezTo>
                      <a:pt x="1782" y="2709"/>
                      <a:pt x="1700" y="2720"/>
                      <a:pt x="1623" y="2720"/>
                    </a:cubicBezTo>
                    <a:cubicBezTo>
                      <a:pt x="1329" y="2720"/>
                      <a:pt x="1122" y="2553"/>
                      <a:pt x="936" y="2301"/>
                    </a:cubicBezTo>
                    <a:cubicBezTo>
                      <a:pt x="719" y="2050"/>
                      <a:pt x="585" y="1733"/>
                      <a:pt x="585" y="1398"/>
                    </a:cubicBezTo>
                    <a:cubicBezTo>
                      <a:pt x="585" y="1064"/>
                      <a:pt x="769" y="763"/>
                      <a:pt x="1070" y="630"/>
                    </a:cubicBezTo>
                    <a:cubicBezTo>
                      <a:pt x="1179" y="568"/>
                      <a:pt x="1300" y="538"/>
                      <a:pt x="1420" y="538"/>
                    </a:cubicBezTo>
                    <a:close/>
                    <a:moveTo>
                      <a:pt x="1499" y="0"/>
                    </a:moveTo>
                    <a:cubicBezTo>
                      <a:pt x="1445" y="0"/>
                      <a:pt x="1391" y="4"/>
                      <a:pt x="1337" y="12"/>
                    </a:cubicBezTo>
                    <a:cubicBezTo>
                      <a:pt x="702" y="62"/>
                      <a:pt x="184" y="546"/>
                      <a:pt x="67" y="1164"/>
                    </a:cubicBezTo>
                    <a:cubicBezTo>
                      <a:pt x="1" y="1599"/>
                      <a:pt x="101" y="2050"/>
                      <a:pt x="368" y="2401"/>
                    </a:cubicBezTo>
                    <a:cubicBezTo>
                      <a:pt x="686" y="2877"/>
                      <a:pt x="1053" y="3266"/>
                      <a:pt x="1622" y="3266"/>
                    </a:cubicBezTo>
                    <a:cubicBezTo>
                      <a:pt x="1711" y="3266"/>
                      <a:pt x="1805" y="3257"/>
                      <a:pt x="1905" y="3236"/>
                    </a:cubicBezTo>
                    <a:lnTo>
                      <a:pt x="2206" y="3203"/>
                    </a:lnTo>
                    <a:cubicBezTo>
                      <a:pt x="2457" y="3186"/>
                      <a:pt x="2691" y="3053"/>
                      <a:pt x="2841" y="2852"/>
                    </a:cubicBezTo>
                    <a:cubicBezTo>
                      <a:pt x="3008" y="2618"/>
                      <a:pt x="3108" y="2317"/>
                      <a:pt x="3092" y="2017"/>
                    </a:cubicBezTo>
                    <a:cubicBezTo>
                      <a:pt x="3125" y="1298"/>
                      <a:pt x="2741" y="780"/>
                      <a:pt x="2290" y="312"/>
                    </a:cubicBezTo>
                    <a:cubicBezTo>
                      <a:pt x="2077" y="114"/>
                      <a:pt x="1794" y="0"/>
                      <a:pt x="14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6" name="Google Shape;2396;p65"/>
              <p:cNvSpPr/>
              <p:nvPr/>
            </p:nvSpPr>
            <p:spPr>
              <a:xfrm>
                <a:off x="5526375" y="3422750"/>
                <a:ext cx="83150" cy="7760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104" extrusionOk="0">
                    <a:moveTo>
                      <a:pt x="1827" y="615"/>
                    </a:moveTo>
                    <a:cubicBezTo>
                      <a:pt x="2276" y="615"/>
                      <a:pt x="2661" y="1106"/>
                      <a:pt x="2691" y="1492"/>
                    </a:cubicBezTo>
                    <a:lnTo>
                      <a:pt x="2691" y="1509"/>
                    </a:lnTo>
                    <a:cubicBezTo>
                      <a:pt x="2824" y="2077"/>
                      <a:pt x="2507" y="2261"/>
                      <a:pt x="2072" y="2478"/>
                    </a:cubicBezTo>
                    <a:cubicBezTo>
                      <a:pt x="1989" y="2511"/>
                      <a:pt x="1922" y="2528"/>
                      <a:pt x="1838" y="2528"/>
                    </a:cubicBezTo>
                    <a:cubicBezTo>
                      <a:pt x="1734" y="2545"/>
                      <a:pt x="1629" y="2572"/>
                      <a:pt x="1527" y="2572"/>
                    </a:cubicBezTo>
                    <a:cubicBezTo>
                      <a:pt x="1433" y="2572"/>
                      <a:pt x="1342" y="2550"/>
                      <a:pt x="1254" y="2478"/>
                    </a:cubicBezTo>
                    <a:cubicBezTo>
                      <a:pt x="970" y="2311"/>
                      <a:pt x="786" y="2043"/>
                      <a:pt x="719" y="1726"/>
                    </a:cubicBezTo>
                    <a:cubicBezTo>
                      <a:pt x="702" y="1626"/>
                      <a:pt x="686" y="1525"/>
                      <a:pt x="669" y="1442"/>
                    </a:cubicBezTo>
                    <a:cubicBezTo>
                      <a:pt x="535" y="840"/>
                      <a:pt x="986" y="657"/>
                      <a:pt x="1387" y="640"/>
                    </a:cubicBezTo>
                    <a:lnTo>
                      <a:pt x="1655" y="640"/>
                    </a:lnTo>
                    <a:cubicBezTo>
                      <a:pt x="1713" y="623"/>
                      <a:pt x="1770" y="615"/>
                      <a:pt x="1827" y="615"/>
                    </a:cubicBezTo>
                    <a:close/>
                    <a:moveTo>
                      <a:pt x="1855" y="1"/>
                    </a:moveTo>
                    <a:cubicBezTo>
                      <a:pt x="1833" y="1"/>
                      <a:pt x="1811" y="2"/>
                      <a:pt x="1788" y="5"/>
                    </a:cubicBezTo>
                    <a:cubicBezTo>
                      <a:pt x="1538" y="55"/>
                      <a:pt x="1270" y="122"/>
                      <a:pt x="1003" y="155"/>
                    </a:cubicBezTo>
                    <a:cubicBezTo>
                      <a:pt x="502" y="256"/>
                      <a:pt x="1" y="757"/>
                      <a:pt x="117" y="1325"/>
                    </a:cubicBezTo>
                    <a:cubicBezTo>
                      <a:pt x="134" y="1559"/>
                      <a:pt x="168" y="1776"/>
                      <a:pt x="218" y="1993"/>
                    </a:cubicBezTo>
                    <a:cubicBezTo>
                      <a:pt x="402" y="2545"/>
                      <a:pt x="769" y="2962"/>
                      <a:pt x="1321" y="3079"/>
                    </a:cubicBezTo>
                    <a:cubicBezTo>
                      <a:pt x="1418" y="3096"/>
                      <a:pt x="1516" y="3104"/>
                      <a:pt x="1613" y="3104"/>
                    </a:cubicBezTo>
                    <a:cubicBezTo>
                      <a:pt x="2013" y="3104"/>
                      <a:pt x="2398" y="2967"/>
                      <a:pt x="2707" y="2712"/>
                    </a:cubicBezTo>
                    <a:cubicBezTo>
                      <a:pt x="3041" y="2461"/>
                      <a:pt x="3326" y="2177"/>
                      <a:pt x="3225" y="1726"/>
                    </a:cubicBezTo>
                    <a:cubicBezTo>
                      <a:pt x="3259" y="1208"/>
                      <a:pt x="3025" y="707"/>
                      <a:pt x="2607" y="389"/>
                    </a:cubicBezTo>
                    <a:cubicBezTo>
                      <a:pt x="2457" y="272"/>
                      <a:pt x="2290" y="205"/>
                      <a:pt x="2156" y="105"/>
                    </a:cubicBezTo>
                    <a:cubicBezTo>
                      <a:pt x="2072" y="36"/>
                      <a:pt x="1966" y="1"/>
                      <a:pt x="18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7" name="Google Shape;2397;p65"/>
              <p:cNvSpPr/>
              <p:nvPr/>
            </p:nvSpPr>
            <p:spPr>
              <a:xfrm>
                <a:off x="5635825" y="3514225"/>
                <a:ext cx="79800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3047" extrusionOk="0">
                    <a:moveTo>
                      <a:pt x="1577" y="554"/>
                    </a:moveTo>
                    <a:cubicBezTo>
                      <a:pt x="1741" y="554"/>
                      <a:pt x="1902" y="619"/>
                      <a:pt x="2022" y="724"/>
                    </a:cubicBezTo>
                    <a:cubicBezTo>
                      <a:pt x="2222" y="924"/>
                      <a:pt x="2473" y="1074"/>
                      <a:pt x="2557" y="1392"/>
                    </a:cubicBezTo>
                    <a:cubicBezTo>
                      <a:pt x="2640" y="1676"/>
                      <a:pt x="2573" y="1993"/>
                      <a:pt x="2390" y="2227"/>
                    </a:cubicBezTo>
                    <a:lnTo>
                      <a:pt x="2373" y="2244"/>
                    </a:lnTo>
                    <a:cubicBezTo>
                      <a:pt x="2373" y="2261"/>
                      <a:pt x="2356" y="2277"/>
                      <a:pt x="2323" y="2277"/>
                    </a:cubicBezTo>
                    <a:cubicBezTo>
                      <a:pt x="2039" y="2394"/>
                      <a:pt x="1738" y="2461"/>
                      <a:pt x="1437" y="2528"/>
                    </a:cubicBezTo>
                    <a:cubicBezTo>
                      <a:pt x="1136" y="2528"/>
                      <a:pt x="869" y="2361"/>
                      <a:pt x="752" y="2094"/>
                    </a:cubicBezTo>
                    <a:cubicBezTo>
                      <a:pt x="652" y="1910"/>
                      <a:pt x="585" y="1709"/>
                      <a:pt x="535" y="1509"/>
                    </a:cubicBezTo>
                    <a:lnTo>
                      <a:pt x="568" y="1492"/>
                    </a:lnTo>
                    <a:cubicBezTo>
                      <a:pt x="535" y="1325"/>
                      <a:pt x="602" y="1141"/>
                      <a:pt x="719" y="1008"/>
                    </a:cubicBezTo>
                    <a:cubicBezTo>
                      <a:pt x="802" y="907"/>
                      <a:pt x="869" y="790"/>
                      <a:pt x="936" y="690"/>
                    </a:cubicBezTo>
                    <a:cubicBezTo>
                      <a:pt x="969" y="640"/>
                      <a:pt x="1036" y="607"/>
                      <a:pt x="1103" y="607"/>
                    </a:cubicBezTo>
                    <a:cubicBezTo>
                      <a:pt x="1237" y="573"/>
                      <a:pt x="1387" y="573"/>
                      <a:pt x="1521" y="557"/>
                    </a:cubicBezTo>
                    <a:cubicBezTo>
                      <a:pt x="1539" y="555"/>
                      <a:pt x="1558" y="554"/>
                      <a:pt x="1577" y="554"/>
                    </a:cubicBezTo>
                    <a:close/>
                    <a:moveTo>
                      <a:pt x="1448" y="1"/>
                    </a:moveTo>
                    <a:cubicBezTo>
                      <a:pt x="1276" y="1"/>
                      <a:pt x="1103" y="31"/>
                      <a:pt x="936" y="89"/>
                    </a:cubicBezTo>
                    <a:cubicBezTo>
                      <a:pt x="769" y="156"/>
                      <a:pt x="618" y="256"/>
                      <a:pt x="501" y="373"/>
                    </a:cubicBezTo>
                    <a:cubicBezTo>
                      <a:pt x="418" y="490"/>
                      <a:pt x="334" y="607"/>
                      <a:pt x="268" y="724"/>
                    </a:cubicBezTo>
                    <a:cubicBezTo>
                      <a:pt x="84" y="941"/>
                      <a:pt x="0" y="1225"/>
                      <a:pt x="34" y="1492"/>
                    </a:cubicBezTo>
                    <a:lnTo>
                      <a:pt x="0" y="1509"/>
                    </a:lnTo>
                    <a:cubicBezTo>
                      <a:pt x="50" y="1743"/>
                      <a:pt x="117" y="1960"/>
                      <a:pt x="201" y="2177"/>
                    </a:cubicBezTo>
                    <a:cubicBezTo>
                      <a:pt x="401" y="2695"/>
                      <a:pt x="886" y="3046"/>
                      <a:pt x="1437" y="3046"/>
                    </a:cubicBezTo>
                    <a:cubicBezTo>
                      <a:pt x="1721" y="3046"/>
                      <a:pt x="2005" y="2896"/>
                      <a:pt x="2273" y="2862"/>
                    </a:cubicBezTo>
                    <a:cubicBezTo>
                      <a:pt x="2774" y="2795"/>
                      <a:pt x="3075" y="2211"/>
                      <a:pt x="3125" y="1826"/>
                    </a:cubicBezTo>
                    <a:cubicBezTo>
                      <a:pt x="3192" y="1108"/>
                      <a:pt x="2774" y="423"/>
                      <a:pt x="2105" y="156"/>
                    </a:cubicBezTo>
                    <a:cubicBezTo>
                      <a:pt x="1897" y="51"/>
                      <a:pt x="1673" y="1"/>
                      <a:pt x="1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8" name="Google Shape;2398;p65"/>
              <p:cNvSpPr/>
              <p:nvPr/>
            </p:nvSpPr>
            <p:spPr>
              <a:xfrm>
                <a:off x="5419850" y="3982275"/>
                <a:ext cx="68950" cy="27925"/>
              </a:xfrm>
              <a:custGeom>
                <a:avLst/>
                <a:gdLst/>
                <a:ahLst/>
                <a:cxnLst/>
                <a:rect l="l" t="t" r="r" b="b"/>
                <a:pathLst>
                  <a:path w="2758" h="1117" extrusionOk="0">
                    <a:moveTo>
                      <a:pt x="1508" y="1"/>
                    </a:moveTo>
                    <a:cubicBezTo>
                      <a:pt x="1382" y="1"/>
                      <a:pt x="1248" y="29"/>
                      <a:pt x="1104" y="97"/>
                    </a:cubicBezTo>
                    <a:cubicBezTo>
                      <a:pt x="719" y="247"/>
                      <a:pt x="368" y="498"/>
                      <a:pt x="118" y="832"/>
                    </a:cubicBezTo>
                    <a:cubicBezTo>
                      <a:pt x="51" y="916"/>
                      <a:pt x="18" y="1016"/>
                      <a:pt x="1" y="1116"/>
                    </a:cubicBezTo>
                    <a:lnTo>
                      <a:pt x="636" y="1016"/>
                    </a:lnTo>
                    <a:cubicBezTo>
                      <a:pt x="703" y="932"/>
                      <a:pt x="786" y="866"/>
                      <a:pt x="870" y="815"/>
                    </a:cubicBezTo>
                    <a:cubicBezTo>
                      <a:pt x="970" y="749"/>
                      <a:pt x="1087" y="698"/>
                      <a:pt x="1187" y="648"/>
                    </a:cubicBezTo>
                    <a:cubicBezTo>
                      <a:pt x="1293" y="596"/>
                      <a:pt x="1406" y="570"/>
                      <a:pt x="1520" y="570"/>
                    </a:cubicBezTo>
                    <a:cubicBezTo>
                      <a:pt x="1729" y="570"/>
                      <a:pt x="1938" y="659"/>
                      <a:pt x="2089" y="832"/>
                    </a:cubicBezTo>
                    <a:cubicBezTo>
                      <a:pt x="2307" y="815"/>
                      <a:pt x="2541" y="799"/>
                      <a:pt x="2758" y="782"/>
                    </a:cubicBezTo>
                    <a:cubicBezTo>
                      <a:pt x="2641" y="615"/>
                      <a:pt x="2490" y="464"/>
                      <a:pt x="2340" y="364"/>
                    </a:cubicBezTo>
                    <a:cubicBezTo>
                      <a:pt x="2079" y="174"/>
                      <a:pt x="1817" y="1"/>
                      <a:pt x="150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9" name="Google Shape;2399;p65"/>
              <p:cNvSpPr/>
              <p:nvPr/>
            </p:nvSpPr>
            <p:spPr>
              <a:xfrm>
                <a:off x="5462475" y="3735575"/>
                <a:ext cx="84400" cy="70625"/>
              </a:xfrm>
              <a:custGeom>
                <a:avLst/>
                <a:gdLst/>
                <a:ahLst/>
                <a:cxnLst/>
                <a:rect l="l" t="t" r="r" b="b"/>
                <a:pathLst>
                  <a:path w="3376" h="2825" extrusionOk="0">
                    <a:moveTo>
                      <a:pt x="1658" y="540"/>
                    </a:moveTo>
                    <a:cubicBezTo>
                      <a:pt x="1763" y="540"/>
                      <a:pt x="1868" y="549"/>
                      <a:pt x="1972" y="558"/>
                    </a:cubicBezTo>
                    <a:cubicBezTo>
                      <a:pt x="2339" y="608"/>
                      <a:pt x="2607" y="992"/>
                      <a:pt x="2623" y="1343"/>
                    </a:cubicBezTo>
                    <a:cubicBezTo>
                      <a:pt x="2640" y="1561"/>
                      <a:pt x="2607" y="1778"/>
                      <a:pt x="2506" y="1962"/>
                    </a:cubicBezTo>
                    <a:cubicBezTo>
                      <a:pt x="2440" y="2129"/>
                      <a:pt x="2272" y="2246"/>
                      <a:pt x="2089" y="2246"/>
                    </a:cubicBezTo>
                    <a:lnTo>
                      <a:pt x="1704" y="2262"/>
                    </a:lnTo>
                    <a:cubicBezTo>
                      <a:pt x="1648" y="2273"/>
                      <a:pt x="1594" y="2277"/>
                      <a:pt x="1540" y="2277"/>
                    </a:cubicBezTo>
                    <a:cubicBezTo>
                      <a:pt x="816" y="2277"/>
                      <a:pt x="373" y="1369"/>
                      <a:pt x="902" y="809"/>
                    </a:cubicBezTo>
                    <a:cubicBezTo>
                      <a:pt x="1130" y="593"/>
                      <a:pt x="1392" y="540"/>
                      <a:pt x="1658" y="540"/>
                    </a:cubicBezTo>
                    <a:close/>
                    <a:moveTo>
                      <a:pt x="1706" y="1"/>
                    </a:moveTo>
                    <a:cubicBezTo>
                      <a:pt x="1611" y="1"/>
                      <a:pt x="1516" y="8"/>
                      <a:pt x="1420" y="23"/>
                    </a:cubicBezTo>
                    <a:cubicBezTo>
                      <a:pt x="902" y="40"/>
                      <a:pt x="435" y="358"/>
                      <a:pt x="217" y="842"/>
                    </a:cubicBezTo>
                    <a:cubicBezTo>
                      <a:pt x="0" y="1276"/>
                      <a:pt x="67" y="1794"/>
                      <a:pt x="368" y="2179"/>
                    </a:cubicBezTo>
                    <a:cubicBezTo>
                      <a:pt x="663" y="2573"/>
                      <a:pt x="1041" y="2824"/>
                      <a:pt x="1522" y="2824"/>
                    </a:cubicBezTo>
                    <a:cubicBezTo>
                      <a:pt x="1613" y="2824"/>
                      <a:pt x="1707" y="2815"/>
                      <a:pt x="1805" y="2797"/>
                    </a:cubicBezTo>
                    <a:cubicBezTo>
                      <a:pt x="1955" y="2797"/>
                      <a:pt x="2105" y="2797"/>
                      <a:pt x="2256" y="2780"/>
                    </a:cubicBezTo>
                    <a:cubicBezTo>
                      <a:pt x="2473" y="2747"/>
                      <a:pt x="2673" y="2647"/>
                      <a:pt x="2807" y="2479"/>
                    </a:cubicBezTo>
                    <a:cubicBezTo>
                      <a:pt x="3375" y="1811"/>
                      <a:pt x="3325" y="608"/>
                      <a:pt x="2356" y="124"/>
                    </a:cubicBezTo>
                    <a:cubicBezTo>
                      <a:pt x="2145" y="42"/>
                      <a:pt x="1927" y="1"/>
                      <a:pt x="17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0" name="Google Shape;2400;p65"/>
              <p:cNvSpPr/>
              <p:nvPr/>
            </p:nvSpPr>
            <p:spPr>
              <a:xfrm>
                <a:off x="4998050" y="3833875"/>
                <a:ext cx="75125" cy="81725"/>
              </a:xfrm>
              <a:custGeom>
                <a:avLst/>
                <a:gdLst/>
                <a:ahLst/>
                <a:cxnLst/>
                <a:rect l="l" t="t" r="r" b="b"/>
                <a:pathLst>
                  <a:path w="3005" h="3269" extrusionOk="0">
                    <a:moveTo>
                      <a:pt x="1474" y="536"/>
                    </a:moveTo>
                    <a:cubicBezTo>
                      <a:pt x="1619" y="536"/>
                      <a:pt x="1761" y="603"/>
                      <a:pt x="1852" y="720"/>
                    </a:cubicBezTo>
                    <a:cubicBezTo>
                      <a:pt x="1969" y="837"/>
                      <a:pt x="2086" y="970"/>
                      <a:pt x="2203" y="1087"/>
                    </a:cubicBezTo>
                    <a:cubicBezTo>
                      <a:pt x="2520" y="1421"/>
                      <a:pt x="2554" y="2357"/>
                      <a:pt x="1935" y="2658"/>
                    </a:cubicBezTo>
                    <a:cubicBezTo>
                      <a:pt x="1820" y="2723"/>
                      <a:pt x="1696" y="2754"/>
                      <a:pt x="1574" y="2754"/>
                    </a:cubicBezTo>
                    <a:cubicBezTo>
                      <a:pt x="1290" y="2754"/>
                      <a:pt x="1021" y="2588"/>
                      <a:pt x="916" y="2307"/>
                    </a:cubicBezTo>
                    <a:cubicBezTo>
                      <a:pt x="766" y="2040"/>
                      <a:pt x="682" y="1739"/>
                      <a:pt x="682" y="1438"/>
                    </a:cubicBezTo>
                    <a:cubicBezTo>
                      <a:pt x="599" y="1004"/>
                      <a:pt x="1033" y="619"/>
                      <a:pt x="1351" y="553"/>
                    </a:cubicBezTo>
                    <a:cubicBezTo>
                      <a:pt x="1391" y="541"/>
                      <a:pt x="1433" y="536"/>
                      <a:pt x="1474" y="536"/>
                    </a:cubicBezTo>
                    <a:close/>
                    <a:moveTo>
                      <a:pt x="1444" y="0"/>
                    </a:moveTo>
                    <a:cubicBezTo>
                      <a:pt x="829" y="0"/>
                      <a:pt x="0" y="736"/>
                      <a:pt x="148" y="1505"/>
                    </a:cubicBezTo>
                    <a:cubicBezTo>
                      <a:pt x="164" y="1672"/>
                      <a:pt x="181" y="1839"/>
                      <a:pt x="231" y="2006"/>
                    </a:cubicBezTo>
                    <a:cubicBezTo>
                      <a:pt x="315" y="2457"/>
                      <a:pt x="582" y="2858"/>
                      <a:pt x="966" y="3109"/>
                    </a:cubicBezTo>
                    <a:cubicBezTo>
                      <a:pt x="1144" y="3219"/>
                      <a:pt x="1341" y="3268"/>
                      <a:pt x="1539" y="3268"/>
                    </a:cubicBezTo>
                    <a:cubicBezTo>
                      <a:pt x="2217" y="3268"/>
                      <a:pt x="2912" y="2689"/>
                      <a:pt x="2938" y="1939"/>
                    </a:cubicBezTo>
                    <a:cubicBezTo>
                      <a:pt x="3005" y="1254"/>
                      <a:pt x="2687" y="586"/>
                      <a:pt x="2119" y="202"/>
                    </a:cubicBezTo>
                    <a:cubicBezTo>
                      <a:pt x="1935" y="68"/>
                      <a:pt x="1701" y="1"/>
                      <a:pt x="1484" y="1"/>
                    </a:cubicBezTo>
                    <a:cubicBezTo>
                      <a:pt x="1471" y="0"/>
                      <a:pt x="1458" y="0"/>
                      <a:pt x="14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1" name="Google Shape;2401;p65"/>
              <p:cNvSpPr/>
              <p:nvPr/>
            </p:nvSpPr>
            <p:spPr>
              <a:xfrm>
                <a:off x="5434900" y="3863900"/>
                <a:ext cx="79375" cy="73750"/>
              </a:xfrm>
              <a:custGeom>
                <a:avLst/>
                <a:gdLst/>
                <a:ahLst/>
                <a:cxnLst/>
                <a:rect l="l" t="t" r="r" b="b"/>
                <a:pathLst>
                  <a:path w="3175" h="2950" extrusionOk="0">
                    <a:moveTo>
                      <a:pt x="1705" y="525"/>
                    </a:moveTo>
                    <a:cubicBezTo>
                      <a:pt x="1726" y="525"/>
                      <a:pt x="1746" y="529"/>
                      <a:pt x="1771" y="538"/>
                    </a:cubicBezTo>
                    <a:cubicBezTo>
                      <a:pt x="1989" y="688"/>
                      <a:pt x="2256" y="772"/>
                      <a:pt x="2423" y="1006"/>
                    </a:cubicBezTo>
                    <a:cubicBezTo>
                      <a:pt x="2557" y="1240"/>
                      <a:pt x="2624" y="1524"/>
                      <a:pt x="2590" y="1791"/>
                    </a:cubicBezTo>
                    <a:cubicBezTo>
                      <a:pt x="2590" y="1841"/>
                      <a:pt x="2573" y="1875"/>
                      <a:pt x="2540" y="1891"/>
                    </a:cubicBezTo>
                    <a:cubicBezTo>
                      <a:pt x="2356" y="2058"/>
                      <a:pt x="2139" y="2192"/>
                      <a:pt x="1939" y="2326"/>
                    </a:cubicBezTo>
                    <a:cubicBezTo>
                      <a:pt x="1788" y="2376"/>
                      <a:pt x="1655" y="2409"/>
                      <a:pt x="1504" y="2426"/>
                    </a:cubicBezTo>
                    <a:cubicBezTo>
                      <a:pt x="1137" y="2409"/>
                      <a:pt x="819" y="2159"/>
                      <a:pt x="719" y="1791"/>
                    </a:cubicBezTo>
                    <a:cubicBezTo>
                      <a:pt x="719" y="1741"/>
                      <a:pt x="702" y="1691"/>
                      <a:pt x="685" y="1641"/>
                    </a:cubicBezTo>
                    <a:cubicBezTo>
                      <a:pt x="502" y="1290"/>
                      <a:pt x="669" y="1039"/>
                      <a:pt x="919" y="839"/>
                    </a:cubicBezTo>
                    <a:cubicBezTo>
                      <a:pt x="1137" y="671"/>
                      <a:pt x="1370" y="571"/>
                      <a:pt x="1638" y="538"/>
                    </a:cubicBezTo>
                    <a:cubicBezTo>
                      <a:pt x="1663" y="529"/>
                      <a:pt x="1684" y="525"/>
                      <a:pt x="1705" y="525"/>
                    </a:cubicBezTo>
                    <a:close/>
                    <a:moveTo>
                      <a:pt x="1659" y="0"/>
                    </a:moveTo>
                    <a:cubicBezTo>
                      <a:pt x="1127" y="0"/>
                      <a:pt x="633" y="262"/>
                      <a:pt x="318" y="688"/>
                    </a:cubicBezTo>
                    <a:cubicBezTo>
                      <a:pt x="67" y="956"/>
                      <a:pt x="0" y="1357"/>
                      <a:pt x="134" y="1707"/>
                    </a:cubicBezTo>
                    <a:cubicBezTo>
                      <a:pt x="167" y="1791"/>
                      <a:pt x="184" y="1875"/>
                      <a:pt x="218" y="1975"/>
                    </a:cubicBezTo>
                    <a:cubicBezTo>
                      <a:pt x="368" y="2381"/>
                      <a:pt x="789" y="2949"/>
                      <a:pt x="1383" y="2949"/>
                    </a:cubicBezTo>
                    <a:cubicBezTo>
                      <a:pt x="1449" y="2949"/>
                      <a:pt x="1517" y="2942"/>
                      <a:pt x="1588" y="2927"/>
                    </a:cubicBezTo>
                    <a:cubicBezTo>
                      <a:pt x="1612" y="2929"/>
                      <a:pt x="1636" y="2929"/>
                      <a:pt x="1659" y="2929"/>
                    </a:cubicBezTo>
                    <a:cubicBezTo>
                      <a:pt x="1917" y="2929"/>
                      <a:pt x="2157" y="2848"/>
                      <a:pt x="2356" y="2710"/>
                    </a:cubicBezTo>
                    <a:cubicBezTo>
                      <a:pt x="2540" y="2576"/>
                      <a:pt x="2724" y="2443"/>
                      <a:pt x="2908" y="2292"/>
                    </a:cubicBezTo>
                    <a:cubicBezTo>
                      <a:pt x="3041" y="2192"/>
                      <a:pt x="3125" y="2025"/>
                      <a:pt x="3125" y="1841"/>
                    </a:cubicBezTo>
                    <a:cubicBezTo>
                      <a:pt x="3175" y="1390"/>
                      <a:pt x="3025" y="939"/>
                      <a:pt x="2741" y="571"/>
                    </a:cubicBezTo>
                    <a:cubicBezTo>
                      <a:pt x="2507" y="254"/>
                      <a:pt x="2156" y="53"/>
                      <a:pt x="1755" y="3"/>
                    </a:cubicBezTo>
                    <a:cubicBezTo>
                      <a:pt x="1723" y="1"/>
                      <a:pt x="1691" y="0"/>
                      <a:pt x="16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2" name="Google Shape;2402;p65"/>
              <p:cNvSpPr/>
              <p:nvPr/>
            </p:nvSpPr>
            <p:spPr>
              <a:xfrm>
                <a:off x="5697650" y="3778225"/>
                <a:ext cx="76875" cy="80350"/>
              </a:xfrm>
              <a:custGeom>
                <a:avLst/>
                <a:gdLst/>
                <a:ahLst/>
                <a:cxnLst/>
                <a:rect l="l" t="t" r="r" b="b"/>
                <a:pathLst>
                  <a:path w="3075" h="3214" extrusionOk="0">
                    <a:moveTo>
                      <a:pt x="1554" y="523"/>
                    </a:moveTo>
                    <a:lnTo>
                      <a:pt x="1554" y="573"/>
                    </a:lnTo>
                    <a:cubicBezTo>
                      <a:pt x="1589" y="563"/>
                      <a:pt x="1626" y="559"/>
                      <a:pt x="1663" y="559"/>
                    </a:cubicBezTo>
                    <a:cubicBezTo>
                      <a:pt x="1817" y="559"/>
                      <a:pt x="1974" y="642"/>
                      <a:pt x="2055" y="790"/>
                    </a:cubicBezTo>
                    <a:cubicBezTo>
                      <a:pt x="2490" y="1342"/>
                      <a:pt x="2506" y="1793"/>
                      <a:pt x="2105" y="2311"/>
                    </a:cubicBezTo>
                    <a:cubicBezTo>
                      <a:pt x="1905" y="2545"/>
                      <a:pt x="1604" y="2678"/>
                      <a:pt x="1303" y="2678"/>
                    </a:cubicBezTo>
                    <a:cubicBezTo>
                      <a:pt x="1036" y="2662"/>
                      <a:pt x="802" y="2478"/>
                      <a:pt x="735" y="2210"/>
                    </a:cubicBezTo>
                    <a:cubicBezTo>
                      <a:pt x="518" y="1676"/>
                      <a:pt x="668" y="1058"/>
                      <a:pt x="1136" y="707"/>
                    </a:cubicBezTo>
                    <a:cubicBezTo>
                      <a:pt x="1253" y="623"/>
                      <a:pt x="1404" y="556"/>
                      <a:pt x="1554" y="523"/>
                    </a:cubicBezTo>
                    <a:close/>
                    <a:moveTo>
                      <a:pt x="1514" y="0"/>
                    </a:moveTo>
                    <a:cubicBezTo>
                      <a:pt x="1393" y="0"/>
                      <a:pt x="1272" y="18"/>
                      <a:pt x="1153" y="55"/>
                    </a:cubicBezTo>
                    <a:cubicBezTo>
                      <a:pt x="551" y="306"/>
                      <a:pt x="0" y="1241"/>
                      <a:pt x="117" y="1826"/>
                    </a:cubicBezTo>
                    <a:cubicBezTo>
                      <a:pt x="134" y="2027"/>
                      <a:pt x="184" y="2210"/>
                      <a:pt x="251" y="2411"/>
                    </a:cubicBezTo>
                    <a:cubicBezTo>
                      <a:pt x="418" y="2795"/>
                      <a:pt x="685" y="3129"/>
                      <a:pt x="1120" y="3196"/>
                    </a:cubicBezTo>
                    <a:cubicBezTo>
                      <a:pt x="1197" y="3208"/>
                      <a:pt x="1275" y="3214"/>
                      <a:pt x="1352" y="3214"/>
                    </a:cubicBezTo>
                    <a:cubicBezTo>
                      <a:pt x="1822" y="3214"/>
                      <a:pt x="2267" y="2999"/>
                      <a:pt x="2540" y="2611"/>
                    </a:cubicBezTo>
                    <a:cubicBezTo>
                      <a:pt x="3058" y="1893"/>
                      <a:pt x="3074" y="1258"/>
                      <a:pt x="2490" y="473"/>
                    </a:cubicBezTo>
                    <a:cubicBezTo>
                      <a:pt x="2250" y="170"/>
                      <a:pt x="1886" y="0"/>
                      <a:pt x="1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3" name="Google Shape;2403;p65"/>
              <p:cNvSpPr/>
              <p:nvPr/>
            </p:nvSpPr>
            <p:spPr>
              <a:xfrm>
                <a:off x="6069400" y="3958450"/>
                <a:ext cx="60175" cy="60100"/>
              </a:xfrm>
              <a:custGeom>
                <a:avLst/>
                <a:gdLst/>
                <a:ahLst/>
                <a:cxnLst/>
                <a:rect l="l" t="t" r="r" b="b"/>
                <a:pathLst>
                  <a:path w="2407" h="2404" extrusionOk="0">
                    <a:moveTo>
                      <a:pt x="1516" y="0"/>
                    </a:moveTo>
                    <a:cubicBezTo>
                      <a:pt x="1082" y="0"/>
                      <a:pt x="652" y="179"/>
                      <a:pt x="335" y="482"/>
                    </a:cubicBezTo>
                    <a:cubicBezTo>
                      <a:pt x="151" y="649"/>
                      <a:pt x="34" y="883"/>
                      <a:pt x="17" y="1150"/>
                    </a:cubicBezTo>
                    <a:cubicBezTo>
                      <a:pt x="1" y="1551"/>
                      <a:pt x="101" y="1952"/>
                      <a:pt x="301" y="2303"/>
                    </a:cubicBezTo>
                    <a:cubicBezTo>
                      <a:pt x="318" y="2336"/>
                      <a:pt x="352" y="2370"/>
                      <a:pt x="368" y="2403"/>
                    </a:cubicBezTo>
                    <a:cubicBezTo>
                      <a:pt x="519" y="2303"/>
                      <a:pt x="652" y="2186"/>
                      <a:pt x="786" y="2069"/>
                    </a:cubicBezTo>
                    <a:cubicBezTo>
                      <a:pt x="769" y="2019"/>
                      <a:pt x="736" y="1969"/>
                      <a:pt x="719" y="1935"/>
                    </a:cubicBezTo>
                    <a:cubicBezTo>
                      <a:pt x="652" y="1752"/>
                      <a:pt x="602" y="1568"/>
                      <a:pt x="569" y="1367"/>
                    </a:cubicBezTo>
                    <a:cubicBezTo>
                      <a:pt x="502" y="1067"/>
                      <a:pt x="669" y="866"/>
                      <a:pt x="903" y="716"/>
                    </a:cubicBezTo>
                    <a:cubicBezTo>
                      <a:pt x="1066" y="600"/>
                      <a:pt x="1258" y="546"/>
                      <a:pt x="1448" y="546"/>
                    </a:cubicBezTo>
                    <a:cubicBezTo>
                      <a:pt x="1588" y="546"/>
                      <a:pt x="1728" y="575"/>
                      <a:pt x="1855" y="632"/>
                    </a:cubicBezTo>
                    <a:cubicBezTo>
                      <a:pt x="1939" y="666"/>
                      <a:pt x="2006" y="716"/>
                      <a:pt x="2073" y="783"/>
                    </a:cubicBezTo>
                    <a:cubicBezTo>
                      <a:pt x="2189" y="649"/>
                      <a:pt x="2306" y="499"/>
                      <a:pt x="2407" y="348"/>
                    </a:cubicBezTo>
                    <a:cubicBezTo>
                      <a:pt x="2407" y="331"/>
                      <a:pt x="2407" y="315"/>
                      <a:pt x="2407" y="298"/>
                    </a:cubicBezTo>
                    <a:cubicBezTo>
                      <a:pt x="2390" y="164"/>
                      <a:pt x="2273" y="64"/>
                      <a:pt x="2139" y="47"/>
                    </a:cubicBezTo>
                    <a:cubicBezTo>
                      <a:pt x="2006" y="31"/>
                      <a:pt x="1872" y="14"/>
                      <a:pt x="1722" y="14"/>
                    </a:cubicBezTo>
                    <a:cubicBezTo>
                      <a:pt x="1653" y="5"/>
                      <a:pt x="1585" y="0"/>
                      <a:pt x="15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4" name="Google Shape;2404;p65"/>
              <p:cNvSpPr/>
              <p:nvPr/>
            </p:nvSpPr>
            <p:spPr>
              <a:xfrm>
                <a:off x="5853875" y="3550150"/>
                <a:ext cx="73125" cy="81250"/>
              </a:xfrm>
              <a:custGeom>
                <a:avLst/>
                <a:gdLst/>
                <a:ahLst/>
                <a:cxnLst/>
                <a:rect l="l" t="t" r="r" b="b"/>
                <a:pathLst>
                  <a:path w="2925" h="3250" extrusionOk="0">
                    <a:moveTo>
                      <a:pt x="1477" y="607"/>
                    </a:moveTo>
                    <a:cubicBezTo>
                      <a:pt x="1540" y="607"/>
                      <a:pt x="1601" y="617"/>
                      <a:pt x="1654" y="640"/>
                    </a:cubicBezTo>
                    <a:cubicBezTo>
                      <a:pt x="1688" y="640"/>
                      <a:pt x="1704" y="657"/>
                      <a:pt x="1721" y="673"/>
                    </a:cubicBezTo>
                    <a:cubicBezTo>
                      <a:pt x="1905" y="840"/>
                      <a:pt x="2323" y="1542"/>
                      <a:pt x="2356" y="1860"/>
                    </a:cubicBezTo>
                    <a:cubicBezTo>
                      <a:pt x="2306" y="1993"/>
                      <a:pt x="2256" y="2127"/>
                      <a:pt x="2189" y="2261"/>
                    </a:cubicBezTo>
                    <a:lnTo>
                      <a:pt x="2172" y="2261"/>
                    </a:lnTo>
                    <a:cubicBezTo>
                      <a:pt x="2038" y="2511"/>
                      <a:pt x="1754" y="2595"/>
                      <a:pt x="1504" y="2729"/>
                    </a:cubicBezTo>
                    <a:cubicBezTo>
                      <a:pt x="1486" y="2733"/>
                      <a:pt x="1468" y="2735"/>
                      <a:pt x="1450" y="2735"/>
                    </a:cubicBezTo>
                    <a:cubicBezTo>
                      <a:pt x="1401" y="2735"/>
                      <a:pt x="1352" y="2720"/>
                      <a:pt x="1303" y="2695"/>
                    </a:cubicBezTo>
                    <a:cubicBezTo>
                      <a:pt x="769" y="2361"/>
                      <a:pt x="602" y="1843"/>
                      <a:pt x="635" y="1241"/>
                    </a:cubicBezTo>
                    <a:cubicBezTo>
                      <a:pt x="663" y="930"/>
                      <a:pt x="1124" y="607"/>
                      <a:pt x="1477" y="607"/>
                    </a:cubicBezTo>
                    <a:close/>
                    <a:moveTo>
                      <a:pt x="1601" y="1"/>
                    </a:moveTo>
                    <a:cubicBezTo>
                      <a:pt x="1579" y="1"/>
                      <a:pt x="1558" y="2"/>
                      <a:pt x="1537" y="5"/>
                    </a:cubicBezTo>
                    <a:lnTo>
                      <a:pt x="1487" y="5"/>
                    </a:lnTo>
                    <a:cubicBezTo>
                      <a:pt x="1387" y="22"/>
                      <a:pt x="1287" y="72"/>
                      <a:pt x="1186" y="105"/>
                    </a:cubicBezTo>
                    <a:cubicBezTo>
                      <a:pt x="535" y="256"/>
                      <a:pt x="0" y="840"/>
                      <a:pt x="100" y="1509"/>
                    </a:cubicBezTo>
                    <a:cubicBezTo>
                      <a:pt x="150" y="2261"/>
                      <a:pt x="334" y="2645"/>
                      <a:pt x="952" y="3096"/>
                    </a:cubicBezTo>
                    <a:cubicBezTo>
                      <a:pt x="1103" y="3180"/>
                      <a:pt x="1253" y="3230"/>
                      <a:pt x="1420" y="3247"/>
                    </a:cubicBezTo>
                    <a:cubicBezTo>
                      <a:pt x="1445" y="3249"/>
                      <a:pt x="1470" y="3250"/>
                      <a:pt x="1494" y="3250"/>
                    </a:cubicBezTo>
                    <a:cubicBezTo>
                      <a:pt x="1841" y="3250"/>
                      <a:pt x="2106" y="3032"/>
                      <a:pt x="2356" y="2829"/>
                    </a:cubicBezTo>
                    <a:cubicBezTo>
                      <a:pt x="2757" y="2545"/>
                      <a:pt x="2924" y="2044"/>
                      <a:pt x="2790" y="1576"/>
                    </a:cubicBezTo>
                    <a:cubicBezTo>
                      <a:pt x="2724" y="1325"/>
                      <a:pt x="2623" y="1074"/>
                      <a:pt x="2523" y="824"/>
                    </a:cubicBezTo>
                    <a:cubicBezTo>
                      <a:pt x="2423" y="523"/>
                      <a:pt x="2222" y="256"/>
                      <a:pt x="1938" y="105"/>
                    </a:cubicBezTo>
                    <a:lnTo>
                      <a:pt x="1888" y="72"/>
                    </a:lnTo>
                    <a:cubicBezTo>
                      <a:pt x="1806" y="31"/>
                      <a:pt x="1701" y="1"/>
                      <a:pt x="16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5" name="Google Shape;2405;p65"/>
              <p:cNvSpPr/>
              <p:nvPr/>
            </p:nvSpPr>
            <p:spPr>
              <a:xfrm>
                <a:off x="5964150" y="3803700"/>
                <a:ext cx="79375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3175" h="2920" extrusionOk="0">
                    <a:moveTo>
                      <a:pt x="1504" y="557"/>
                    </a:moveTo>
                    <a:cubicBezTo>
                      <a:pt x="2139" y="557"/>
                      <a:pt x="2640" y="1125"/>
                      <a:pt x="2590" y="1776"/>
                    </a:cubicBezTo>
                    <a:cubicBezTo>
                      <a:pt x="2523" y="1993"/>
                      <a:pt x="2373" y="2177"/>
                      <a:pt x="2172" y="2277"/>
                    </a:cubicBezTo>
                    <a:cubicBezTo>
                      <a:pt x="2015" y="2365"/>
                      <a:pt x="1858" y="2403"/>
                      <a:pt x="1706" y="2403"/>
                    </a:cubicBezTo>
                    <a:cubicBezTo>
                      <a:pt x="1135" y="2403"/>
                      <a:pt x="651" y="1865"/>
                      <a:pt x="585" y="1442"/>
                    </a:cubicBezTo>
                    <a:cubicBezTo>
                      <a:pt x="501" y="841"/>
                      <a:pt x="752" y="690"/>
                      <a:pt x="1287" y="557"/>
                    </a:cubicBezTo>
                    <a:close/>
                    <a:moveTo>
                      <a:pt x="1692" y="0"/>
                    </a:moveTo>
                    <a:cubicBezTo>
                      <a:pt x="1630" y="0"/>
                      <a:pt x="1567" y="7"/>
                      <a:pt x="1504" y="22"/>
                    </a:cubicBezTo>
                    <a:lnTo>
                      <a:pt x="1420" y="22"/>
                    </a:lnTo>
                    <a:cubicBezTo>
                      <a:pt x="1069" y="22"/>
                      <a:pt x="735" y="139"/>
                      <a:pt x="451" y="356"/>
                    </a:cubicBezTo>
                    <a:cubicBezTo>
                      <a:pt x="150" y="590"/>
                      <a:pt x="0" y="958"/>
                      <a:pt x="50" y="1325"/>
                    </a:cubicBezTo>
                    <a:cubicBezTo>
                      <a:pt x="111" y="2232"/>
                      <a:pt x="854" y="2919"/>
                      <a:pt x="1725" y="2919"/>
                    </a:cubicBezTo>
                    <a:cubicBezTo>
                      <a:pt x="1817" y="2919"/>
                      <a:pt x="1911" y="2912"/>
                      <a:pt x="2005" y="2896"/>
                    </a:cubicBezTo>
                    <a:cubicBezTo>
                      <a:pt x="2640" y="2762"/>
                      <a:pt x="3175" y="2144"/>
                      <a:pt x="3108" y="1542"/>
                    </a:cubicBezTo>
                    <a:cubicBezTo>
                      <a:pt x="3031" y="912"/>
                      <a:pt x="2403" y="0"/>
                      <a:pt x="16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6" name="Google Shape;2406;p65"/>
              <p:cNvSpPr/>
              <p:nvPr/>
            </p:nvSpPr>
            <p:spPr>
              <a:xfrm>
                <a:off x="5515100" y="3596450"/>
                <a:ext cx="75200" cy="72650"/>
              </a:xfrm>
              <a:custGeom>
                <a:avLst/>
                <a:gdLst/>
                <a:ahLst/>
                <a:cxnLst/>
                <a:rect l="l" t="t" r="r" b="b"/>
                <a:pathLst>
                  <a:path w="3008" h="2906" extrusionOk="0">
                    <a:moveTo>
                      <a:pt x="1974" y="556"/>
                    </a:moveTo>
                    <a:cubicBezTo>
                      <a:pt x="2057" y="556"/>
                      <a:pt x="2140" y="586"/>
                      <a:pt x="2206" y="643"/>
                    </a:cubicBezTo>
                    <a:cubicBezTo>
                      <a:pt x="2373" y="743"/>
                      <a:pt x="2473" y="927"/>
                      <a:pt x="2457" y="1127"/>
                    </a:cubicBezTo>
                    <a:cubicBezTo>
                      <a:pt x="2457" y="1177"/>
                      <a:pt x="2457" y="1227"/>
                      <a:pt x="2457" y="1278"/>
                    </a:cubicBezTo>
                    <a:lnTo>
                      <a:pt x="2457" y="1578"/>
                    </a:lnTo>
                    <a:cubicBezTo>
                      <a:pt x="2488" y="1896"/>
                      <a:pt x="2098" y="2334"/>
                      <a:pt x="1758" y="2334"/>
                    </a:cubicBezTo>
                    <a:cubicBezTo>
                      <a:pt x="1740" y="2334"/>
                      <a:pt x="1722" y="2333"/>
                      <a:pt x="1705" y="2330"/>
                    </a:cubicBezTo>
                    <a:cubicBezTo>
                      <a:pt x="1571" y="2330"/>
                      <a:pt x="1454" y="2330"/>
                      <a:pt x="1354" y="2347"/>
                    </a:cubicBezTo>
                    <a:cubicBezTo>
                      <a:pt x="1137" y="2347"/>
                      <a:pt x="953" y="2247"/>
                      <a:pt x="836" y="2080"/>
                    </a:cubicBezTo>
                    <a:cubicBezTo>
                      <a:pt x="669" y="1796"/>
                      <a:pt x="619" y="1461"/>
                      <a:pt x="669" y="1144"/>
                    </a:cubicBezTo>
                    <a:cubicBezTo>
                      <a:pt x="685" y="910"/>
                      <a:pt x="986" y="659"/>
                      <a:pt x="1254" y="643"/>
                    </a:cubicBezTo>
                    <a:cubicBezTo>
                      <a:pt x="1387" y="626"/>
                      <a:pt x="1538" y="626"/>
                      <a:pt x="1671" y="626"/>
                    </a:cubicBezTo>
                    <a:cubicBezTo>
                      <a:pt x="1705" y="626"/>
                      <a:pt x="1755" y="626"/>
                      <a:pt x="1788" y="609"/>
                    </a:cubicBezTo>
                    <a:cubicBezTo>
                      <a:pt x="1846" y="573"/>
                      <a:pt x="1910" y="556"/>
                      <a:pt x="1974" y="556"/>
                    </a:cubicBezTo>
                    <a:close/>
                    <a:moveTo>
                      <a:pt x="1838" y="1"/>
                    </a:moveTo>
                    <a:cubicBezTo>
                      <a:pt x="1766" y="1"/>
                      <a:pt x="1694" y="8"/>
                      <a:pt x="1621" y="24"/>
                    </a:cubicBezTo>
                    <a:cubicBezTo>
                      <a:pt x="1471" y="75"/>
                      <a:pt x="1320" y="91"/>
                      <a:pt x="1170" y="108"/>
                    </a:cubicBezTo>
                    <a:cubicBezTo>
                      <a:pt x="518" y="175"/>
                      <a:pt x="0" y="860"/>
                      <a:pt x="117" y="1461"/>
                    </a:cubicBezTo>
                    <a:cubicBezTo>
                      <a:pt x="151" y="1562"/>
                      <a:pt x="151" y="1679"/>
                      <a:pt x="167" y="1779"/>
                    </a:cubicBezTo>
                    <a:cubicBezTo>
                      <a:pt x="201" y="2180"/>
                      <a:pt x="452" y="2531"/>
                      <a:pt x="802" y="2731"/>
                    </a:cubicBezTo>
                    <a:cubicBezTo>
                      <a:pt x="1033" y="2846"/>
                      <a:pt x="1277" y="2905"/>
                      <a:pt x="1520" y="2905"/>
                    </a:cubicBezTo>
                    <a:cubicBezTo>
                      <a:pt x="1736" y="2905"/>
                      <a:pt x="1952" y="2859"/>
                      <a:pt x="2156" y="2765"/>
                    </a:cubicBezTo>
                    <a:cubicBezTo>
                      <a:pt x="2657" y="2581"/>
                      <a:pt x="3008" y="2113"/>
                      <a:pt x="2991" y="1578"/>
                    </a:cubicBezTo>
                    <a:cubicBezTo>
                      <a:pt x="3008" y="1461"/>
                      <a:pt x="2991" y="1361"/>
                      <a:pt x="2975" y="1261"/>
                    </a:cubicBezTo>
                    <a:lnTo>
                      <a:pt x="2975" y="1027"/>
                    </a:lnTo>
                    <a:cubicBezTo>
                      <a:pt x="2975" y="534"/>
                      <a:pt x="2440" y="1"/>
                      <a:pt x="18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7" name="Google Shape;2407;p65"/>
              <p:cNvSpPr/>
              <p:nvPr/>
            </p:nvSpPr>
            <p:spPr>
              <a:xfrm>
                <a:off x="5835900" y="3696575"/>
                <a:ext cx="7897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3159" h="3087" extrusionOk="0">
                    <a:moveTo>
                      <a:pt x="1399" y="557"/>
                    </a:moveTo>
                    <a:cubicBezTo>
                      <a:pt x="1534" y="557"/>
                      <a:pt x="1671" y="609"/>
                      <a:pt x="1772" y="698"/>
                    </a:cubicBezTo>
                    <a:cubicBezTo>
                      <a:pt x="1972" y="865"/>
                      <a:pt x="2156" y="1049"/>
                      <a:pt x="2306" y="1249"/>
                    </a:cubicBezTo>
                    <a:cubicBezTo>
                      <a:pt x="2524" y="1483"/>
                      <a:pt x="2507" y="1851"/>
                      <a:pt x="2273" y="2068"/>
                    </a:cubicBezTo>
                    <a:cubicBezTo>
                      <a:pt x="2089" y="2218"/>
                      <a:pt x="1905" y="2369"/>
                      <a:pt x="1705" y="2486"/>
                    </a:cubicBezTo>
                    <a:cubicBezTo>
                      <a:pt x="1638" y="2536"/>
                      <a:pt x="1559" y="2561"/>
                      <a:pt x="1479" y="2561"/>
                    </a:cubicBezTo>
                    <a:cubicBezTo>
                      <a:pt x="1400" y="2561"/>
                      <a:pt x="1321" y="2536"/>
                      <a:pt x="1254" y="2486"/>
                    </a:cubicBezTo>
                    <a:cubicBezTo>
                      <a:pt x="1053" y="2369"/>
                      <a:pt x="886" y="2218"/>
                      <a:pt x="719" y="2068"/>
                    </a:cubicBezTo>
                    <a:cubicBezTo>
                      <a:pt x="636" y="1934"/>
                      <a:pt x="569" y="1801"/>
                      <a:pt x="519" y="1650"/>
                    </a:cubicBezTo>
                    <a:cubicBezTo>
                      <a:pt x="569" y="1216"/>
                      <a:pt x="819" y="815"/>
                      <a:pt x="1204" y="598"/>
                    </a:cubicBezTo>
                    <a:cubicBezTo>
                      <a:pt x="1265" y="570"/>
                      <a:pt x="1332" y="557"/>
                      <a:pt x="1399" y="557"/>
                    </a:cubicBezTo>
                    <a:close/>
                    <a:moveTo>
                      <a:pt x="1419" y="1"/>
                    </a:moveTo>
                    <a:cubicBezTo>
                      <a:pt x="1258" y="1"/>
                      <a:pt x="1096" y="44"/>
                      <a:pt x="953" y="130"/>
                    </a:cubicBezTo>
                    <a:cubicBezTo>
                      <a:pt x="351" y="447"/>
                      <a:pt x="51" y="982"/>
                      <a:pt x="1" y="1717"/>
                    </a:cubicBezTo>
                    <a:cubicBezTo>
                      <a:pt x="51" y="1884"/>
                      <a:pt x="101" y="2034"/>
                      <a:pt x="168" y="2202"/>
                    </a:cubicBezTo>
                    <a:cubicBezTo>
                      <a:pt x="335" y="2469"/>
                      <a:pt x="569" y="2703"/>
                      <a:pt x="853" y="2870"/>
                    </a:cubicBezTo>
                    <a:cubicBezTo>
                      <a:pt x="1036" y="3015"/>
                      <a:pt x="1254" y="3087"/>
                      <a:pt x="1473" y="3087"/>
                    </a:cubicBezTo>
                    <a:cubicBezTo>
                      <a:pt x="1731" y="3087"/>
                      <a:pt x="1990" y="2986"/>
                      <a:pt x="2189" y="2786"/>
                    </a:cubicBezTo>
                    <a:cubicBezTo>
                      <a:pt x="2256" y="2736"/>
                      <a:pt x="2323" y="2686"/>
                      <a:pt x="2407" y="2636"/>
                    </a:cubicBezTo>
                    <a:cubicBezTo>
                      <a:pt x="3159" y="2151"/>
                      <a:pt x="3142" y="1349"/>
                      <a:pt x="2641" y="815"/>
                    </a:cubicBezTo>
                    <a:cubicBezTo>
                      <a:pt x="2440" y="598"/>
                      <a:pt x="2240" y="414"/>
                      <a:pt x="2022" y="230"/>
                    </a:cubicBezTo>
                    <a:cubicBezTo>
                      <a:pt x="1850" y="77"/>
                      <a:pt x="1635" y="1"/>
                      <a:pt x="14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8" name="Google Shape;2408;p65"/>
              <p:cNvSpPr/>
              <p:nvPr/>
            </p:nvSpPr>
            <p:spPr>
              <a:xfrm>
                <a:off x="5282025" y="3789125"/>
                <a:ext cx="73950" cy="72575"/>
              </a:xfrm>
              <a:custGeom>
                <a:avLst/>
                <a:gdLst/>
                <a:ahLst/>
                <a:cxnLst/>
                <a:rect l="l" t="t" r="r" b="b"/>
                <a:pathLst>
                  <a:path w="2958" h="2903" extrusionOk="0">
                    <a:moveTo>
                      <a:pt x="1774" y="535"/>
                    </a:moveTo>
                    <a:cubicBezTo>
                      <a:pt x="1989" y="535"/>
                      <a:pt x="2278" y="804"/>
                      <a:pt x="2373" y="1073"/>
                    </a:cubicBezTo>
                    <a:cubicBezTo>
                      <a:pt x="2389" y="1140"/>
                      <a:pt x="2406" y="1223"/>
                      <a:pt x="2423" y="1290"/>
                    </a:cubicBezTo>
                    <a:cubicBezTo>
                      <a:pt x="2389" y="1641"/>
                      <a:pt x="2339" y="2008"/>
                      <a:pt x="2072" y="2276"/>
                    </a:cubicBezTo>
                    <a:cubicBezTo>
                      <a:pt x="2005" y="2343"/>
                      <a:pt x="1922" y="2376"/>
                      <a:pt x="1838" y="2376"/>
                    </a:cubicBezTo>
                    <a:cubicBezTo>
                      <a:pt x="1554" y="2309"/>
                      <a:pt x="1287" y="2226"/>
                      <a:pt x="1019" y="2125"/>
                    </a:cubicBezTo>
                    <a:cubicBezTo>
                      <a:pt x="685" y="1958"/>
                      <a:pt x="468" y="1373"/>
                      <a:pt x="618" y="1073"/>
                    </a:cubicBezTo>
                    <a:cubicBezTo>
                      <a:pt x="668" y="956"/>
                      <a:pt x="769" y="855"/>
                      <a:pt x="886" y="805"/>
                    </a:cubicBezTo>
                    <a:cubicBezTo>
                      <a:pt x="1170" y="688"/>
                      <a:pt x="1454" y="605"/>
                      <a:pt x="1738" y="538"/>
                    </a:cubicBezTo>
                    <a:cubicBezTo>
                      <a:pt x="1749" y="536"/>
                      <a:pt x="1762" y="535"/>
                      <a:pt x="1774" y="535"/>
                    </a:cubicBezTo>
                    <a:close/>
                    <a:moveTo>
                      <a:pt x="1695" y="1"/>
                    </a:moveTo>
                    <a:cubicBezTo>
                      <a:pt x="1671" y="1"/>
                      <a:pt x="1646" y="2"/>
                      <a:pt x="1621" y="3"/>
                    </a:cubicBezTo>
                    <a:cubicBezTo>
                      <a:pt x="1186" y="53"/>
                      <a:pt x="785" y="187"/>
                      <a:pt x="434" y="421"/>
                    </a:cubicBezTo>
                    <a:cubicBezTo>
                      <a:pt x="167" y="605"/>
                      <a:pt x="17" y="889"/>
                      <a:pt x="17" y="1206"/>
                    </a:cubicBezTo>
                    <a:cubicBezTo>
                      <a:pt x="0" y="1891"/>
                      <a:pt x="418" y="2510"/>
                      <a:pt x="1069" y="2744"/>
                    </a:cubicBezTo>
                    <a:cubicBezTo>
                      <a:pt x="1253" y="2810"/>
                      <a:pt x="1437" y="2860"/>
                      <a:pt x="1621" y="2877"/>
                    </a:cubicBezTo>
                    <a:cubicBezTo>
                      <a:pt x="1712" y="2892"/>
                      <a:pt x="1803" y="2903"/>
                      <a:pt x="1891" y="2903"/>
                    </a:cubicBezTo>
                    <a:cubicBezTo>
                      <a:pt x="2096" y="2903"/>
                      <a:pt x="2288" y="2847"/>
                      <a:pt x="2439" y="2660"/>
                    </a:cubicBezTo>
                    <a:cubicBezTo>
                      <a:pt x="2757" y="2276"/>
                      <a:pt x="2941" y="1791"/>
                      <a:pt x="2957" y="1273"/>
                    </a:cubicBezTo>
                    <a:cubicBezTo>
                      <a:pt x="2924" y="1106"/>
                      <a:pt x="2874" y="939"/>
                      <a:pt x="2824" y="772"/>
                    </a:cubicBezTo>
                    <a:cubicBezTo>
                      <a:pt x="2633" y="311"/>
                      <a:pt x="2185" y="1"/>
                      <a:pt x="16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9" name="Google Shape;2409;p65"/>
              <p:cNvSpPr/>
              <p:nvPr/>
            </p:nvSpPr>
            <p:spPr>
              <a:xfrm>
                <a:off x="5044750" y="3733225"/>
                <a:ext cx="71450" cy="61900"/>
              </a:xfrm>
              <a:custGeom>
                <a:avLst/>
                <a:gdLst/>
                <a:ahLst/>
                <a:cxnLst/>
                <a:rect l="l" t="t" r="r" b="b"/>
                <a:pathLst>
                  <a:path w="2858" h="2476" extrusionOk="0">
                    <a:moveTo>
                      <a:pt x="2340" y="0"/>
                    </a:moveTo>
                    <a:cubicBezTo>
                      <a:pt x="2156" y="51"/>
                      <a:pt x="1972" y="117"/>
                      <a:pt x="1788" y="201"/>
                    </a:cubicBezTo>
                    <a:cubicBezTo>
                      <a:pt x="2022" y="401"/>
                      <a:pt x="2173" y="685"/>
                      <a:pt x="2239" y="986"/>
                    </a:cubicBezTo>
                    <a:cubicBezTo>
                      <a:pt x="2290" y="1220"/>
                      <a:pt x="2056" y="1655"/>
                      <a:pt x="1805" y="1771"/>
                    </a:cubicBezTo>
                    <a:cubicBezTo>
                      <a:pt x="1638" y="1855"/>
                      <a:pt x="1488" y="1905"/>
                      <a:pt x="1321" y="1939"/>
                    </a:cubicBezTo>
                    <a:cubicBezTo>
                      <a:pt x="1306" y="1940"/>
                      <a:pt x="1291" y="1940"/>
                      <a:pt x="1276" y="1940"/>
                    </a:cubicBezTo>
                    <a:cubicBezTo>
                      <a:pt x="1061" y="1940"/>
                      <a:pt x="879" y="1828"/>
                      <a:pt x="769" y="1671"/>
                    </a:cubicBezTo>
                    <a:cubicBezTo>
                      <a:pt x="585" y="1471"/>
                      <a:pt x="519" y="1220"/>
                      <a:pt x="535" y="969"/>
                    </a:cubicBezTo>
                    <a:lnTo>
                      <a:pt x="502" y="969"/>
                    </a:lnTo>
                    <a:lnTo>
                      <a:pt x="519" y="836"/>
                    </a:lnTo>
                    <a:lnTo>
                      <a:pt x="519" y="836"/>
                    </a:lnTo>
                    <a:cubicBezTo>
                      <a:pt x="335" y="936"/>
                      <a:pt x="168" y="1053"/>
                      <a:pt x="1" y="1187"/>
                    </a:cubicBezTo>
                    <a:cubicBezTo>
                      <a:pt x="34" y="1437"/>
                      <a:pt x="134" y="1671"/>
                      <a:pt x="268" y="1888"/>
                    </a:cubicBezTo>
                    <a:cubicBezTo>
                      <a:pt x="468" y="2201"/>
                      <a:pt x="855" y="2476"/>
                      <a:pt x="1268" y="2476"/>
                    </a:cubicBezTo>
                    <a:cubicBezTo>
                      <a:pt x="1407" y="2476"/>
                      <a:pt x="1549" y="2445"/>
                      <a:pt x="1688" y="2373"/>
                    </a:cubicBezTo>
                    <a:cubicBezTo>
                      <a:pt x="1755" y="2340"/>
                      <a:pt x="1838" y="2323"/>
                      <a:pt x="1922" y="2289"/>
                    </a:cubicBezTo>
                    <a:cubicBezTo>
                      <a:pt x="2356" y="2172"/>
                      <a:pt x="2858" y="1370"/>
                      <a:pt x="2774" y="953"/>
                    </a:cubicBezTo>
                    <a:cubicBezTo>
                      <a:pt x="2691" y="602"/>
                      <a:pt x="2540" y="284"/>
                      <a:pt x="23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0" name="Google Shape;2410;p65"/>
              <p:cNvSpPr/>
              <p:nvPr/>
            </p:nvSpPr>
            <p:spPr>
              <a:xfrm>
                <a:off x="5112850" y="3940250"/>
                <a:ext cx="72700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2908" h="2907" extrusionOk="0">
                    <a:moveTo>
                      <a:pt x="1388" y="598"/>
                    </a:moveTo>
                    <a:cubicBezTo>
                      <a:pt x="1698" y="598"/>
                      <a:pt x="1985" y="731"/>
                      <a:pt x="2172" y="976"/>
                    </a:cubicBezTo>
                    <a:cubicBezTo>
                      <a:pt x="2423" y="1243"/>
                      <a:pt x="2339" y="1878"/>
                      <a:pt x="2055" y="2112"/>
                    </a:cubicBezTo>
                    <a:cubicBezTo>
                      <a:pt x="1854" y="2267"/>
                      <a:pt x="1624" y="2365"/>
                      <a:pt x="1378" y="2365"/>
                    </a:cubicBezTo>
                    <a:cubicBezTo>
                      <a:pt x="1359" y="2365"/>
                      <a:pt x="1339" y="2364"/>
                      <a:pt x="1320" y="2363"/>
                    </a:cubicBezTo>
                    <a:cubicBezTo>
                      <a:pt x="1302" y="2366"/>
                      <a:pt x="1285" y="2367"/>
                      <a:pt x="1267" y="2367"/>
                    </a:cubicBezTo>
                    <a:cubicBezTo>
                      <a:pt x="1185" y="2367"/>
                      <a:pt x="1108" y="2337"/>
                      <a:pt x="1053" y="2296"/>
                    </a:cubicBezTo>
                    <a:cubicBezTo>
                      <a:pt x="835" y="2062"/>
                      <a:pt x="618" y="1845"/>
                      <a:pt x="618" y="1494"/>
                    </a:cubicBezTo>
                    <a:lnTo>
                      <a:pt x="618" y="1360"/>
                    </a:lnTo>
                    <a:cubicBezTo>
                      <a:pt x="568" y="959"/>
                      <a:pt x="802" y="675"/>
                      <a:pt x="1236" y="608"/>
                    </a:cubicBezTo>
                    <a:cubicBezTo>
                      <a:pt x="1287" y="601"/>
                      <a:pt x="1338" y="598"/>
                      <a:pt x="1388" y="598"/>
                    </a:cubicBezTo>
                    <a:close/>
                    <a:moveTo>
                      <a:pt x="1368" y="0"/>
                    </a:moveTo>
                    <a:cubicBezTo>
                      <a:pt x="1285" y="0"/>
                      <a:pt x="1202" y="13"/>
                      <a:pt x="1120" y="40"/>
                    </a:cubicBezTo>
                    <a:cubicBezTo>
                      <a:pt x="1036" y="57"/>
                      <a:pt x="952" y="90"/>
                      <a:pt x="869" y="140"/>
                    </a:cubicBezTo>
                    <a:cubicBezTo>
                      <a:pt x="568" y="257"/>
                      <a:pt x="318" y="458"/>
                      <a:pt x="134" y="742"/>
                    </a:cubicBezTo>
                    <a:cubicBezTo>
                      <a:pt x="0" y="926"/>
                      <a:pt x="50" y="1160"/>
                      <a:pt x="67" y="1410"/>
                    </a:cubicBezTo>
                    <a:cubicBezTo>
                      <a:pt x="67" y="1661"/>
                      <a:pt x="134" y="1895"/>
                      <a:pt x="251" y="2112"/>
                    </a:cubicBezTo>
                    <a:cubicBezTo>
                      <a:pt x="418" y="2379"/>
                      <a:pt x="568" y="2647"/>
                      <a:pt x="852" y="2797"/>
                    </a:cubicBezTo>
                    <a:cubicBezTo>
                      <a:pt x="1012" y="2874"/>
                      <a:pt x="1171" y="2906"/>
                      <a:pt x="1330" y="2906"/>
                    </a:cubicBezTo>
                    <a:cubicBezTo>
                      <a:pt x="1587" y="2906"/>
                      <a:pt x="1841" y="2821"/>
                      <a:pt x="2089" y="2697"/>
                    </a:cubicBezTo>
                    <a:cubicBezTo>
                      <a:pt x="2607" y="2480"/>
                      <a:pt x="2907" y="1945"/>
                      <a:pt x="2841" y="1394"/>
                    </a:cubicBezTo>
                    <a:cubicBezTo>
                      <a:pt x="2841" y="1327"/>
                      <a:pt x="2841" y="1260"/>
                      <a:pt x="2824" y="1176"/>
                    </a:cubicBezTo>
                    <a:cubicBezTo>
                      <a:pt x="2824" y="926"/>
                      <a:pt x="2690" y="675"/>
                      <a:pt x="2490" y="525"/>
                    </a:cubicBezTo>
                    <a:cubicBezTo>
                      <a:pt x="2189" y="324"/>
                      <a:pt x="1888" y="157"/>
                      <a:pt x="1571" y="24"/>
                    </a:cubicBezTo>
                    <a:cubicBezTo>
                      <a:pt x="1503" y="8"/>
                      <a:pt x="1435" y="0"/>
                      <a:pt x="13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1" name="Google Shape;2411;p65"/>
              <p:cNvSpPr/>
              <p:nvPr/>
            </p:nvSpPr>
            <p:spPr>
              <a:xfrm>
                <a:off x="6100325" y="3854225"/>
                <a:ext cx="68525" cy="73375"/>
              </a:xfrm>
              <a:custGeom>
                <a:avLst/>
                <a:gdLst/>
                <a:ahLst/>
                <a:cxnLst/>
                <a:rect l="l" t="t" r="r" b="b"/>
                <a:pathLst>
                  <a:path w="2741" h="2935" extrusionOk="0">
                    <a:moveTo>
                      <a:pt x="1333" y="517"/>
                    </a:moveTo>
                    <a:cubicBezTo>
                      <a:pt x="1351" y="517"/>
                      <a:pt x="1369" y="519"/>
                      <a:pt x="1387" y="524"/>
                    </a:cubicBezTo>
                    <a:cubicBezTo>
                      <a:pt x="1654" y="624"/>
                      <a:pt x="1922" y="741"/>
                      <a:pt x="2039" y="1025"/>
                    </a:cubicBezTo>
                    <a:cubicBezTo>
                      <a:pt x="2122" y="1242"/>
                      <a:pt x="2189" y="1459"/>
                      <a:pt x="2256" y="1677"/>
                    </a:cubicBezTo>
                    <a:lnTo>
                      <a:pt x="2206" y="1677"/>
                    </a:lnTo>
                    <a:cubicBezTo>
                      <a:pt x="2306" y="2061"/>
                      <a:pt x="2055" y="2228"/>
                      <a:pt x="1805" y="2345"/>
                    </a:cubicBezTo>
                    <a:cubicBezTo>
                      <a:pt x="1720" y="2397"/>
                      <a:pt x="1624" y="2422"/>
                      <a:pt x="1530" y="2422"/>
                    </a:cubicBezTo>
                    <a:cubicBezTo>
                      <a:pt x="1383" y="2422"/>
                      <a:pt x="1238" y="2363"/>
                      <a:pt x="1136" y="2262"/>
                    </a:cubicBezTo>
                    <a:cubicBezTo>
                      <a:pt x="852" y="2028"/>
                      <a:pt x="618" y="1760"/>
                      <a:pt x="652" y="1359"/>
                    </a:cubicBezTo>
                    <a:cubicBezTo>
                      <a:pt x="685" y="1025"/>
                      <a:pt x="886" y="724"/>
                      <a:pt x="1186" y="557"/>
                    </a:cubicBezTo>
                    <a:cubicBezTo>
                      <a:pt x="1235" y="533"/>
                      <a:pt x="1284" y="517"/>
                      <a:pt x="1333" y="517"/>
                    </a:cubicBezTo>
                    <a:close/>
                    <a:moveTo>
                      <a:pt x="1323" y="1"/>
                    </a:moveTo>
                    <a:cubicBezTo>
                      <a:pt x="1221" y="1"/>
                      <a:pt x="1117" y="17"/>
                      <a:pt x="1019" y="56"/>
                    </a:cubicBezTo>
                    <a:cubicBezTo>
                      <a:pt x="602" y="190"/>
                      <a:pt x="0" y="908"/>
                      <a:pt x="117" y="1459"/>
                    </a:cubicBezTo>
                    <a:cubicBezTo>
                      <a:pt x="167" y="1961"/>
                      <a:pt x="418" y="2412"/>
                      <a:pt x="836" y="2696"/>
                    </a:cubicBezTo>
                    <a:cubicBezTo>
                      <a:pt x="1042" y="2855"/>
                      <a:pt x="1291" y="2935"/>
                      <a:pt x="1540" y="2935"/>
                    </a:cubicBezTo>
                    <a:cubicBezTo>
                      <a:pt x="1813" y="2935"/>
                      <a:pt x="2087" y="2838"/>
                      <a:pt x="2306" y="2646"/>
                    </a:cubicBezTo>
                    <a:cubicBezTo>
                      <a:pt x="2440" y="2546"/>
                      <a:pt x="2540" y="2412"/>
                      <a:pt x="2640" y="2278"/>
                    </a:cubicBezTo>
                    <a:cubicBezTo>
                      <a:pt x="2707" y="2195"/>
                      <a:pt x="2740" y="2078"/>
                      <a:pt x="2740" y="1961"/>
                    </a:cubicBezTo>
                    <a:cubicBezTo>
                      <a:pt x="2724" y="1861"/>
                      <a:pt x="2724" y="1760"/>
                      <a:pt x="2707" y="1660"/>
                    </a:cubicBezTo>
                    <a:cubicBezTo>
                      <a:pt x="2690" y="1443"/>
                      <a:pt x="2657" y="1226"/>
                      <a:pt x="2607" y="1008"/>
                    </a:cubicBezTo>
                    <a:cubicBezTo>
                      <a:pt x="2490" y="490"/>
                      <a:pt x="2072" y="89"/>
                      <a:pt x="1537" y="23"/>
                    </a:cubicBezTo>
                    <a:cubicBezTo>
                      <a:pt x="1468" y="9"/>
                      <a:pt x="1396" y="1"/>
                      <a:pt x="13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2" name="Google Shape;2412;p65"/>
              <p:cNvSpPr/>
              <p:nvPr/>
            </p:nvSpPr>
            <p:spPr>
              <a:xfrm>
                <a:off x="6084025" y="3710825"/>
                <a:ext cx="68950" cy="73025"/>
              </a:xfrm>
              <a:custGeom>
                <a:avLst/>
                <a:gdLst/>
                <a:ahLst/>
                <a:cxnLst/>
                <a:rect l="l" t="t" r="r" b="b"/>
                <a:pathLst>
                  <a:path w="2758" h="2921" extrusionOk="0">
                    <a:moveTo>
                      <a:pt x="1347" y="531"/>
                    </a:moveTo>
                    <a:cubicBezTo>
                      <a:pt x="1499" y="531"/>
                      <a:pt x="1640" y="608"/>
                      <a:pt x="1788" y="746"/>
                    </a:cubicBezTo>
                    <a:cubicBezTo>
                      <a:pt x="2039" y="997"/>
                      <a:pt x="2173" y="1331"/>
                      <a:pt x="2173" y="1682"/>
                    </a:cubicBezTo>
                    <a:cubicBezTo>
                      <a:pt x="2223" y="1882"/>
                      <a:pt x="2173" y="2083"/>
                      <a:pt x="2039" y="2233"/>
                    </a:cubicBezTo>
                    <a:cubicBezTo>
                      <a:pt x="1958" y="2335"/>
                      <a:pt x="1833" y="2393"/>
                      <a:pt x="1703" y="2393"/>
                    </a:cubicBezTo>
                    <a:cubicBezTo>
                      <a:pt x="1619" y="2393"/>
                      <a:pt x="1533" y="2369"/>
                      <a:pt x="1454" y="2317"/>
                    </a:cubicBezTo>
                    <a:cubicBezTo>
                      <a:pt x="1220" y="2183"/>
                      <a:pt x="986" y="2016"/>
                      <a:pt x="802" y="1815"/>
                    </a:cubicBezTo>
                    <a:cubicBezTo>
                      <a:pt x="401" y="1364"/>
                      <a:pt x="652" y="863"/>
                      <a:pt x="1070" y="612"/>
                    </a:cubicBezTo>
                    <a:cubicBezTo>
                      <a:pt x="1168" y="557"/>
                      <a:pt x="1259" y="531"/>
                      <a:pt x="1347" y="531"/>
                    </a:cubicBezTo>
                    <a:close/>
                    <a:moveTo>
                      <a:pt x="1367" y="1"/>
                    </a:moveTo>
                    <a:cubicBezTo>
                      <a:pt x="920" y="1"/>
                      <a:pt x="493" y="258"/>
                      <a:pt x="268" y="662"/>
                    </a:cubicBezTo>
                    <a:cubicBezTo>
                      <a:pt x="0" y="1080"/>
                      <a:pt x="0" y="1615"/>
                      <a:pt x="301" y="2016"/>
                    </a:cubicBezTo>
                    <a:cubicBezTo>
                      <a:pt x="535" y="2367"/>
                      <a:pt x="886" y="2651"/>
                      <a:pt x="1270" y="2818"/>
                    </a:cubicBezTo>
                    <a:cubicBezTo>
                      <a:pt x="1409" y="2887"/>
                      <a:pt x="1559" y="2921"/>
                      <a:pt x="1707" y="2921"/>
                    </a:cubicBezTo>
                    <a:cubicBezTo>
                      <a:pt x="1954" y="2921"/>
                      <a:pt x="2196" y="2828"/>
                      <a:pt x="2373" y="2651"/>
                    </a:cubicBezTo>
                    <a:cubicBezTo>
                      <a:pt x="2640" y="2417"/>
                      <a:pt x="2757" y="2066"/>
                      <a:pt x="2691" y="1732"/>
                    </a:cubicBezTo>
                    <a:cubicBezTo>
                      <a:pt x="2707" y="1398"/>
                      <a:pt x="2640" y="1080"/>
                      <a:pt x="2490" y="796"/>
                    </a:cubicBezTo>
                    <a:cubicBezTo>
                      <a:pt x="2340" y="378"/>
                      <a:pt x="1972" y="78"/>
                      <a:pt x="1521" y="11"/>
                    </a:cubicBezTo>
                    <a:cubicBezTo>
                      <a:pt x="1470" y="4"/>
                      <a:pt x="1418" y="1"/>
                      <a:pt x="13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3" name="Google Shape;2413;p65"/>
              <p:cNvSpPr/>
              <p:nvPr/>
            </p:nvSpPr>
            <p:spPr>
              <a:xfrm>
                <a:off x="5138325" y="3822875"/>
                <a:ext cx="65175" cy="72050"/>
              </a:xfrm>
              <a:custGeom>
                <a:avLst/>
                <a:gdLst/>
                <a:ahLst/>
                <a:cxnLst/>
                <a:rect l="l" t="t" r="r" b="b"/>
                <a:pathLst>
                  <a:path w="2607" h="2882" extrusionOk="0">
                    <a:moveTo>
                      <a:pt x="1060" y="573"/>
                    </a:moveTo>
                    <a:cubicBezTo>
                      <a:pt x="1175" y="573"/>
                      <a:pt x="1290" y="607"/>
                      <a:pt x="1387" y="675"/>
                    </a:cubicBezTo>
                    <a:cubicBezTo>
                      <a:pt x="1571" y="792"/>
                      <a:pt x="1721" y="942"/>
                      <a:pt x="1888" y="1109"/>
                    </a:cubicBezTo>
                    <a:cubicBezTo>
                      <a:pt x="1955" y="1243"/>
                      <a:pt x="2005" y="1377"/>
                      <a:pt x="2022" y="1510"/>
                    </a:cubicBezTo>
                    <a:cubicBezTo>
                      <a:pt x="2039" y="1761"/>
                      <a:pt x="1972" y="1995"/>
                      <a:pt x="1805" y="2179"/>
                    </a:cubicBezTo>
                    <a:cubicBezTo>
                      <a:pt x="1713" y="2287"/>
                      <a:pt x="1583" y="2342"/>
                      <a:pt x="1452" y="2342"/>
                    </a:cubicBezTo>
                    <a:cubicBezTo>
                      <a:pt x="1320" y="2342"/>
                      <a:pt x="1187" y="2287"/>
                      <a:pt x="1086" y="2179"/>
                    </a:cubicBezTo>
                    <a:cubicBezTo>
                      <a:pt x="1036" y="2112"/>
                      <a:pt x="969" y="2028"/>
                      <a:pt x="903" y="1978"/>
                    </a:cubicBezTo>
                    <a:cubicBezTo>
                      <a:pt x="568" y="1678"/>
                      <a:pt x="535" y="1277"/>
                      <a:pt x="585" y="876"/>
                    </a:cubicBezTo>
                    <a:cubicBezTo>
                      <a:pt x="618" y="759"/>
                      <a:pt x="702" y="675"/>
                      <a:pt x="819" y="625"/>
                    </a:cubicBezTo>
                    <a:cubicBezTo>
                      <a:pt x="896" y="590"/>
                      <a:pt x="978" y="573"/>
                      <a:pt x="1060" y="573"/>
                    </a:cubicBezTo>
                    <a:close/>
                    <a:moveTo>
                      <a:pt x="1355" y="0"/>
                    </a:moveTo>
                    <a:cubicBezTo>
                      <a:pt x="1293" y="0"/>
                      <a:pt x="1230" y="13"/>
                      <a:pt x="1170" y="40"/>
                    </a:cubicBezTo>
                    <a:cubicBezTo>
                      <a:pt x="1070" y="57"/>
                      <a:pt x="986" y="74"/>
                      <a:pt x="886" y="90"/>
                    </a:cubicBezTo>
                    <a:cubicBezTo>
                      <a:pt x="502" y="107"/>
                      <a:pt x="184" y="358"/>
                      <a:pt x="84" y="725"/>
                    </a:cubicBezTo>
                    <a:cubicBezTo>
                      <a:pt x="0" y="1093"/>
                      <a:pt x="17" y="1477"/>
                      <a:pt x="151" y="1828"/>
                    </a:cubicBezTo>
                    <a:cubicBezTo>
                      <a:pt x="268" y="2112"/>
                      <a:pt x="518" y="2312"/>
                      <a:pt x="702" y="2546"/>
                    </a:cubicBezTo>
                    <a:cubicBezTo>
                      <a:pt x="895" y="2767"/>
                      <a:pt x="1164" y="2881"/>
                      <a:pt x="1433" y="2881"/>
                    </a:cubicBezTo>
                    <a:cubicBezTo>
                      <a:pt x="1654" y="2881"/>
                      <a:pt x="1875" y="2805"/>
                      <a:pt x="2055" y="2647"/>
                    </a:cubicBezTo>
                    <a:cubicBezTo>
                      <a:pt x="2423" y="2379"/>
                      <a:pt x="2607" y="1928"/>
                      <a:pt x="2507" y="1477"/>
                    </a:cubicBezTo>
                    <a:cubicBezTo>
                      <a:pt x="2507" y="1310"/>
                      <a:pt x="2540" y="1126"/>
                      <a:pt x="2473" y="1009"/>
                    </a:cubicBezTo>
                    <a:cubicBezTo>
                      <a:pt x="2289" y="625"/>
                      <a:pt x="1989" y="307"/>
                      <a:pt x="1621" y="90"/>
                    </a:cubicBezTo>
                    <a:cubicBezTo>
                      <a:pt x="1541" y="30"/>
                      <a:pt x="1449" y="0"/>
                      <a:pt x="13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4" name="Google Shape;2414;p65"/>
              <p:cNvSpPr/>
              <p:nvPr/>
            </p:nvSpPr>
            <p:spPr>
              <a:xfrm>
                <a:off x="5762375" y="3481350"/>
                <a:ext cx="58925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2357" h="2304" extrusionOk="0">
                    <a:moveTo>
                      <a:pt x="168" y="0"/>
                    </a:moveTo>
                    <a:cubicBezTo>
                      <a:pt x="1" y="234"/>
                      <a:pt x="51" y="501"/>
                      <a:pt x="68" y="752"/>
                    </a:cubicBezTo>
                    <a:cubicBezTo>
                      <a:pt x="135" y="1420"/>
                      <a:pt x="569" y="1821"/>
                      <a:pt x="1054" y="2222"/>
                    </a:cubicBezTo>
                    <a:cubicBezTo>
                      <a:pt x="1087" y="2239"/>
                      <a:pt x="1137" y="2256"/>
                      <a:pt x="1187" y="2273"/>
                    </a:cubicBezTo>
                    <a:cubicBezTo>
                      <a:pt x="1272" y="2294"/>
                      <a:pt x="1358" y="2304"/>
                      <a:pt x="1442" y="2304"/>
                    </a:cubicBezTo>
                    <a:cubicBezTo>
                      <a:pt x="1822" y="2304"/>
                      <a:pt x="2179" y="2096"/>
                      <a:pt x="2357" y="1755"/>
                    </a:cubicBezTo>
                    <a:cubicBezTo>
                      <a:pt x="2206" y="1671"/>
                      <a:pt x="2056" y="1571"/>
                      <a:pt x="1906" y="1471"/>
                    </a:cubicBezTo>
                    <a:cubicBezTo>
                      <a:pt x="1872" y="1587"/>
                      <a:pt x="1789" y="1671"/>
                      <a:pt x="1688" y="1704"/>
                    </a:cubicBezTo>
                    <a:cubicBezTo>
                      <a:pt x="1602" y="1739"/>
                      <a:pt x="1507" y="1773"/>
                      <a:pt x="1414" y="1773"/>
                    </a:cubicBezTo>
                    <a:cubicBezTo>
                      <a:pt x="1328" y="1773"/>
                      <a:pt x="1243" y="1743"/>
                      <a:pt x="1170" y="1654"/>
                    </a:cubicBezTo>
                    <a:cubicBezTo>
                      <a:pt x="987" y="1437"/>
                      <a:pt x="719" y="1270"/>
                      <a:pt x="653" y="953"/>
                    </a:cubicBezTo>
                    <a:cubicBezTo>
                      <a:pt x="602" y="769"/>
                      <a:pt x="586" y="585"/>
                      <a:pt x="586" y="401"/>
                    </a:cubicBezTo>
                    <a:cubicBezTo>
                      <a:pt x="435" y="267"/>
                      <a:pt x="302" y="134"/>
                      <a:pt x="1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5" name="Google Shape;2415;p65"/>
              <p:cNvSpPr/>
              <p:nvPr/>
            </p:nvSpPr>
            <p:spPr>
              <a:xfrm>
                <a:off x="6060225" y="3607500"/>
                <a:ext cx="58900" cy="57475"/>
              </a:xfrm>
              <a:custGeom>
                <a:avLst/>
                <a:gdLst/>
                <a:ahLst/>
                <a:cxnLst/>
                <a:rect l="l" t="t" r="r" b="b"/>
                <a:pathLst>
                  <a:path w="2356" h="2299" extrusionOk="0">
                    <a:moveTo>
                      <a:pt x="485" y="0"/>
                    </a:moveTo>
                    <a:cubicBezTo>
                      <a:pt x="401" y="50"/>
                      <a:pt x="334" y="117"/>
                      <a:pt x="267" y="201"/>
                    </a:cubicBezTo>
                    <a:cubicBezTo>
                      <a:pt x="34" y="552"/>
                      <a:pt x="0" y="1003"/>
                      <a:pt x="167" y="1387"/>
                    </a:cubicBezTo>
                    <a:cubicBezTo>
                      <a:pt x="384" y="1972"/>
                      <a:pt x="869" y="2189"/>
                      <a:pt x="1420" y="2289"/>
                    </a:cubicBezTo>
                    <a:cubicBezTo>
                      <a:pt x="1461" y="2296"/>
                      <a:pt x="1502" y="2299"/>
                      <a:pt x="1542" y="2299"/>
                    </a:cubicBezTo>
                    <a:cubicBezTo>
                      <a:pt x="1817" y="2299"/>
                      <a:pt x="2075" y="2155"/>
                      <a:pt x="2206" y="1922"/>
                    </a:cubicBezTo>
                    <a:cubicBezTo>
                      <a:pt x="2256" y="1838"/>
                      <a:pt x="2306" y="1755"/>
                      <a:pt x="2356" y="1688"/>
                    </a:cubicBezTo>
                    <a:cubicBezTo>
                      <a:pt x="2206" y="1537"/>
                      <a:pt x="2072" y="1387"/>
                      <a:pt x="1938" y="1237"/>
                    </a:cubicBezTo>
                    <a:cubicBezTo>
                      <a:pt x="1905" y="1420"/>
                      <a:pt x="1838" y="1571"/>
                      <a:pt x="1704" y="1688"/>
                    </a:cubicBezTo>
                    <a:cubicBezTo>
                      <a:pt x="1638" y="1738"/>
                      <a:pt x="1571" y="1771"/>
                      <a:pt x="1487" y="1771"/>
                    </a:cubicBezTo>
                    <a:cubicBezTo>
                      <a:pt x="986" y="1671"/>
                      <a:pt x="618" y="1470"/>
                      <a:pt x="602" y="836"/>
                    </a:cubicBezTo>
                    <a:cubicBezTo>
                      <a:pt x="585" y="618"/>
                      <a:pt x="719" y="418"/>
                      <a:pt x="936" y="368"/>
                    </a:cubicBezTo>
                    <a:lnTo>
                      <a:pt x="986" y="368"/>
                    </a:lnTo>
                    <a:cubicBezTo>
                      <a:pt x="819" y="234"/>
                      <a:pt x="652" y="117"/>
                      <a:pt x="4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16" name="Google Shape;2416;p65"/>
            <p:cNvSpPr/>
            <p:nvPr/>
          </p:nvSpPr>
          <p:spPr>
            <a:xfrm>
              <a:off x="607863" y="1069854"/>
              <a:ext cx="707127" cy="596825"/>
            </a:xfrm>
            <a:custGeom>
              <a:avLst/>
              <a:gdLst/>
              <a:ahLst/>
              <a:cxnLst/>
              <a:rect l="l" t="t" r="r" b="b"/>
              <a:pathLst>
                <a:path w="23175" h="19560" extrusionOk="0">
                  <a:moveTo>
                    <a:pt x="10899" y="1"/>
                  </a:moveTo>
                  <a:cubicBezTo>
                    <a:pt x="9111" y="1"/>
                    <a:pt x="7268" y="537"/>
                    <a:pt x="5464" y="1751"/>
                  </a:cubicBezTo>
                  <a:cubicBezTo>
                    <a:pt x="2840" y="4073"/>
                    <a:pt x="585" y="8668"/>
                    <a:pt x="217" y="13012"/>
                  </a:cubicBezTo>
                  <a:cubicBezTo>
                    <a:pt x="0" y="14366"/>
                    <a:pt x="1537" y="14416"/>
                    <a:pt x="2540" y="14700"/>
                  </a:cubicBezTo>
                  <a:cubicBezTo>
                    <a:pt x="3280" y="14779"/>
                    <a:pt x="4236" y="15355"/>
                    <a:pt x="5025" y="15355"/>
                  </a:cubicBezTo>
                  <a:cubicBezTo>
                    <a:pt x="5394" y="15355"/>
                    <a:pt x="5726" y="15229"/>
                    <a:pt x="5982" y="14867"/>
                  </a:cubicBezTo>
                  <a:cubicBezTo>
                    <a:pt x="6533" y="13848"/>
                    <a:pt x="6282" y="12745"/>
                    <a:pt x="6767" y="11742"/>
                  </a:cubicBezTo>
                  <a:cubicBezTo>
                    <a:pt x="7235" y="10640"/>
                    <a:pt x="8872" y="6379"/>
                    <a:pt x="11061" y="5995"/>
                  </a:cubicBezTo>
                  <a:cubicBezTo>
                    <a:pt x="11589" y="5858"/>
                    <a:pt x="12049" y="5791"/>
                    <a:pt x="12453" y="5791"/>
                  </a:cubicBezTo>
                  <a:cubicBezTo>
                    <a:pt x="14171" y="5791"/>
                    <a:pt x="14871" y="6995"/>
                    <a:pt x="15439" y="9119"/>
                  </a:cubicBezTo>
                  <a:cubicBezTo>
                    <a:pt x="15840" y="11542"/>
                    <a:pt x="15756" y="13915"/>
                    <a:pt x="15773" y="16387"/>
                  </a:cubicBezTo>
                  <a:cubicBezTo>
                    <a:pt x="15322" y="18910"/>
                    <a:pt x="17511" y="18710"/>
                    <a:pt x="19415" y="19245"/>
                  </a:cubicBezTo>
                  <a:cubicBezTo>
                    <a:pt x="20170" y="19429"/>
                    <a:pt x="20745" y="19559"/>
                    <a:pt x="21192" y="19559"/>
                  </a:cubicBezTo>
                  <a:cubicBezTo>
                    <a:pt x="22119" y="19559"/>
                    <a:pt x="22492" y="18999"/>
                    <a:pt x="22774" y="17206"/>
                  </a:cubicBezTo>
                  <a:cubicBezTo>
                    <a:pt x="23175" y="14182"/>
                    <a:pt x="22306" y="7565"/>
                    <a:pt x="19115" y="4023"/>
                  </a:cubicBezTo>
                  <a:cubicBezTo>
                    <a:pt x="16857" y="1576"/>
                    <a:pt x="13960" y="1"/>
                    <a:pt x="108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3778" y="1631516"/>
            <a:ext cx="448753" cy="73595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3055" y="2203183"/>
            <a:ext cx="584935" cy="56031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4472" y="3214896"/>
            <a:ext cx="1652954" cy="97727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729" y="1759611"/>
            <a:ext cx="1767676" cy="99431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7708" y="2338881"/>
            <a:ext cx="3019425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56" name="Google Shape;1956;p51"/>
          <p:cNvCxnSpPr/>
          <p:nvPr/>
        </p:nvCxnSpPr>
        <p:spPr>
          <a:xfrm>
            <a:off x="4561824" y="2533311"/>
            <a:ext cx="783" cy="541744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57" name="Google Shape;1957;p51"/>
          <p:cNvCxnSpPr/>
          <p:nvPr/>
        </p:nvCxnSpPr>
        <p:spPr>
          <a:xfrm>
            <a:off x="7206037" y="2533311"/>
            <a:ext cx="0" cy="636639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58" name="Google Shape;1958;p51"/>
          <p:cNvSpPr/>
          <p:nvPr/>
        </p:nvSpPr>
        <p:spPr>
          <a:xfrm>
            <a:off x="1478715" y="3689392"/>
            <a:ext cx="5727322" cy="70925"/>
          </a:xfrm>
          <a:custGeom>
            <a:avLst/>
            <a:gdLst/>
            <a:ahLst/>
            <a:cxnLst/>
            <a:rect l="l" t="t" r="r" b="b"/>
            <a:pathLst>
              <a:path w="27183" h="92" fill="none" extrusionOk="0">
                <a:moveTo>
                  <a:pt x="27183" y="1"/>
                </a:moveTo>
                <a:cubicBezTo>
                  <a:pt x="22891" y="37"/>
                  <a:pt x="18581" y="55"/>
                  <a:pt x="14289" y="73"/>
                </a:cubicBezTo>
                <a:cubicBezTo>
                  <a:pt x="9526" y="91"/>
                  <a:pt x="4763" y="91"/>
                  <a:pt x="1" y="73"/>
                </a:cubicBezTo>
              </a:path>
            </a:pathLst>
          </a:custGeom>
          <a:noFill/>
          <a:ln w="28575" cap="flat" cmpd="sng">
            <a:solidFill>
              <a:schemeClr val="dk1"/>
            </a:solidFill>
            <a:prstDash val="solid"/>
            <a:miter lim="1810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1959" name="Google Shape;1959;p51"/>
          <p:cNvSpPr/>
          <p:nvPr/>
        </p:nvSpPr>
        <p:spPr>
          <a:xfrm>
            <a:off x="3552190" y="3039716"/>
            <a:ext cx="2296390" cy="1550771"/>
          </a:xfrm>
          <a:custGeom>
            <a:avLst/>
            <a:gdLst/>
            <a:ahLst/>
            <a:cxnLst/>
            <a:rect l="l" t="t" r="r" b="b"/>
            <a:pathLst>
              <a:path w="23807" h="19071" extrusionOk="0">
                <a:moveTo>
                  <a:pt x="10705" y="1"/>
                </a:moveTo>
                <a:cubicBezTo>
                  <a:pt x="5225" y="1"/>
                  <a:pt x="0" y="3370"/>
                  <a:pt x="742" y="6718"/>
                </a:cubicBezTo>
                <a:lnTo>
                  <a:pt x="759" y="6718"/>
                </a:lnTo>
                <a:cubicBezTo>
                  <a:pt x="1795" y="11814"/>
                  <a:pt x="3750" y="9826"/>
                  <a:pt x="6356" y="12466"/>
                </a:cubicBezTo>
                <a:cubicBezTo>
                  <a:pt x="8161" y="14554"/>
                  <a:pt x="9113" y="17311"/>
                  <a:pt x="11720" y="18481"/>
                </a:cubicBezTo>
                <a:cubicBezTo>
                  <a:pt x="12631" y="18887"/>
                  <a:pt x="13545" y="19070"/>
                  <a:pt x="14432" y="19070"/>
                </a:cubicBezTo>
                <a:cubicBezTo>
                  <a:pt x="19566" y="19070"/>
                  <a:pt x="23807" y="12926"/>
                  <a:pt x="21428" y="8238"/>
                </a:cubicBezTo>
                <a:cubicBezTo>
                  <a:pt x="19651" y="2165"/>
                  <a:pt x="15096" y="1"/>
                  <a:pt x="1070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0" name="Google Shape;1960;p51"/>
          <p:cNvSpPr/>
          <p:nvPr/>
        </p:nvSpPr>
        <p:spPr>
          <a:xfrm>
            <a:off x="6402752" y="3039716"/>
            <a:ext cx="2363949" cy="1412055"/>
          </a:xfrm>
          <a:custGeom>
            <a:avLst/>
            <a:gdLst/>
            <a:ahLst/>
            <a:cxnLst/>
            <a:rect l="l" t="t" r="r" b="b"/>
            <a:pathLst>
              <a:path w="29208" h="21904" extrusionOk="0">
                <a:moveTo>
                  <a:pt x="7128" y="1"/>
                </a:moveTo>
                <a:cubicBezTo>
                  <a:pt x="0" y="1"/>
                  <a:pt x="321" y="9489"/>
                  <a:pt x="669" y="15575"/>
                </a:cubicBezTo>
                <a:cubicBezTo>
                  <a:pt x="853" y="18817"/>
                  <a:pt x="369" y="21156"/>
                  <a:pt x="3259" y="21808"/>
                </a:cubicBezTo>
                <a:cubicBezTo>
                  <a:pt x="3557" y="21874"/>
                  <a:pt x="3897" y="21903"/>
                  <a:pt x="4267" y="21903"/>
                </a:cubicBezTo>
                <a:cubicBezTo>
                  <a:pt x="6406" y="21903"/>
                  <a:pt x="9536" y="20930"/>
                  <a:pt x="11246" y="20588"/>
                </a:cubicBezTo>
                <a:cubicBezTo>
                  <a:pt x="15005" y="19819"/>
                  <a:pt x="22140" y="18817"/>
                  <a:pt x="25732" y="16260"/>
                </a:cubicBezTo>
                <a:cubicBezTo>
                  <a:pt x="29208" y="11883"/>
                  <a:pt x="13735" y="1323"/>
                  <a:pt x="9592" y="320"/>
                </a:cubicBezTo>
                <a:cubicBezTo>
                  <a:pt x="8685" y="102"/>
                  <a:pt x="7867" y="1"/>
                  <a:pt x="712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1" name="Google Shape;1961;p51"/>
          <p:cNvSpPr txBox="1">
            <a:spLocks noGrp="1"/>
          </p:cNvSpPr>
          <p:nvPr>
            <p:ph type="ctrTitle"/>
          </p:nvPr>
        </p:nvSpPr>
        <p:spPr>
          <a:xfrm>
            <a:off x="714850" y="336780"/>
            <a:ext cx="77142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Ravie" panose="04040805050809020602" pitchFamily="82" charset="0"/>
              </a:rPr>
              <a:t>DEPORTES </a:t>
            </a:r>
            <a:endParaRPr dirty="0">
              <a:latin typeface="Ravie" panose="04040805050809020602" pitchFamily="82" charset="0"/>
            </a:endParaRPr>
          </a:p>
        </p:txBody>
      </p:sp>
      <p:sp>
        <p:nvSpPr>
          <p:cNvPr id="1962" name="Google Shape;1962;p51"/>
          <p:cNvSpPr txBox="1"/>
          <p:nvPr/>
        </p:nvSpPr>
        <p:spPr>
          <a:xfrm>
            <a:off x="941829" y="2974950"/>
            <a:ext cx="19923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sz="2400" dirty="0" smtClean="0">
              <a:solidFill>
                <a:schemeClr val="accent6"/>
              </a:solidFill>
              <a:latin typeface="Rubik Mono One"/>
              <a:ea typeface="Rubik Mono One"/>
              <a:cs typeface="Rubik Mono One"/>
              <a:sym typeface="Rubik Mono On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accent6"/>
              </a:solidFill>
              <a:latin typeface="Rubik Mono One"/>
              <a:ea typeface="Rubik Mono One"/>
              <a:cs typeface="Rubik Mono One"/>
              <a:sym typeface="Rubik Mono One"/>
            </a:endParaRPr>
          </a:p>
        </p:txBody>
      </p:sp>
      <p:sp>
        <p:nvSpPr>
          <p:cNvPr id="1964" name="Google Shape;1964;p51"/>
          <p:cNvSpPr txBox="1"/>
          <p:nvPr/>
        </p:nvSpPr>
        <p:spPr>
          <a:xfrm>
            <a:off x="3575856" y="2974950"/>
            <a:ext cx="19923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sz="2400" dirty="0" smtClean="0">
              <a:solidFill>
                <a:schemeClr val="accent6"/>
              </a:solidFill>
              <a:latin typeface="Rubik Mono One"/>
              <a:ea typeface="Rubik Mono One"/>
              <a:cs typeface="Rubik Mono One"/>
              <a:sym typeface="Rubik Mono On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accent6"/>
              </a:solidFill>
              <a:latin typeface="Rubik Mono One"/>
              <a:ea typeface="Rubik Mono One"/>
              <a:cs typeface="Rubik Mono One"/>
              <a:sym typeface="Rubik Mono One"/>
            </a:endParaRPr>
          </a:p>
        </p:txBody>
      </p:sp>
      <p:sp>
        <p:nvSpPr>
          <p:cNvPr id="1966" name="Google Shape;1966;p51"/>
          <p:cNvSpPr txBox="1"/>
          <p:nvPr/>
        </p:nvSpPr>
        <p:spPr>
          <a:xfrm>
            <a:off x="6021488" y="2989351"/>
            <a:ext cx="19923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sz="2400" dirty="0" smtClean="0">
              <a:solidFill>
                <a:schemeClr val="accent6"/>
              </a:solidFill>
              <a:latin typeface="Rubik Mono One"/>
              <a:ea typeface="Rubik Mono One"/>
              <a:cs typeface="Rubik Mono One"/>
              <a:sym typeface="Rubik Mono On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accent6"/>
              </a:solidFill>
              <a:latin typeface="Rubik Mono One"/>
              <a:ea typeface="Rubik Mono One"/>
              <a:cs typeface="Rubik Mono One"/>
              <a:sym typeface="Rubik Mono One"/>
            </a:endParaRPr>
          </a:p>
        </p:txBody>
      </p:sp>
      <p:cxnSp>
        <p:nvCxnSpPr>
          <p:cNvPr id="1968" name="Google Shape;1968;p51"/>
          <p:cNvCxnSpPr/>
          <p:nvPr/>
        </p:nvCxnSpPr>
        <p:spPr>
          <a:xfrm>
            <a:off x="1826837" y="2519265"/>
            <a:ext cx="0" cy="51941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69" name="Google Shape;1969;p51"/>
          <p:cNvSpPr/>
          <p:nvPr/>
        </p:nvSpPr>
        <p:spPr>
          <a:xfrm>
            <a:off x="987893" y="3039716"/>
            <a:ext cx="1936050" cy="1420142"/>
          </a:xfrm>
          <a:custGeom>
            <a:avLst/>
            <a:gdLst/>
            <a:ahLst/>
            <a:cxnLst/>
            <a:rect l="l" t="t" r="r" b="b"/>
            <a:pathLst>
              <a:path w="19784" h="18016" extrusionOk="0">
                <a:moveTo>
                  <a:pt x="8854" y="1"/>
                </a:moveTo>
                <a:cubicBezTo>
                  <a:pt x="6798" y="1"/>
                  <a:pt x="4198" y="943"/>
                  <a:pt x="2958" y="1995"/>
                </a:cubicBezTo>
                <a:cubicBezTo>
                  <a:pt x="234" y="4284"/>
                  <a:pt x="0" y="8846"/>
                  <a:pt x="1303" y="12154"/>
                </a:cubicBezTo>
                <a:cubicBezTo>
                  <a:pt x="2668" y="15678"/>
                  <a:pt x="6922" y="18015"/>
                  <a:pt x="10750" y="18015"/>
                </a:cubicBezTo>
                <a:cubicBezTo>
                  <a:pt x="11749" y="18015"/>
                  <a:pt x="12719" y="17856"/>
                  <a:pt x="13601" y="17517"/>
                </a:cubicBezTo>
                <a:cubicBezTo>
                  <a:pt x="18029" y="15796"/>
                  <a:pt x="19783" y="9865"/>
                  <a:pt x="18029" y="5487"/>
                </a:cubicBezTo>
                <a:cubicBezTo>
                  <a:pt x="16608" y="1911"/>
                  <a:pt x="13300" y="1093"/>
                  <a:pt x="10209" y="174"/>
                </a:cubicBezTo>
                <a:cubicBezTo>
                  <a:pt x="9806" y="54"/>
                  <a:pt x="9345" y="1"/>
                  <a:pt x="885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0" name="Google Shape;1970;p51"/>
          <p:cNvSpPr txBox="1"/>
          <p:nvPr/>
        </p:nvSpPr>
        <p:spPr>
          <a:xfrm>
            <a:off x="1072037" y="1422912"/>
            <a:ext cx="15096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accent2"/>
              </a:solidFill>
              <a:latin typeface="Rubik Mono One"/>
              <a:ea typeface="Rubik Mono One"/>
              <a:cs typeface="Rubik Mono One"/>
              <a:sym typeface="Rubik Mono One"/>
            </a:endParaRPr>
          </a:p>
        </p:txBody>
      </p:sp>
      <p:sp>
        <p:nvSpPr>
          <p:cNvPr id="1971" name="Google Shape;1971;p51"/>
          <p:cNvSpPr txBox="1"/>
          <p:nvPr/>
        </p:nvSpPr>
        <p:spPr>
          <a:xfrm>
            <a:off x="3900288" y="1422912"/>
            <a:ext cx="13434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accent2"/>
              </a:solidFill>
              <a:latin typeface="Rubik Mono One"/>
              <a:ea typeface="Rubik Mono One"/>
              <a:cs typeface="Rubik Mono One"/>
              <a:sym typeface="Rubik Mono One"/>
            </a:endParaRPr>
          </a:p>
        </p:txBody>
      </p:sp>
      <p:sp>
        <p:nvSpPr>
          <p:cNvPr id="1972" name="Google Shape;1972;p51"/>
          <p:cNvSpPr txBox="1"/>
          <p:nvPr/>
        </p:nvSpPr>
        <p:spPr>
          <a:xfrm>
            <a:off x="6392738" y="1422912"/>
            <a:ext cx="16266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accent2"/>
              </a:solidFill>
              <a:latin typeface="Rubik Mono One"/>
              <a:ea typeface="Rubik Mono One"/>
              <a:cs typeface="Rubik Mono One"/>
              <a:sym typeface="Rubik Mono One"/>
            </a:endParaRPr>
          </a:p>
        </p:txBody>
      </p:sp>
      <p:grpSp>
        <p:nvGrpSpPr>
          <p:cNvPr id="1983" name="Google Shape;1983;p51"/>
          <p:cNvGrpSpPr/>
          <p:nvPr/>
        </p:nvGrpSpPr>
        <p:grpSpPr>
          <a:xfrm>
            <a:off x="134675" y="112648"/>
            <a:ext cx="1197097" cy="853709"/>
            <a:chOff x="3793275" y="2367925"/>
            <a:chExt cx="980825" cy="699475"/>
          </a:xfrm>
        </p:grpSpPr>
        <p:sp>
          <p:nvSpPr>
            <p:cNvPr id="1984" name="Google Shape;1984;p51"/>
            <p:cNvSpPr/>
            <p:nvPr/>
          </p:nvSpPr>
          <p:spPr>
            <a:xfrm>
              <a:off x="3793275" y="2367925"/>
              <a:ext cx="980825" cy="699475"/>
            </a:xfrm>
            <a:custGeom>
              <a:avLst/>
              <a:gdLst/>
              <a:ahLst/>
              <a:cxnLst/>
              <a:rect l="l" t="t" r="r" b="b"/>
              <a:pathLst>
                <a:path w="39233" h="27979" extrusionOk="0">
                  <a:moveTo>
                    <a:pt x="13327" y="0"/>
                  </a:moveTo>
                  <a:cubicBezTo>
                    <a:pt x="12413" y="0"/>
                    <a:pt x="11510" y="202"/>
                    <a:pt x="10677" y="577"/>
                  </a:cubicBezTo>
                  <a:cubicBezTo>
                    <a:pt x="10410" y="711"/>
                    <a:pt x="10159" y="861"/>
                    <a:pt x="9909" y="1028"/>
                  </a:cubicBezTo>
                  <a:lnTo>
                    <a:pt x="9892" y="1045"/>
                  </a:lnTo>
                  <a:cubicBezTo>
                    <a:pt x="8956" y="1529"/>
                    <a:pt x="8205" y="1914"/>
                    <a:pt x="7553" y="2315"/>
                  </a:cubicBezTo>
                  <a:cubicBezTo>
                    <a:pt x="7286" y="2482"/>
                    <a:pt x="7018" y="2649"/>
                    <a:pt x="6784" y="2833"/>
                  </a:cubicBezTo>
                  <a:cubicBezTo>
                    <a:pt x="6400" y="3133"/>
                    <a:pt x="6049" y="3468"/>
                    <a:pt x="5732" y="3835"/>
                  </a:cubicBezTo>
                  <a:cubicBezTo>
                    <a:pt x="5230" y="4437"/>
                    <a:pt x="4746" y="5088"/>
                    <a:pt x="4328" y="5773"/>
                  </a:cubicBezTo>
                  <a:cubicBezTo>
                    <a:pt x="4111" y="6141"/>
                    <a:pt x="3910" y="6492"/>
                    <a:pt x="3710" y="6876"/>
                  </a:cubicBezTo>
                  <a:cubicBezTo>
                    <a:pt x="3058" y="8113"/>
                    <a:pt x="2490" y="9382"/>
                    <a:pt x="2006" y="10702"/>
                  </a:cubicBezTo>
                  <a:cubicBezTo>
                    <a:pt x="1822" y="11170"/>
                    <a:pt x="1638" y="11655"/>
                    <a:pt x="1438" y="12156"/>
                  </a:cubicBezTo>
                  <a:lnTo>
                    <a:pt x="1321" y="12457"/>
                  </a:lnTo>
                  <a:cubicBezTo>
                    <a:pt x="1" y="15949"/>
                    <a:pt x="268" y="20644"/>
                    <a:pt x="2206" y="23969"/>
                  </a:cubicBezTo>
                  <a:cubicBezTo>
                    <a:pt x="2691" y="24821"/>
                    <a:pt x="3342" y="25556"/>
                    <a:pt x="4128" y="26141"/>
                  </a:cubicBezTo>
                  <a:cubicBezTo>
                    <a:pt x="4428" y="26375"/>
                    <a:pt x="4746" y="26576"/>
                    <a:pt x="5080" y="26743"/>
                  </a:cubicBezTo>
                  <a:cubicBezTo>
                    <a:pt x="5849" y="27144"/>
                    <a:pt x="6651" y="27444"/>
                    <a:pt x="7503" y="27628"/>
                  </a:cubicBezTo>
                  <a:cubicBezTo>
                    <a:pt x="7787" y="27695"/>
                    <a:pt x="8088" y="27745"/>
                    <a:pt x="8388" y="27795"/>
                  </a:cubicBezTo>
                  <a:cubicBezTo>
                    <a:pt x="9221" y="27912"/>
                    <a:pt x="10054" y="27979"/>
                    <a:pt x="10894" y="27979"/>
                  </a:cubicBezTo>
                  <a:cubicBezTo>
                    <a:pt x="11133" y="27979"/>
                    <a:pt x="11373" y="27973"/>
                    <a:pt x="11613" y="27962"/>
                  </a:cubicBezTo>
                  <a:cubicBezTo>
                    <a:pt x="11897" y="27962"/>
                    <a:pt x="12198" y="27946"/>
                    <a:pt x="12482" y="27929"/>
                  </a:cubicBezTo>
                  <a:cubicBezTo>
                    <a:pt x="13384" y="27862"/>
                    <a:pt x="14270" y="27762"/>
                    <a:pt x="15122" y="27628"/>
                  </a:cubicBezTo>
                  <a:cubicBezTo>
                    <a:pt x="15423" y="27578"/>
                    <a:pt x="15707" y="27528"/>
                    <a:pt x="15974" y="27478"/>
                  </a:cubicBezTo>
                  <a:cubicBezTo>
                    <a:pt x="16342" y="27428"/>
                    <a:pt x="16676" y="27361"/>
                    <a:pt x="17010" y="27294"/>
                  </a:cubicBezTo>
                  <a:cubicBezTo>
                    <a:pt x="17461" y="27210"/>
                    <a:pt x="17879" y="27110"/>
                    <a:pt x="18297" y="27010"/>
                  </a:cubicBezTo>
                  <a:cubicBezTo>
                    <a:pt x="18581" y="26926"/>
                    <a:pt x="18848" y="26860"/>
                    <a:pt x="19132" y="26776"/>
                  </a:cubicBezTo>
                  <a:cubicBezTo>
                    <a:pt x="20251" y="26425"/>
                    <a:pt x="21354" y="26024"/>
                    <a:pt x="22440" y="25556"/>
                  </a:cubicBezTo>
                  <a:cubicBezTo>
                    <a:pt x="22724" y="25439"/>
                    <a:pt x="22992" y="25322"/>
                    <a:pt x="23276" y="25205"/>
                  </a:cubicBezTo>
                  <a:cubicBezTo>
                    <a:pt x="23861" y="24938"/>
                    <a:pt x="24462" y="24671"/>
                    <a:pt x="25047" y="24403"/>
                  </a:cubicBezTo>
                  <a:lnTo>
                    <a:pt x="25882" y="24019"/>
                  </a:lnTo>
                  <a:cubicBezTo>
                    <a:pt x="26601" y="23702"/>
                    <a:pt x="27319" y="23384"/>
                    <a:pt x="28054" y="23083"/>
                  </a:cubicBezTo>
                  <a:cubicBezTo>
                    <a:pt x="28338" y="22966"/>
                    <a:pt x="28622" y="22866"/>
                    <a:pt x="28890" y="22749"/>
                  </a:cubicBezTo>
                  <a:cubicBezTo>
                    <a:pt x="29625" y="22482"/>
                    <a:pt x="30360" y="22215"/>
                    <a:pt x="31112" y="22014"/>
                  </a:cubicBezTo>
                  <a:cubicBezTo>
                    <a:pt x="31413" y="21931"/>
                    <a:pt x="31697" y="21847"/>
                    <a:pt x="31998" y="21763"/>
                  </a:cubicBezTo>
                  <a:lnTo>
                    <a:pt x="32850" y="21530"/>
                  </a:lnTo>
                  <a:cubicBezTo>
                    <a:pt x="34036" y="21212"/>
                    <a:pt x="35189" y="20878"/>
                    <a:pt x="36158" y="20360"/>
                  </a:cubicBezTo>
                  <a:cubicBezTo>
                    <a:pt x="36442" y="20210"/>
                    <a:pt x="36709" y="20026"/>
                    <a:pt x="36960" y="19842"/>
                  </a:cubicBezTo>
                  <a:cubicBezTo>
                    <a:pt x="38013" y="19073"/>
                    <a:pt x="38748" y="17971"/>
                    <a:pt x="38932" y="16250"/>
                  </a:cubicBezTo>
                  <a:cubicBezTo>
                    <a:pt x="39232" y="13209"/>
                    <a:pt x="38497" y="9416"/>
                    <a:pt x="36091" y="7411"/>
                  </a:cubicBezTo>
                  <a:cubicBezTo>
                    <a:pt x="35891" y="7227"/>
                    <a:pt x="35673" y="7060"/>
                    <a:pt x="35473" y="6910"/>
                  </a:cubicBezTo>
                  <a:cubicBezTo>
                    <a:pt x="35172" y="6692"/>
                    <a:pt x="34871" y="6492"/>
                    <a:pt x="34571" y="6308"/>
                  </a:cubicBezTo>
                  <a:cubicBezTo>
                    <a:pt x="33267" y="5556"/>
                    <a:pt x="31864" y="5038"/>
                    <a:pt x="30394" y="4771"/>
                  </a:cubicBezTo>
                  <a:cubicBezTo>
                    <a:pt x="30093" y="4704"/>
                    <a:pt x="29792" y="4654"/>
                    <a:pt x="29475" y="4604"/>
                  </a:cubicBezTo>
                  <a:cubicBezTo>
                    <a:pt x="28606" y="4437"/>
                    <a:pt x="27720" y="4303"/>
                    <a:pt x="26785" y="4119"/>
                  </a:cubicBezTo>
                  <a:cubicBezTo>
                    <a:pt x="26551" y="4069"/>
                    <a:pt x="26333" y="4036"/>
                    <a:pt x="26099" y="3986"/>
                  </a:cubicBezTo>
                  <a:cubicBezTo>
                    <a:pt x="26016" y="3969"/>
                    <a:pt x="25949" y="3952"/>
                    <a:pt x="25866" y="3935"/>
                  </a:cubicBezTo>
                  <a:cubicBezTo>
                    <a:pt x="24980" y="3702"/>
                    <a:pt x="24111" y="3418"/>
                    <a:pt x="23259" y="3067"/>
                  </a:cubicBezTo>
                  <a:cubicBezTo>
                    <a:pt x="22925" y="2916"/>
                    <a:pt x="22574" y="2783"/>
                    <a:pt x="22223" y="2649"/>
                  </a:cubicBezTo>
                  <a:cubicBezTo>
                    <a:pt x="21154" y="2198"/>
                    <a:pt x="20034" y="1713"/>
                    <a:pt x="18915" y="1279"/>
                  </a:cubicBezTo>
                  <a:cubicBezTo>
                    <a:pt x="18564" y="1145"/>
                    <a:pt x="18230" y="1028"/>
                    <a:pt x="17896" y="911"/>
                  </a:cubicBezTo>
                  <a:cubicBezTo>
                    <a:pt x="16876" y="544"/>
                    <a:pt x="15840" y="276"/>
                    <a:pt x="14788" y="109"/>
                  </a:cubicBezTo>
                  <a:cubicBezTo>
                    <a:pt x="14487" y="59"/>
                    <a:pt x="14186" y="26"/>
                    <a:pt x="13885" y="26"/>
                  </a:cubicBezTo>
                  <a:cubicBezTo>
                    <a:pt x="13699" y="9"/>
                    <a:pt x="13513" y="0"/>
                    <a:pt x="133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51"/>
            <p:cNvSpPr/>
            <p:nvPr/>
          </p:nvSpPr>
          <p:spPr>
            <a:xfrm>
              <a:off x="4657950" y="2525200"/>
              <a:ext cx="59350" cy="351725"/>
            </a:xfrm>
            <a:custGeom>
              <a:avLst/>
              <a:gdLst/>
              <a:ahLst/>
              <a:cxnLst/>
              <a:rect l="l" t="t" r="r" b="b"/>
              <a:pathLst>
                <a:path w="2374" h="14069" extrusionOk="0">
                  <a:moveTo>
                    <a:pt x="0" y="0"/>
                  </a:moveTo>
                  <a:lnTo>
                    <a:pt x="0" y="0"/>
                  </a:lnTo>
                  <a:cubicBezTo>
                    <a:pt x="34" y="518"/>
                    <a:pt x="67" y="1020"/>
                    <a:pt x="84" y="1538"/>
                  </a:cubicBezTo>
                  <a:cubicBezTo>
                    <a:pt x="134" y="2741"/>
                    <a:pt x="134" y="3944"/>
                    <a:pt x="234" y="5147"/>
                  </a:cubicBezTo>
                  <a:cubicBezTo>
                    <a:pt x="335" y="6383"/>
                    <a:pt x="518" y="7586"/>
                    <a:pt x="769" y="8789"/>
                  </a:cubicBezTo>
                  <a:cubicBezTo>
                    <a:pt x="1003" y="9959"/>
                    <a:pt x="1203" y="11095"/>
                    <a:pt x="1371" y="12248"/>
                  </a:cubicBezTo>
                  <a:cubicBezTo>
                    <a:pt x="1437" y="12849"/>
                    <a:pt x="1504" y="13451"/>
                    <a:pt x="1571" y="14069"/>
                  </a:cubicBezTo>
                  <a:cubicBezTo>
                    <a:pt x="1855" y="13919"/>
                    <a:pt x="2122" y="13735"/>
                    <a:pt x="2373" y="13551"/>
                  </a:cubicBezTo>
                  <a:cubicBezTo>
                    <a:pt x="2206" y="12164"/>
                    <a:pt x="2022" y="10777"/>
                    <a:pt x="1772" y="9374"/>
                  </a:cubicBezTo>
                  <a:cubicBezTo>
                    <a:pt x="1554" y="8204"/>
                    <a:pt x="1287" y="7051"/>
                    <a:pt x="1170" y="5832"/>
                  </a:cubicBezTo>
                  <a:cubicBezTo>
                    <a:pt x="1036" y="4612"/>
                    <a:pt x="1020" y="3392"/>
                    <a:pt x="970" y="2156"/>
                  </a:cubicBezTo>
                  <a:cubicBezTo>
                    <a:pt x="953" y="1655"/>
                    <a:pt x="936" y="1120"/>
                    <a:pt x="903" y="602"/>
                  </a:cubicBezTo>
                  <a:cubicBezTo>
                    <a:pt x="602" y="385"/>
                    <a:pt x="301" y="184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51"/>
            <p:cNvSpPr/>
            <p:nvPr/>
          </p:nvSpPr>
          <p:spPr>
            <a:xfrm>
              <a:off x="4530550" y="2482600"/>
              <a:ext cx="83975" cy="429425"/>
            </a:xfrm>
            <a:custGeom>
              <a:avLst/>
              <a:gdLst/>
              <a:ahLst/>
              <a:cxnLst/>
              <a:rect l="l" t="t" r="r" b="b"/>
              <a:pathLst>
                <a:path w="3359" h="17177" extrusionOk="0">
                  <a:moveTo>
                    <a:pt x="0" y="0"/>
                  </a:moveTo>
                  <a:cubicBezTo>
                    <a:pt x="218" y="1370"/>
                    <a:pt x="451" y="2740"/>
                    <a:pt x="685" y="4110"/>
                  </a:cubicBezTo>
                  <a:cubicBezTo>
                    <a:pt x="1070" y="6416"/>
                    <a:pt x="1471" y="8739"/>
                    <a:pt x="1855" y="11044"/>
                  </a:cubicBezTo>
                  <a:cubicBezTo>
                    <a:pt x="2039" y="12164"/>
                    <a:pt x="2206" y="13300"/>
                    <a:pt x="2323" y="14436"/>
                  </a:cubicBezTo>
                  <a:cubicBezTo>
                    <a:pt x="2406" y="15355"/>
                    <a:pt x="2440" y="16274"/>
                    <a:pt x="2490" y="17176"/>
                  </a:cubicBezTo>
                  <a:lnTo>
                    <a:pt x="3359" y="16943"/>
                  </a:lnTo>
                  <a:cubicBezTo>
                    <a:pt x="3325" y="16374"/>
                    <a:pt x="3292" y="15806"/>
                    <a:pt x="3258" y="15238"/>
                  </a:cubicBezTo>
                  <a:cubicBezTo>
                    <a:pt x="3175" y="14069"/>
                    <a:pt x="3025" y="12899"/>
                    <a:pt x="2841" y="11746"/>
                  </a:cubicBezTo>
                  <a:cubicBezTo>
                    <a:pt x="2473" y="9424"/>
                    <a:pt x="2072" y="7101"/>
                    <a:pt x="1671" y="4779"/>
                  </a:cubicBezTo>
                  <a:cubicBezTo>
                    <a:pt x="1421" y="3242"/>
                    <a:pt x="1153" y="1704"/>
                    <a:pt x="903" y="184"/>
                  </a:cubicBezTo>
                  <a:cubicBezTo>
                    <a:pt x="602" y="117"/>
                    <a:pt x="301" y="5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51"/>
            <p:cNvSpPr/>
            <p:nvPr/>
          </p:nvSpPr>
          <p:spPr>
            <a:xfrm>
              <a:off x="4440325" y="2465875"/>
              <a:ext cx="75200" cy="479150"/>
            </a:xfrm>
            <a:custGeom>
              <a:avLst/>
              <a:gdLst/>
              <a:ahLst/>
              <a:cxnLst/>
              <a:rect l="l" t="t" r="r" b="b"/>
              <a:pathLst>
                <a:path w="3008" h="19166" extrusionOk="0">
                  <a:moveTo>
                    <a:pt x="0" y="1"/>
                  </a:moveTo>
                  <a:lnTo>
                    <a:pt x="0" y="1"/>
                  </a:lnTo>
                  <a:cubicBezTo>
                    <a:pt x="234" y="1354"/>
                    <a:pt x="468" y="2708"/>
                    <a:pt x="669" y="4061"/>
                  </a:cubicBezTo>
                  <a:cubicBezTo>
                    <a:pt x="1053" y="6601"/>
                    <a:pt x="1370" y="9140"/>
                    <a:pt x="1638" y="11680"/>
                  </a:cubicBezTo>
                  <a:cubicBezTo>
                    <a:pt x="1755" y="12967"/>
                    <a:pt x="1872" y="14253"/>
                    <a:pt x="1955" y="15556"/>
                  </a:cubicBezTo>
                  <a:cubicBezTo>
                    <a:pt x="2039" y="16759"/>
                    <a:pt x="2089" y="17962"/>
                    <a:pt x="2172" y="19165"/>
                  </a:cubicBezTo>
                  <a:cubicBezTo>
                    <a:pt x="2456" y="19048"/>
                    <a:pt x="2724" y="18948"/>
                    <a:pt x="3008" y="18831"/>
                  </a:cubicBezTo>
                  <a:cubicBezTo>
                    <a:pt x="2974" y="18113"/>
                    <a:pt x="2941" y="17344"/>
                    <a:pt x="2908" y="16609"/>
                  </a:cubicBezTo>
                  <a:cubicBezTo>
                    <a:pt x="2807" y="15322"/>
                    <a:pt x="2724" y="14019"/>
                    <a:pt x="2607" y="12733"/>
                  </a:cubicBezTo>
                  <a:cubicBezTo>
                    <a:pt x="2356" y="10143"/>
                    <a:pt x="2055" y="7570"/>
                    <a:pt x="1671" y="4997"/>
                  </a:cubicBezTo>
                  <a:cubicBezTo>
                    <a:pt x="1454" y="3393"/>
                    <a:pt x="1187" y="1789"/>
                    <a:pt x="919" y="185"/>
                  </a:cubicBezTo>
                  <a:cubicBezTo>
                    <a:pt x="685" y="151"/>
                    <a:pt x="468" y="101"/>
                    <a:pt x="234" y="51"/>
                  </a:cubicBezTo>
                  <a:cubicBezTo>
                    <a:pt x="151" y="34"/>
                    <a:pt x="84" y="17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51"/>
            <p:cNvSpPr/>
            <p:nvPr/>
          </p:nvSpPr>
          <p:spPr>
            <a:xfrm>
              <a:off x="4349250" y="2434125"/>
              <a:ext cx="90675" cy="543900"/>
            </a:xfrm>
            <a:custGeom>
              <a:avLst/>
              <a:gdLst/>
              <a:ahLst/>
              <a:cxnLst/>
              <a:rect l="l" t="t" r="r" b="b"/>
              <a:pathLst>
                <a:path w="3627" h="21756" extrusionOk="0">
                  <a:moveTo>
                    <a:pt x="1" y="1"/>
                  </a:moveTo>
                  <a:cubicBezTo>
                    <a:pt x="552" y="1772"/>
                    <a:pt x="987" y="3593"/>
                    <a:pt x="1321" y="5431"/>
                  </a:cubicBezTo>
                  <a:cubicBezTo>
                    <a:pt x="1705" y="7804"/>
                    <a:pt x="1855" y="10210"/>
                    <a:pt x="2056" y="12616"/>
                  </a:cubicBezTo>
                  <a:cubicBezTo>
                    <a:pt x="2256" y="15072"/>
                    <a:pt x="2457" y="17528"/>
                    <a:pt x="2657" y="19984"/>
                  </a:cubicBezTo>
                  <a:lnTo>
                    <a:pt x="2791" y="21755"/>
                  </a:lnTo>
                  <a:lnTo>
                    <a:pt x="3627" y="21371"/>
                  </a:lnTo>
                  <a:lnTo>
                    <a:pt x="3593" y="20836"/>
                  </a:lnTo>
                  <a:lnTo>
                    <a:pt x="2992" y="13468"/>
                  </a:lnTo>
                  <a:cubicBezTo>
                    <a:pt x="2791" y="11012"/>
                    <a:pt x="2624" y="8572"/>
                    <a:pt x="2290" y="6133"/>
                  </a:cubicBezTo>
                  <a:cubicBezTo>
                    <a:pt x="2139" y="4930"/>
                    <a:pt x="1906" y="3760"/>
                    <a:pt x="1622" y="2574"/>
                  </a:cubicBezTo>
                  <a:cubicBezTo>
                    <a:pt x="1438" y="1856"/>
                    <a:pt x="1237" y="1137"/>
                    <a:pt x="1020" y="419"/>
                  </a:cubicBezTo>
                  <a:cubicBezTo>
                    <a:pt x="686" y="268"/>
                    <a:pt x="335" y="135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51"/>
            <p:cNvSpPr/>
            <p:nvPr/>
          </p:nvSpPr>
          <p:spPr>
            <a:xfrm>
              <a:off x="4240650" y="2390275"/>
              <a:ext cx="134100" cy="616575"/>
            </a:xfrm>
            <a:custGeom>
              <a:avLst/>
              <a:gdLst/>
              <a:ahLst/>
              <a:cxnLst/>
              <a:rect l="l" t="t" r="r" b="b"/>
              <a:pathLst>
                <a:path w="5364" h="24663" extrusionOk="0">
                  <a:moveTo>
                    <a:pt x="1" y="1"/>
                  </a:moveTo>
                  <a:lnTo>
                    <a:pt x="1" y="1"/>
                  </a:lnTo>
                  <a:cubicBezTo>
                    <a:pt x="719" y="2390"/>
                    <a:pt x="1437" y="4779"/>
                    <a:pt x="1972" y="7235"/>
                  </a:cubicBezTo>
                  <a:cubicBezTo>
                    <a:pt x="2507" y="9792"/>
                    <a:pt x="2908" y="12365"/>
                    <a:pt x="3275" y="14955"/>
                  </a:cubicBezTo>
                  <a:cubicBezTo>
                    <a:pt x="3643" y="17578"/>
                    <a:pt x="3994" y="20218"/>
                    <a:pt x="4311" y="22858"/>
                  </a:cubicBezTo>
                  <a:lnTo>
                    <a:pt x="4529" y="24662"/>
                  </a:lnTo>
                  <a:cubicBezTo>
                    <a:pt x="4813" y="24545"/>
                    <a:pt x="5080" y="24428"/>
                    <a:pt x="5364" y="24311"/>
                  </a:cubicBezTo>
                  <a:cubicBezTo>
                    <a:pt x="5347" y="24144"/>
                    <a:pt x="5314" y="23977"/>
                    <a:pt x="5314" y="23827"/>
                  </a:cubicBezTo>
                  <a:cubicBezTo>
                    <a:pt x="4980" y="21154"/>
                    <a:pt x="4629" y="18497"/>
                    <a:pt x="4261" y="15840"/>
                  </a:cubicBezTo>
                  <a:cubicBezTo>
                    <a:pt x="3910" y="13234"/>
                    <a:pt x="3526" y="10644"/>
                    <a:pt x="3025" y="8087"/>
                  </a:cubicBezTo>
                  <a:cubicBezTo>
                    <a:pt x="2524" y="5548"/>
                    <a:pt x="1838" y="3092"/>
                    <a:pt x="1103" y="619"/>
                  </a:cubicBezTo>
                  <a:lnTo>
                    <a:pt x="1020" y="368"/>
                  </a:lnTo>
                  <a:cubicBezTo>
                    <a:pt x="686" y="234"/>
                    <a:pt x="335" y="11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51"/>
            <p:cNvSpPr/>
            <p:nvPr/>
          </p:nvSpPr>
          <p:spPr>
            <a:xfrm>
              <a:off x="4140400" y="2368550"/>
              <a:ext cx="130775" cy="674625"/>
            </a:xfrm>
            <a:custGeom>
              <a:avLst/>
              <a:gdLst/>
              <a:ahLst/>
              <a:cxnLst/>
              <a:rect l="l" t="t" r="r" b="b"/>
              <a:pathLst>
                <a:path w="5231" h="26985" extrusionOk="0">
                  <a:moveTo>
                    <a:pt x="0" y="1"/>
                  </a:moveTo>
                  <a:lnTo>
                    <a:pt x="0" y="1"/>
                  </a:lnTo>
                  <a:cubicBezTo>
                    <a:pt x="84" y="318"/>
                    <a:pt x="151" y="652"/>
                    <a:pt x="234" y="986"/>
                  </a:cubicBezTo>
                  <a:cubicBezTo>
                    <a:pt x="836" y="3677"/>
                    <a:pt x="1354" y="6383"/>
                    <a:pt x="1772" y="9090"/>
                  </a:cubicBezTo>
                  <a:cubicBezTo>
                    <a:pt x="2189" y="11780"/>
                    <a:pt x="2507" y="14504"/>
                    <a:pt x="2757" y="17227"/>
                  </a:cubicBezTo>
                  <a:cubicBezTo>
                    <a:pt x="2891" y="18614"/>
                    <a:pt x="3008" y="20001"/>
                    <a:pt x="3209" y="21388"/>
                  </a:cubicBezTo>
                  <a:cubicBezTo>
                    <a:pt x="3409" y="22708"/>
                    <a:pt x="3693" y="24011"/>
                    <a:pt x="4011" y="25314"/>
                  </a:cubicBezTo>
                  <a:cubicBezTo>
                    <a:pt x="4128" y="25849"/>
                    <a:pt x="4278" y="26417"/>
                    <a:pt x="4395" y="26985"/>
                  </a:cubicBezTo>
                  <a:cubicBezTo>
                    <a:pt x="4679" y="26901"/>
                    <a:pt x="4963" y="26835"/>
                    <a:pt x="5230" y="26751"/>
                  </a:cubicBezTo>
                  <a:cubicBezTo>
                    <a:pt x="5197" y="26551"/>
                    <a:pt x="5147" y="26350"/>
                    <a:pt x="5097" y="26166"/>
                  </a:cubicBezTo>
                  <a:cubicBezTo>
                    <a:pt x="4796" y="24880"/>
                    <a:pt x="4478" y="23593"/>
                    <a:pt x="4244" y="22290"/>
                  </a:cubicBezTo>
                  <a:cubicBezTo>
                    <a:pt x="3994" y="20936"/>
                    <a:pt x="3843" y="19566"/>
                    <a:pt x="3726" y="18196"/>
                  </a:cubicBezTo>
                  <a:cubicBezTo>
                    <a:pt x="3459" y="15423"/>
                    <a:pt x="3175" y="12666"/>
                    <a:pt x="2757" y="9909"/>
                  </a:cubicBezTo>
                  <a:cubicBezTo>
                    <a:pt x="2356" y="7202"/>
                    <a:pt x="1872" y="4495"/>
                    <a:pt x="1304" y="1805"/>
                  </a:cubicBezTo>
                  <a:cubicBezTo>
                    <a:pt x="1170" y="1237"/>
                    <a:pt x="1053" y="652"/>
                    <a:pt x="919" y="84"/>
                  </a:cubicBezTo>
                  <a:cubicBezTo>
                    <a:pt x="602" y="34"/>
                    <a:pt x="301" y="17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51"/>
            <p:cNvSpPr/>
            <p:nvPr/>
          </p:nvSpPr>
          <p:spPr>
            <a:xfrm>
              <a:off x="4040150" y="2382350"/>
              <a:ext cx="152500" cy="676300"/>
            </a:xfrm>
            <a:custGeom>
              <a:avLst/>
              <a:gdLst/>
              <a:ahLst/>
              <a:cxnLst/>
              <a:rect l="l" t="t" r="r" b="b"/>
              <a:pathLst>
                <a:path w="6100" h="27052" extrusionOk="0">
                  <a:moveTo>
                    <a:pt x="802" y="0"/>
                  </a:moveTo>
                  <a:cubicBezTo>
                    <a:pt x="535" y="134"/>
                    <a:pt x="284" y="267"/>
                    <a:pt x="34" y="434"/>
                  </a:cubicBezTo>
                  <a:lnTo>
                    <a:pt x="0" y="451"/>
                  </a:lnTo>
                  <a:lnTo>
                    <a:pt x="218" y="1454"/>
                  </a:lnTo>
                  <a:cubicBezTo>
                    <a:pt x="769" y="4144"/>
                    <a:pt x="1437" y="6817"/>
                    <a:pt x="2089" y="9474"/>
                  </a:cubicBezTo>
                  <a:cubicBezTo>
                    <a:pt x="2724" y="12114"/>
                    <a:pt x="3292" y="14787"/>
                    <a:pt x="3777" y="17477"/>
                  </a:cubicBezTo>
                  <a:cubicBezTo>
                    <a:pt x="4261" y="20151"/>
                    <a:pt x="4679" y="22874"/>
                    <a:pt x="5046" y="25581"/>
                  </a:cubicBezTo>
                  <a:cubicBezTo>
                    <a:pt x="5113" y="26065"/>
                    <a:pt x="5180" y="26550"/>
                    <a:pt x="5247" y="27051"/>
                  </a:cubicBezTo>
                  <a:cubicBezTo>
                    <a:pt x="5531" y="27001"/>
                    <a:pt x="5815" y="26951"/>
                    <a:pt x="6099" y="26901"/>
                  </a:cubicBezTo>
                  <a:cubicBezTo>
                    <a:pt x="6082" y="26784"/>
                    <a:pt x="6066" y="26650"/>
                    <a:pt x="6032" y="26516"/>
                  </a:cubicBezTo>
                  <a:cubicBezTo>
                    <a:pt x="5665" y="23793"/>
                    <a:pt x="5264" y="21070"/>
                    <a:pt x="4796" y="18363"/>
                  </a:cubicBezTo>
                  <a:cubicBezTo>
                    <a:pt x="4328" y="15639"/>
                    <a:pt x="3793" y="12932"/>
                    <a:pt x="3158" y="10276"/>
                  </a:cubicBezTo>
                  <a:cubicBezTo>
                    <a:pt x="2523" y="7602"/>
                    <a:pt x="1838" y="4946"/>
                    <a:pt x="1270" y="2256"/>
                  </a:cubicBezTo>
                  <a:cubicBezTo>
                    <a:pt x="1103" y="1504"/>
                    <a:pt x="953" y="752"/>
                    <a:pt x="8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51"/>
            <p:cNvSpPr/>
            <p:nvPr/>
          </p:nvSpPr>
          <p:spPr>
            <a:xfrm>
              <a:off x="3962875" y="2425375"/>
              <a:ext cx="142050" cy="641625"/>
            </a:xfrm>
            <a:custGeom>
              <a:avLst/>
              <a:gdLst/>
              <a:ahLst/>
              <a:cxnLst/>
              <a:rect l="l" t="t" r="r" b="b"/>
              <a:pathLst>
                <a:path w="5682" h="25665" extrusionOk="0">
                  <a:moveTo>
                    <a:pt x="786" y="0"/>
                  </a:moveTo>
                  <a:cubicBezTo>
                    <a:pt x="502" y="167"/>
                    <a:pt x="251" y="351"/>
                    <a:pt x="0" y="518"/>
                  </a:cubicBezTo>
                  <a:cubicBezTo>
                    <a:pt x="552" y="2991"/>
                    <a:pt x="1086" y="5464"/>
                    <a:pt x="1588" y="7937"/>
                  </a:cubicBezTo>
                  <a:cubicBezTo>
                    <a:pt x="2122" y="10526"/>
                    <a:pt x="2624" y="13133"/>
                    <a:pt x="3108" y="15723"/>
                  </a:cubicBezTo>
                  <a:cubicBezTo>
                    <a:pt x="3576" y="18313"/>
                    <a:pt x="4027" y="20919"/>
                    <a:pt x="4462" y="23526"/>
                  </a:cubicBezTo>
                  <a:cubicBezTo>
                    <a:pt x="4578" y="24227"/>
                    <a:pt x="4695" y="24946"/>
                    <a:pt x="4812" y="25664"/>
                  </a:cubicBezTo>
                  <a:cubicBezTo>
                    <a:pt x="5113" y="25664"/>
                    <a:pt x="5397" y="25648"/>
                    <a:pt x="5681" y="25631"/>
                  </a:cubicBezTo>
                  <a:cubicBezTo>
                    <a:pt x="5614" y="25180"/>
                    <a:pt x="5531" y="24712"/>
                    <a:pt x="5464" y="24261"/>
                  </a:cubicBezTo>
                  <a:cubicBezTo>
                    <a:pt x="5013" y="21654"/>
                    <a:pt x="4578" y="19064"/>
                    <a:pt x="4111" y="16475"/>
                  </a:cubicBezTo>
                  <a:cubicBezTo>
                    <a:pt x="3643" y="13851"/>
                    <a:pt x="3158" y="11245"/>
                    <a:pt x="2624" y="8672"/>
                  </a:cubicBezTo>
                  <a:cubicBezTo>
                    <a:pt x="2106" y="6099"/>
                    <a:pt x="1554" y="3526"/>
                    <a:pt x="986" y="952"/>
                  </a:cubicBezTo>
                  <a:cubicBezTo>
                    <a:pt x="919" y="635"/>
                    <a:pt x="852" y="318"/>
                    <a:pt x="7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51"/>
            <p:cNvSpPr/>
            <p:nvPr/>
          </p:nvSpPr>
          <p:spPr>
            <a:xfrm>
              <a:off x="3885600" y="2511825"/>
              <a:ext cx="117400" cy="551000"/>
            </a:xfrm>
            <a:custGeom>
              <a:avLst/>
              <a:gdLst/>
              <a:ahLst/>
              <a:cxnLst/>
              <a:rect l="l" t="t" r="r" b="b"/>
              <a:pathLst>
                <a:path w="4696" h="22040" extrusionOk="0">
                  <a:moveTo>
                    <a:pt x="635" y="1"/>
                  </a:moveTo>
                  <a:cubicBezTo>
                    <a:pt x="418" y="368"/>
                    <a:pt x="201" y="736"/>
                    <a:pt x="0" y="1103"/>
                  </a:cubicBezTo>
                  <a:cubicBezTo>
                    <a:pt x="385" y="2691"/>
                    <a:pt x="786" y="4278"/>
                    <a:pt x="1170" y="5865"/>
                  </a:cubicBezTo>
                  <a:cubicBezTo>
                    <a:pt x="1755" y="8271"/>
                    <a:pt x="2273" y="10677"/>
                    <a:pt x="2690" y="13117"/>
                  </a:cubicBezTo>
                  <a:cubicBezTo>
                    <a:pt x="3091" y="15590"/>
                    <a:pt x="3409" y="18046"/>
                    <a:pt x="3659" y="20535"/>
                  </a:cubicBezTo>
                  <a:cubicBezTo>
                    <a:pt x="3710" y="20970"/>
                    <a:pt x="3760" y="21421"/>
                    <a:pt x="3810" y="21872"/>
                  </a:cubicBezTo>
                  <a:cubicBezTo>
                    <a:pt x="4094" y="21939"/>
                    <a:pt x="4395" y="21989"/>
                    <a:pt x="4695" y="22039"/>
                  </a:cubicBezTo>
                  <a:cubicBezTo>
                    <a:pt x="4662" y="21839"/>
                    <a:pt x="4645" y="21638"/>
                    <a:pt x="4629" y="21438"/>
                  </a:cubicBezTo>
                  <a:cubicBezTo>
                    <a:pt x="4361" y="18931"/>
                    <a:pt x="4077" y="16442"/>
                    <a:pt x="3693" y="13952"/>
                  </a:cubicBezTo>
                  <a:cubicBezTo>
                    <a:pt x="3309" y="11496"/>
                    <a:pt x="2807" y="9057"/>
                    <a:pt x="2239" y="6651"/>
                  </a:cubicBezTo>
                  <a:cubicBezTo>
                    <a:pt x="1721" y="4428"/>
                    <a:pt x="1153" y="2223"/>
                    <a:pt x="6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51"/>
            <p:cNvSpPr/>
            <p:nvPr/>
          </p:nvSpPr>
          <p:spPr>
            <a:xfrm>
              <a:off x="3829200" y="2635475"/>
              <a:ext cx="90675" cy="401025"/>
            </a:xfrm>
            <a:custGeom>
              <a:avLst/>
              <a:gdLst/>
              <a:ahLst/>
              <a:cxnLst/>
              <a:rect l="l" t="t" r="r" b="b"/>
              <a:pathLst>
                <a:path w="3627" h="16041" extrusionOk="0">
                  <a:moveTo>
                    <a:pt x="552" y="0"/>
                  </a:moveTo>
                  <a:cubicBezTo>
                    <a:pt x="368" y="468"/>
                    <a:pt x="184" y="953"/>
                    <a:pt x="1" y="1454"/>
                  </a:cubicBezTo>
                  <a:cubicBezTo>
                    <a:pt x="51" y="1688"/>
                    <a:pt x="101" y="1905"/>
                    <a:pt x="151" y="2122"/>
                  </a:cubicBezTo>
                  <a:cubicBezTo>
                    <a:pt x="602" y="4094"/>
                    <a:pt x="1137" y="6049"/>
                    <a:pt x="1571" y="8021"/>
                  </a:cubicBezTo>
                  <a:cubicBezTo>
                    <a:pt x="2006" y="9992"/>
                    <a:pt x="2223" y="11997"/>
                    <a:pt x="2490" y="14002"/>
                  </a:cubicBezTo>
                  <a:cubicBezTo>
                    <a:pt x="2557" y="14487"/>
                    <a:pt x="2624" y="14971"/>
                    <a:pt x="2691" y="15439"/>
                  </a:cubicBezTo>
                  <a:cubicBezTo>
                    <a:pt x="2991" y="15673"/>
                    <a:pt x="3309" y="15874"/>
                    <a:pt x="3626" y="16041"/>
                  </a:cubicBezTo>
                  <a:cubicBezTo>
                    <a:pt x="3576" y="15606"/>
                    <a:pt x="3509" y="15172"/>
                    <a:pt x="3459" y="14737"/>
                  </a:cubicBezTo>
                  <a:cubicBezTo>
                    <a:pt x="3192" y="12682"/>
                    <a:pt x="2975" y="10627"/>
                    <a:pt x="2574" y="8589"/>
                  </a:cubicBezTo>
                  <a:cubicBezTo>
                    <a:pt x="2189" y="6617"/>
                    <a:pt x="1638" y="4662"/>
                    <a:pt x="1170" y="2691"/>
                  </a:cubicBezTo>
                  <a:cubicBezTo>
                    <a:pt x="953" y="1805"/>
                    <a:pt x="752" y="903"/>
                    <a:pt x="5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95" name="Google Shape;1995;p51"/>
          <p:cNvGrpSpPr/>
          <p:nvPr/>
        </p:nvGrpSpPr>
        <p:grpSpPr>
          <a:xfrm>
            <a:off x="7763090" y="201613"/>
            <a:ext cx="1105329" cy="1158997"/>
            <a:chOff x="7763090" y="201613"/>
            <a:chExt cx="1105329" cy="1158997"/>
          </a:xfrm>
        </p:grpSpPr>
        <p:grpSp>
          <p:nvGrpSpPr>
            <p:cNvPr id="1996" name="Google Shape;1996;p51"/>
            <p:cNvGrpSpPr/>
            <p:nvPr/>
          </p:nvGrpSpPr>
          <p:grpSpPr>
            <a:xfrm>
              <a:off x="7763090" y="201613"/>
              <a:ext cx="699163" cy="675760"/>
              <a:chOff x="4426675" y="1888625"/>
              <a:chExt cx="572850" cy="553675"/>
            </a:xfrm>
          </p:grpSpPr>
          <p:sp>
            <p:nvSpPr>
              <p:cNvPr id="1997" name="Google Shape;1997;p51"/>
              <p:cNvSpPr/>
              <p:nvPr/>
            </p:nvSpPr>
            <p:spPr>
              <a:xfrm>
                <a:off x="4759875" y="2345300"/>
                <a:ext cx="80025" cy="97000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3880" extrusionOk="0">
                    <a:moveTo>
                      <a:pt x="1285" y="1"/>
                    </a:moveTo>
                    <a:cubicBezTo>
                      <a:pt x="1165" y="1"/>
                      <a:pt x="1038" y="25"/>
                      <a:pt x="903" y="79"/>
                    </a:cubicBezTo>
                    <a:cubicBezTo>
                      <a:pt x="0" y="496"/>
                      <a:pt x="1253" y="2668"/>
                      <a:pt x="1872" y="3637"/>
                    </a:cubicBezTo>
                    <a:cubicBezTo>
                      <a:pt x="2038" y="3809"/>
                      <a:pt x="2233" y="3880"/>
                      <a:pt x="2419" y="3880"/>
                    </a:cubicBezTo>
                    <a:cubicBezTo>
                      <a:pt x="2832" y="3880"/>
                      <a:pt x="3200" y="3528"/>
                      <a:pt x="3108" y="3136"/>
                    </a:cubicBezTo>
                    <a:lnTo>
                      <a:pt x="3125" y="3136"/>
                    </a:lnTo>
                    <a:cubicBezTo>
                      <a:pt x="3003" y="2588"/>
                      <a:pt x="2520" y="1"/>
                      <a:pt x="12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8" name="Google Shape;1998;p51"/>
              <p:cNvSpPr/>
              <p:nvPr/>
            </p:nvSpPr>
            <p:spPr>
              <a:xfrm>
                <a:off x="4602400" y="1952675"/>
                <a:ext cx="76275" cy="94550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3782" extrusionOk="0">
                    <a:moveTo>
                      <a:pt x="634" y="1"/>
                    </a:moveTo>
                    <a:cubicBezTo>
                      <a:pt x="379" y="1"/>
                      <a:pt x="156" y="182"/>
                      <a:pt x="0" y="629"/>
                    </a:cubicBezTo>
                    <a:cubicBezTo>
                      <a:pt x="251" y="1615"/>
                      <a:pt x="969" y="2450"/>
                      <a:pt x="1604" y="3319"/>
                    </a:cubicBezTo>
                    <a:cubicBezTo>
                      <a:pt x="1788" y="3623"/>
                      <a:pt x="2106" y="3782"/>
                      <a:pt x="2395" y="3782"/>
                    </a:cubicBezTo>
                    <a:cubicBezTo>
                      <a:pt x="2710" y="3782"/>
                      <a:pt x="2990" y="3594"/>
                      <a:pt x="3024" y="3202"/>
                    </a:cubicBezTo>
                    <a:cubicBezTo>
                      <a:pt x="3051" y="2646"/>
                      <a:pt x="1608" y="1"/>
                      <a:pt x="6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9" name="Google Shape;1999;p51"/>
              <p:cNvSpPr/>
              <p:nvPr/>
            </p:nvSpPr>
            <p:spPr>
              <a:xfrm>
                <a:off x="4426675" y="2287550"/>
                <a:ext cx="87175" cy="86750"/>
              </a:xfrm>
              <a:custGeom>
                <a:avLst/>
                <a:gdLst/>
                <a:ahLst/>
                <a:cxnLst/>
                <a:rect l="l" t="t" r="r" b="b"/>
                <a:pathLst>
                  <a:path w="3487" h="3470" extrusionOk="0">
                    <a:moveTo>
                      <a:pt x="1322" y="0"/>
                    </a:moveTo>
                    <a:cubicBezTo>
                      <a:pt x="1130" y="0"/>
                      <a:pt x="937" y="75"/>
                      <a:pt x="747" y="250"/>
                    </a:cubicBezTo>
                    <a:cubicBezTo>
                      <a:pt x="1" y="596"/>
                      <a:pt x="1772" y="3470"/>
                      <a:pt x="2851" y="3470"/>
                    </a:cubicBezTo>
                    <a:cubicBezTo>
                      <a:pt x="3125" y="3470"/>
                      <a:pt x="3355" y="3284"/>
                      <a:pt x="3487" y="2823"/>
                    </a:cubicBezTo>
                    <a:cubicBezTo>
                      <a:pt x="3388" y="2286"/>
                      <a:pt x="2379" y="0"/>
                      <a:pt x="13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0" name="Google Shape;2000;p51"/>
              <p:cNvSpPr/>
              <p:nvPr/>
            </p:nvSpPr>
            <p:spPr>
              <a:xfrm>
                <a:off x="4660050" y="2084900"/>
                <a:ext cx="72275" cy="87850"/>
              </a:xfrm>
              <a:custGeom>
                <a:avLst/>
                <a:gdLst/>
                <a:ahLst/>
                <a:cxnLst/>
                <a:rect l="l" t="t" r="r" b="b"/>
                <a:pathLst>
                  <a:path w="2891" h="3514" extrusionOk="0">
                    <a:moveTo>
                      <a:pt x="900" y="1"/>
                    </a:moveTo>
                    <a:cubicBezTo>
                      <a:pt x="623" y="1"/>
                      <a:pt x="362" y="132"/>
                      <a:pt x="234" y="436"/>
                    </a:cubicBezTo>
                    <a:cubicBezTo>
                      <a:pt x="0" y="1072"/>
                      <a:pt x="1279" y="3513"/>
                      <a:pt x="2214" y="3513"/>
                    </a:cubicBezTo>
                    <a:cubicBezTo>
                      <a:pt x="2483" y="3513"/>
                      <a:pt x="2723" y="3312"/>
                      <a:pt x="2891" y="2809"/>
                    </a:cubicBezTo>
                    <a:cubicBezTo>
                      <a:pt x="2774" y="1906"/>
                      <a:pt x="2322" y="1155"/>
                      <a:pt x="1704" y="419"/>
                    </a:cubicBezTo>
                    <a:cubicBezTo>
                      <a:pt x="1521" y="158"/>
                      <a:pt x="1201" y="1"/>
                      <a:pt x="9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1" name="Google Shape;2001;p51"/>
              <p:cNvSpPr/>
              <p:nvPr/>
            </p:nvSpPr>
            <p:spPr>
              <a:xfrm>
                <a:off x="4818725" y="1905275"/>
                <a:ext cx="97875" cy="8512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3405" extrusionOk="0">
                    <a:moveTo>
                      <a:pt x="1791" y="1"/>
                    </a:moveTo>
                    <a:cubicBezTo>
                      <a:pt x="0" y="1"/>
                      <a:pt x="2000" y="2732"/>
                      <a:pt x="2759" y="3277"/>
                    </a:cubicBezTo>
                    <a:cubicBezTo>
                      <a:pt x="2890" y="3366"/>
                      <a:pt x="3039" y="3405"/>
                      <a:pt x="3185" y="3405"/>
                    </a:cubicBezTo>
                    <a:cubicBezTo>
                      <a:pt x="3561" y="3405"/>
                      <a:pt x="3915" y="3146"/>
                      <a:pt x="3879" y="2809"/>
                    </a:cubicBezTo>
                    <a:cubicBezTo>
                      <a:pt x="3728" y="2224"/>
                      <a:pt x="2893" y="420"/>
                      <a:pt x="1857" y="2"/>
                    </a:cubicBezTo>
                    <a:cubicBezTo>
                      <a:pt x="1834" y="1"/>
                      <a:pt x="1812" y="1"/>
                      <a:pt x="179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2" name="Google Shape;2002;p51"/>
              <p:cNvSpPr/>
              <p:nvPr/>
            </p:nvSpPr>
            <p:spPr>
              <a:xfrm>
                <a:off x="4827000" y="2252475"/>
                <a:ext cx="83700" cy="89800"/>
              </a:xfrm>
              <a:custGeom>
                <a:avLst/>
                <a:gdLst/>
                <a:ahLst/>
                <a:cxnLst/>
                <a:rect l="l" t="t" r="r" b="b"/>
                <a:pathLst>
                  <a:path w="3348" h="3592" extrusionOk="0">
                    <a:moveTo>
                      <a:pt x="787" y="0"/>
                    </a:moveTo>
                    <a:cubicBezTo>
                      <a:pt x="196" y="0"/>
                      <a:pt x="0" y="770"/>
                      <a:pt x="390" y="1436"/>
                    </a:cubicBezTo>
                    <a:cubicBezTo>
                      <a:pt x="640" y="1920"/>
                      <a:pt x="1041" y="3591"/>
                      <a:pt x="2061" y="3591"/>
                    </a:cubicBezTo>
                    <a:cubicBezTo>
                      <a:pt x="3347" y="3558"/>
                      <a:pt x="1994" y="884"/>
                      <a:pt x="1492" y="283"/>
                    </a:cubicBezTo>
                    <a:cubicBezTo>
                      <a:pt x="1219" y="84"/>
                      <a:pt x="981" y="0"/>
                      <a:pt x="7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3" name="Google Shape;2003;p51"/>
              <p:cNvSpPr/>
              <p:nvPr/>
            </p:nvSpPr>
            <p:spPr>
              <a:xfrm>
                <a:off x="4717725" y="1918550"/>
                <a:ext cx="88950" cy="85025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401" extrusionOk="0">
                    <a:moveTo>
                      <a:pt x="1258" y="0"/>
                    </a:moveTo>
                    <a:cubicBezTo>
                      <a:pt x="1" y="0"/>
                      <a:pt x="1466" y="2076"/>
                      <a:pt x="1837" y="2729"/>
                    </a:cubicBezTo>
                    <a:cubicBezTo>
                      <a:pt x="2037" y="2980"/>
                      <a:pt x="2154" y="3314"/>
                      <a:pt x="2555" y="3347"/>
                    </a:cubicBezTo>
                    <a:cubicBezTo>
                      <a:pt x="2590" y="3388"/>
                      <a:pt x="2630" y="3401"/>
                      <a:pt x="2671" y="3401"/>
                    </a:cubicBezTo>
                    <a:cubicBezTo>
                      <a:pt x="2732" y="3401"/>
                      <a:pt x="2796" y="3374"/>
                      <a:pt x="2858" y="3374"/>
                    </a:cubicBezTo>
                    <a:cubicBezTo>
                      <a:pt x="2874" y="3374"/>
                      <a:pt x="2890" y="3376"/>
                      <a:pt x="2906" y="3381"/>
                    </a:cubicBezTo>
                    <a:cubicBezTo>
                      <a:pt x="3290" y="3264"/>
                      <a:pt x="3558" y="3063"/>
                      <a:pt x="3558" y="2712"/>
                    </a:cubicBezTo>
                    <a:cubicBezTo>
                      <a:pt x="3157" y="1793"/>
                      <a:pt x="2739" y="808"/>
                      <a:pt x="1870" y="106"/>
                    </a:cubicBezTo>
                    <a:cubicBezTo>
                      <a:pt x="1618" y="33"/>
                      <a:pt x="1416" y="0"/>
                      <a:pt x="12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4" name="Google Shape;2004;p51"/>
              <p:cNvSpPr/>
              <p:nvPr/>
            </p:nvSpPr>
            <p:spPr>
              <a:xfrm>
                <a:off x="4664625" y="2281950"/>
                <a:ext cx="7225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2890" h="3152" extrusionOk="0">
                    <a:moveTo>
                      <a:pt x="737" y="0"/>
                    </a:moveTo>
                    <a:cubicBezTo>
                      <a:pt x="511" y="0"/>
                      <a:pt x="293" y="110"/>
                      <a:pt x="101" y="374"/>
                    </a:cubicBezTo>
                    <a:cubicBezTo>
                      <a:pt x="1" y="1226"/>
                      <a:pt x="686" y="2128"/>
                      <a:pt x="1321" y="2880"/>
                    </a:cubicBezTo>
                    <a:cubicBezTo>
                      <a:pt x="1584" y="3028"/>
                      <a:pt x="1919" y="3152"/>
                      <a:pt x="2207" y="3152"/>
                    </a:cubicBezTo>
                    <a:cubicBezTo>
                      <a:pt x="2503" y="3152"/>
                      <a:pt x="2748" y="3020"/>
                      <a:pt x="2808" y="2646"/>
                    </a:cubicBezTo>
                    <a:cubicBezTo>
                      <a:pt x="2889" y="2115"/>
                      <a:pt x="1730" y="0"/>
                      <a:pt x="7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5" name="Google Shape;2005;p51"/>
              <p:cNvSpPr/>
              <p:nvPr/>
            </p:nvSpPr>
            <p:spPr>
              <a:xfrm>
                <a:off x="4644000" y="1899050"/>
                <a:ext cx="86650" cy="8512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3405" extrusionOk="0">
                    <a:moveTo>
                      <a:pt x="1013" y="1"/>
                    </a:moveTo>
                    <a:cubicBezTo>
                      <a:pt x="829" y="1"/>
                      <a:pt x="623" y="86"/>
                      <a:pt x="391" y="301"/>
                    </a:cubicBezTo>
                    <a:cubicBezTo>
                      <a:pt x="1" y="631"/>
                      <a:pt x="1338" y="3405"/>
                      <a:pt x="2535" y="3405"/>
                    </a:cubicBezTo>
                    <a:cubicBezTo>
                      <a:pt x="2670" y="3405"/>
                      <a:pt x="2802" y="3370"/>
                      <a:pt x="2931" y="3292"/>
                    </a:cubicBezTo>
                    <a:cubicBezTo>
                      <a:pt x="3466" y="2774"/>
                      <a:pt x="2647" y="1805"/>
                      <a:pt x="2196" y="1086"/>
                    </a:cubicBezTo>
                    <a:cubicBezTo>
                      <a:pt x="1898" y="714"/>
                      <a:pt x="1545" y="1"/>
                      <a:pt x="101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6" name="Google Shape;2006;p51"/>
              <p:cNvSpPr/>
              <p:nvPr/>
            </p:nvSpPr>
            <p:spPr>
              <a:xfrm>
                <a:off x="4695775" y="1999725"/>
                <a:ext cx="100975" cy="82600"/>
              </a:xfrm>
              <a:custGeom>
                <a:avLst/>
                <a:gdLst/>
                <a:ahLst/>
                <a:cxnLst/>
                <a:rect l="l" t="t" r="r" b="b"/>
                <a:pathLst>
                  <a:path w="4039" h="3304" extrusionOk="0">
                    <a:moveTo>
                      <a:pt x="1261" y="0"/>
                    </a:moveTo>
                    <a:lnTo>
                      <a:pt x="1211" y="100"/>
                    </a:lnTo>
                    <a:cubicBezTo>
                      <a:pt x="1208" y="100"/>
                      <a:pt x="1204" y="100"/>
                      <a:pt x="1201" y="100"/>
                    </a:cubicBezTo>
                    <a:cubicBezTo>
                      <a:pt x="0" y="100"/>
                      <a:pt x="1664" y="3208"/>
                      <a:pt x="2497" y="3292"/>
                    </a:cubicBezTo>
                    <a:cubicBezTo>
                      <a:pt x="2552" y="3300"/>
                      <a:pt x="2603" y="3303"/>
                      <a:pt x="2650" y="3303"/>
                    </a:cubicBezTo>
                    <a:cubicBezTo>
                      <a:pt x="4038" y="3303"/>
                      <a:pt x="2565" y="42"/>
                      <a:pt x="1485" y="42"/>
                    </a:cubicBezTo>
                    <a:cubicBezTo>
                      <a:pt x="1432" y="42"/>
                      <a:pt x="1379" y="50"/>
                      <a:pt x="1328" y="67"/>
                    </a:cubicBezTo>
                    <a:lnTo>
                      <a:pt x="126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7" name="Google Shape;2007;p51"/>
              <p:cNvSpPr/>
              <p:nvPr/>
            </p:nvSpPr>
            <p:spPr>
              <a:xfrm>
                <a:off x="4590825" y="2330175"/>
                <a:ext cx="75350" cy="73850"/>
              </a:xfrm>
              <a:custGeom>
                <a:avLst/>
                <a:gdLst/>
                <a:ahLst/>
                <a:cxnLst/>
                <a:rect l="l" t="t" r="r" b="b"/>
                <a:pathLst>
                  <a:path w="3014" h="2954" extrusionOk="0">
                    <a:moveTo>
                      <a:pt x="735" y="0"/>
                    </a:moveTo>
                    <a:cubicBezTo>
                      <a:pt x="345" y="0"/>
                      <a:pt x="1" y="209"/>
                      <a:pt x="12" y="600"/>
                    </a:cubicBezTo>
                    <a:cubicBezTo>
                      <a:pt x="146" y="1385"/>
                      <a:pt x="797" y="2054"/>
                      <a:pt x="1232" y="2705"/>
                    </a:cubicBezTo>
                    <a:cubicBezTo>
                      <a:pt x="1493" y="2874"/>
                      <a:pt x="1780" y="2954"/>
                      <a:pt x="2034" y="2954"/>
                    </a:cubicBezTo>
                    <a:cubicBezTo>
                      <a:pt x="2607" y="2954"/>
                      <a:pt x="3014" y="2548"/>
                      <a:pt x="2585" y="1853"/>
                    </a:cubicBezTo>
                    <a:cubicBezTo>
                      <a:pt x="2184" y="1218"/>
                      <a:pt x="1900" y="600"/>
                      <a:pt x="1265" y="132"/>
                    </a:cubicBezTo>
                    <a:cubicBezTo>
                      <a:pt x="1098" y="43"/>
                      <a:pt x="912" y="0"/>
                      <a:pt x="7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8" name="Google Shape;2008;p51"/>
              <p:cNvSpPr/>
              <p:nvPr/>
            </p:nvSpPr>
            <p:spPr>
              <a:xfrm>
                <a:off x="4526600" y="2005375"/>
                <a:ext cx="78750" cy="79975"/>
              </a:xfrm>
              <a:custGeom>
                <a:avLst/>
                <a:gdLst/>
                <a:ahLst/>
                <a:cxnLst/>
                <a:rect l="l" t="t" r="r" b="b"/>
                <a:pathLst>
                  <a:path w="3150" h="3199" extrusionOk="0">
                    <a:moveTo>
                      <a:pt x="1470" y="1"/>
                    </a:moveTo>
                    <a:cubicBezTo>
                      <a:pt x="1" y="1"/>
                      <a:pt x="1458" y="3199"/>
                      <a:pt x="2510" y="3199"/>
                    </a:cubicBezTo>
                    <a:cubicBezTo>
                      <a:pt x="2761" y="3199"/>
                      <a:pt x="2989" y="3016"/>
                      <a:pt x="3149" y="2564"/>
                    </a:cubicBezTo>
                    <a:cubicBezTo>
                      <a:pt x="2932" y="1879"/>
                      <a:pt x="2748" y="610"/>
                      <a:pt x="1913" y="75"/>
                    </a:cubicBezTo>
                    <a:cubicBezTo>
                      <a:pt x="1742" y="24"/>
                      <a:pt x="1596" y="1"/>
                      <a:pt x="14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9" name="Google Shape;2009;p51"/>
              <p:cNvSpPr/>
              <p:nvPr/>
            </p:nvSpPr>
            <p:spPr>
              <a:xfrm>
                <a:off x="4818525" y="2028300"/>
                <a:ext cx="90350" cy="80525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3221" extrusionOk="0">
                    <a:moveTo>
                      <a:pt x="956" y="1"/>
                    </a:moveTo>
                    <a:cubicBezTo>
                      <a:pt x="1" y="1"/>
                      <a:pt x="495" y="1179"/>
                      <a:pt x="812" y="1798"/>
                    </a:cubicBezTo>
                    <a:cubicBezTo>
                      <a:pt x="1197" y="2299"/>
                      <a:pt x="1280" y="3118"/>
                      <a:pt x="2065" y="3218"/>
                    </a:cubicBezTo>
                    <a:cubicBezTo>
                      <a:pt x="2093" y="3220"/>
                      <a:pt x="2120" y="3221"/>
                      <a:pt x="2145" y="3221"/>
                    </a:cubicBezTo>
                    <a:cubicBezTo>
                      <a:pt x="3614" y="3221"/>
                      <a:pt x="2036" y="454"/>
                      <a:pt x="1313" y="43"/>
                    </a:cubicBezTo>
                    <a:cubicBezTo>
                      <a:pt x="1176" y="14"/>
                      <a:pt x="1058" y="1"/>
                      <a:pt x="9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0" name="Google Shape;2010;p51"/>
              <p:cNvSpPr/>
              <p:nvPr/>
            </p:nvSpPr>
            <p:spPr>
              <a:xfrm>
                <a:off x="4498700" y="1888625"/>
                <a:ext cx="73225" cy="81925"/>
              </a:xfrm>
              <a:custGeom>
                <a:avLst/>
                <a:gdLst/>
                <a:ahLst/>
                <a:cxnLst/>
                <a:rect l="l" t="t" r="r" b="b"/>
                <a:pathLst>
                  <a:path w="2929" h="3277" extrusionOk="0">
                    <a:moveTo>
                      <a:pt x="822" y="0"/>
                    </a:moveTo>
                    <a:cubicBezTo>
                      <a:pt x="272" y="0"/>
                      <a:pt x="0" y="587"/>
                      <a:pt x="689" y="1721"/>
                    </a:cubicBezTo>
                    <a:cubicBezTo>
                      <a:pt x="1050" y="2211"/>
                      <a:pt x="1212" y="3276"/>
                      <a:pt x="1961" y="3276"/>
                    </a:cubicBezTo>
                    <a:cubicBezTo>
                      <a:pt x="2078" y="3276"/>
                      <a:pt x="2211" y="3250"/>
                      <a:pt x="2360" y="3191"/>
                    </a:cubicBezTo>
                    <a:cubicBezTo>
                      <a:pt x="2928" y="2740"/>
                      <a:pt x="2177" y="1269"/>
                      <a:pt x="1776" y="451"/>
                    </a:cubicBezTo>
                    <a:cubicBezTo>
                      <a:pt x="1446" y="149"/>
                      <a:pt x="1099" y="0"/>
                      <a:pt x="8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1" name="Google Shape;2011;p51"/>
              <p:cNvSpPr/>
              <p:nvPr/>
            </p:nvSpPr>
            <p:spPr>
              <a:xfrm>
                <a:off x="4726450" y="2204075"/>
                <a:ext cx="67700" cy="74725"/>
              </a:xfrm>
              <a:custGeom>
                <a:avLst/>
                <a:gdLst/>
                <a:ahLst/>
                <a:cxnLst/>
                <a:rect l="l" t="t" r="r" b="b"/>
                <a:pathLst>
                  <a:path w="2708" h="2989" extrusionOk="0">
                    <a:moveTo>
                      <a:pt x="818" y="0"/>
                    </a:moveTo>
                    <a:cubicBezTo>
                      <a:pt x="243" y="0"/>
                      <a:pt x="0" y="582"/>
                      <a:pt x="218" y="1183"/>
                    </a:cubicBezTo>
                    <a:cubicBezTo>
                      <a:pt x="431" y="1724"/>
                      <a:pt x="821" y="2989"/>
                      <a:pt x="1783" y="2989"/>
                    </a:cubicBezTo>
                    <a:cubicBezTo>
                      <a:pt x="1801" y="2989"/>
                      <a:pt x="1820" y="2988"/>
                      <a:pt x="1839" y="2987"/>
                    </a:cubicBezTo>
                    <a:lnTo>
                      <a:pt x="2106" y="2887"/>
                    </a:lnTo>
                    <a:cubicBezTo>
                      <a:pt x="2707" y="2352"/>
                      <a:pt x="2156" y="815"/>
                      <a:pt x="1438" y="180"/>
                    </a:cubicBezTo>
                    <a:cubicBezTo>
                      <a:pt x="1202" y="55"/>
                      <a:pt x="995" y="0"/>
                      <a:pt x="8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2" name="Google Shape;2012;p51"/>
              <p:cNvSpPr/>
              <p:nvPr/>
            </p:nvSpPr>
            <p:spPr>
              <a:xfrm>
                <a:off x="4465800" y="2071125"/>
                <a:ext cx="66675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67" h="2951" extrusionOk="0">
                    <a:moveTo>
                      <a:pt x="992" y="0"/>
                    </a:moveTo>
                    <a:cubicBezTo>
                      <a:pt x="787" y="0"/>
                      <a:pt x="567" y="75"/>
                      <a:pt x="335" y="252"/>
                    </a:cubicBezTo>
                    <a:cubicBezTo>
                      <a:pt x="0" y="703"/>
                      <a:pt x="869" y="2240"/>
                      <a:pt x="1488" y="2842"/>
                    </a:cubicBezTo>
                    <a:cubicBezTo>
                      <a:pt x="1631" y="2917"/>
                      <a:pt x="1768" y="2950"/>
                      <a:pt x="1893" y="2950"/>
                    </a:cubicBezTo>
                    <a:cubicBezTo>
                      <a:pt x="2353" y="2950"/>
                      <a:pt x="2667" y="2510"/>
                      <a:pt x="2640" y="2090"/>
                    </a:cubicBezTo>
                    <a:cubicBezTo>
                      <a:pt x="2518" y="1450"/>
                      <a:pt x="1896" y="0"/>
                      <a:pt x="9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3" name="Google Shape;2013;p51"/>
              <p:cNvSpPr/>
              <p:nvPr/>
            </p:nvSpPr>
            <p:spPr>
              <a:xfrm>
                <a:off x="4922350" y="2170750"/>
                <a:ext cx="54200" cy="80200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3208" extrusionOk="0">
                    <a:moveTo>
                      <a:pt x="663" y="0"/>
                    </a:moveTo>
                    <a:cubicBezTo>
                      <a:pt x="627" y="0"/>
                      <a:pt x="590" y="3"/>
                      <a:pt x="552" y="10"/>
                    </a:cubicBezTo>
                    <a:cubicBezTo>
                      <a:pt x="185" y="93"/>
                      <a:pt x="1" y="294"/>
                      <a:pt x="1" y="561"/>
                    </a:cubicBezTo>
                    <a:cubicBezTo>
                      <a:pt x="18" y="1363"/>
                      <a:pt x="335" y="2081"/>
                      <a:pt x="703" y="2783"/>
                    </a:cubicBezTo>
                    <a:cubicBezTo>
                      <a:pt x="814" y="3052"/>
                      <a:pt x="1135" y="3207"/>
                      <a:pt x="1437" y="3207"/>
                    </a:cubicBezTo>
                    <a:cubicBezTo>
                      <a:pt x="1680" y="3207"/>
                      <a:pt x="1909" y="3107"/>
                      <a:pt x="2006" y="2883"/>
                    </a:cubicBezTo>
                    <a:cubicBezTo>
                      <a:pt x="2167" y="2480"/>
                      <a:pt x="1705" y="0"/>
                      <a:pt x="66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4" name="Google Shape;2014;p51"/>
              <p:cNvSpPr/>
              <p:nvPr/>
            </p:nvSpPr>
            <p:spPr>
              <a:xfrm>
                <a:off x="4444925" y="2178200"/>
                <a:ext cx="61825" cy="74925"/>
              </a:xfrm>
              <a:custGeom>
                <a:avLst/>
                <a:gdLst/>
                <a:ahLst/>
                <a:cxnLst/>
                <a:rect l="l" t="t" r="r" b="b"/>
                <a:pathLst>
                  <a:path w="2473" h="2997" extrusionOk="0">
                    <a:moveTo>
                      <a:pt x="683" y="1"/>
                    </a:moveTo>
                    <a:cubicBezTo>
                      <a:pt x="640" y="1"/>
                      <a:pt x="596" y="5"/>
                      <a:pt x="551" y="12"/>
                    </a:cubicBezTo>
                    <a:cubicBezTo>
                      <a:pt x="234" y="46"/>
                      <a:pt x="0" y="313"/>
                      <a:pt x="0" y="631"/>
                    </a:cubicBezTo>
                    <a:cubicBezTo>
                      <a:pt x="65" y="1134"/>
                      <a:pt x="1068" y="2997"/>
                      <a:pt x="1860" y="2997"/>
                    </a:cubicBezTo>
                    <a:cubicBezTo>
                      <a:pt x="2092" y="2997"/>
                      <a:pt x="2306" y="2837"/>
                      <a:pt x="2473" y="2435"/>
                    </a:cubicBezTo>
                    <a:lnTo>
                      <a:pt x="2456" y="2418"/>
                    </a:lnTo>
                    <a:cubicBezTo>
                      <a:pt x="2408" y="1954"/>
                      <a:pt x="1685" y="1"/>
                      <a:pt x="68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5" name="Google Shape;2015;p51"/>
              <p:cNvSpPr/>
              <p:nvPr/>
            </p:nvSpPr>
            <p:spPr>
              <a:xfrm>
                <a:off x="4925175" y="2060000"/>
                <a:ext cx="74350" cy="7230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2892" extrusionOk="0">
                    <a:moveTo>
                      <a:pt x="1133" y="0"/>
                    </a:moveTo>
                    <a:cubicBezTo>
                      <a:pt x="1007" y="0"/>
                      <a:pt x="876" y="30"/>
                      <a:pt x="740" y="95"/>
                    </a:cubicBezTo>
                    <a:cubicBezTo>
                      <a:pt x="1" y="472"/>
                      <a:pt x="869" y="2892"/>
                      <a:pt x="1954" y="2892"/>
                    </a:cubicBezTo>
                    <a:cubicBezTo>
                      <a:pt x="2071" y="2892"/>
                      <a:pt x="2190" y="2864"/>
                      <a:pt x="2311" y="2802"/>
                    </a:cubicBezTo>
                    <a:cubicBezTo>
                      <a:pt x="2974" y="2516"/>
                      <a:pt x="2291" y="0"/>
                      <a:pt x="11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6" name="Google Shape;2016;p51"/>
              <p:cNvSpPr/>
              <p:nvPr/>
            </p:nvSpPr>
            <p:spPr>
              <a:xfrm>
                <a:off x="4530125" y="2220900"/>
                <a:ext cx="86900" cy="73325"/>
              </a:xfrm>
              <a:custGeom>
                <a:avLst/>
                <a:gdLst/>
                <a:ahLst/>
                <a:cxnLst/>
                <a:rect l="l" t="t" r="r" b="b"/>
                <a:pathLst>
                  <a:path w="3476" h="2933" extrusionOk="0">
                    <a:moveTo>
                      <a:pt x="1301" y="1"/>
                    </a:moveTo>
                    <a:cubicBezTo>
                      <a:pt x="1259" y="1"/>
                      <a:pt x="1216" y="3"/>
                      <a:pt x="1170" y="9"/>
                    </a:cubicBezTo>
                    <a:cubicBezTo>
                      <a:pt x="1" y="192"/>
                      <a:pt x="1337" y="2933"/>
                      <a:pt x="2306" y="2933"/>
                    </a:cubicBezTo>
                    <a:cubicBezTo>
                      <a:pt x="3476" y="2749"/>
                      <a:pt x="2808" y="1596"/>
                      <a:pt x="2473" y="1011"/>
                    </a:cubicBezTo>
                    <a:cubicBezTo>
                      <a:pt x="2191" y="572"/>
                      <a:pt x="1939" y="1"/>
                      <a:pt x="13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7" name="Google Shape;2017;p51"/>
              <p:cNvSpPr/>
              <p:nvPr/>
            </p:nvSpPr>
            <p:spPr>
              <a:xfrm>
                <a:off x="4579325" y="2136975"/>
                <a:ext cx="67375" cy="74550"/>
              </a:xfrm>
              <a:custGeom>
                <a:avLst/>
                <a:gdLst/>
                <a:ahLst/>
                <a:cxnLst/>
                <a:rect l="l" t="t" r="r" b="b"/>
                <a:pathLst>
                  <a:path w="2695" h="2982" extrusionOk="0">
                    <a:moveTo>
                      <a:pt x="935" y="0"/>
                    </a:moveTo>
                    <a:cubicBezTo>
                      <a:pt x="416" y="0"/>
                      <a:pt x="0" y="457"/>
                      <a:pt x="305" y="993"/>
                    </a:cubicBezTo>
                    <a:cubicBezTo>
                      <a:pt x="718" y="1456"/>
                      <a:pt x="1230" y="2982"/>
                      <a:pt x="2066" y="2982"/>
                    </a:cubicBezTo>
                    <a:cubicBezTo>
                      <a:pt x="2075" y="2982"/>
                      <a:pt x="2084" y="2982"/>
                      <a:pt x="2093" y="2981"/>
                    </a:cubicBezTo>
                    <a:cubicBezTo>
                      <a:pt x="2427" y="2981"/>
                      <a:pt x="2694" y="2681"/>
                      <a:pt x="2661" y="2363"/>
                    </a:cubicBezTo>
                    <a:cubicBezTo>
                      <a:pt x="2310" y="1611"/>
                      <a:pt x="2076" y="843"/>
                      <a:pt x="1525" y="208"/>
                    </a:cubicBezTo>
                    <a:cubicBezTo>
                      <a:pt x="1335" y="63"/>
                      <a:pt x="1128" y="0"/>
                      <a:pt x="93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8" name="Google Shape;2018;p51"/>
              <p:cNvSpPr/>
              <p:nvPr/>
            </p:nvSpPr>
            <p:spPr>
              <a:xfrm>
                <a:off x="4800225" y="2137400"/>
                <a:ext cx="84975" cy="72025"/>
              </a:xfrm>
              <a:custGeom>
                <a:avLst/>
                <a:gdLst/>
                <a:ahLst/>
                <a:cxnLst/>
                <a:rect l="l" t="t" r="r" b="b"/>
                <a:pathLst>
                  <a:path w="3399" h="2881" extrusionOk="0">
                    <a:moveTo>
                      <a:pt x="975" y="1"/>
                    </a:moveTo>
                    <a:cubicBezTo>
                      <a:pt x="358" y="1"/>
                      <a:pt x="0" y="649"/>
                      <a:pt x="1043" y="1895"/>
                    </a:cubicBezTo>
                    <a:cubicBezTo>
                      <a:pt x="1344" y="2279"/>
                      <a:pt x="1611" y="2831"/>
                      <a:pt x="2179" y="2881"/>
                    </a:cubicBezTo>
                    <a:cubicBezTo>
                      <a:pt x="3399" y="2730"/>
                      <a:pt x="2497" y="1644"/>
                      <a:pt x="2296" y="1060"/>
                    </a:cubicBezTo>
                    <a:cubicBezTo>
                      <a:pt x="2014" y="347"/>
                      <a:pt x="1425" y="1"/>
                      <a:pt x="97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9" name="Google Shape;2019;p51"/>
              <p:cNvSpPr/>
              <p:nvPr/>
            </p:nvSpPr>
            <p:spPr>
              <a:xfrm>
                <a:off x="4430700" y="1943500"/>
                <a:ext cx="59775" cy="65825"/>
              </a:xfrm>
              <a:custGeom>
                <a:avLst/>
                <a:gdLst/>
                <a:ahLst/>
                <a:cxnLst/>
                <a:rect l="l" t="t" r="r" b="b"/>
                <a:pathLst>
                  <a:path w="2391" h="2633" extrusionOk="0">
                    <a:moveTo>
                      <a:pt x="657" y="0"/>
                    </a:moveTo>
                    <a:cubicBezTo>
                      <a:pt x="319" y="0"/>
                      <a:pt x="31" y="267"/>
                      <a:pt x="1" y="628"/>
                    </a:cubicBezTo>
                    <a:cubicBezTo>
                      <a:pt x="68" y="1313"/>
                      <a:pt x="519" y="1965"/>
                      <a:pt x="1020" y="2450"/>
                    </a:cubicBezTo>
                    <a:cubicBezTo>
                      <a:pt x="1166" y="2577"/>
                      <a:pt x="1341" y="2632"/>
                      <a:pt x="1511" y="2632"/>
                    </a:cubicBezTo>
                    <a:cubicBezTo>
                      <a:pt x="1967" y="2632"/>
                      <a:pt x="2391" y="2234"/>
                      <a:pt x="2123" y="1748"/>
                    </a:cubicBezTo>
                    <a:cubicBezTo>
                      <a:pt x="1889" y="1330"/>
                      <a:pt x="1588" y="127"/>
                      <a:pt x="770" y="10"/>
                    </a:cubicBezTo>
                    <a:cubicBezTo>
                      <a:pt x="732" y="4"/>
                      <a:pt x="694" y="0"/>
                      <a:pt x="6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20" name="Google Shape;2020;p51"/>
            <p:cNvSpPr/>
            <p:nvPr/>
          </p:nvSpPr>
          <p:spPr>
            <a:xfrm>
              <a:off x="8247947" y="701906"/>
              <a:ext cx="620472" cy="658704"/>
            </a:xfrm>
            <a:custGeom>
              <a:avLst/>
              <a:gdLst/>
              <a:ahLst/>
              <a:cxnLst/>
              <a:rect l="l" t="t" r="r" b="b"/>
              <a:pathLst>
                <a:path w="20335" h="21588" extrusionOk="0">
                  <a:moveTo>
                    <a:pt x="18357" y="0"/>
                  </a:moveTo>
                  <a:cubicBezTo>
                    <a:pt x="17881" y="0"/>
                    <a:pt x="17320" y="188"/>
                    <a:pt x="16826" y="318"/>
                  </a:cubicBezTo>
                  <a:cubicBezTo>
                    <a:pt x="15873" y="451"/>
                    <a:pt x="14821" y="384"/>
                    <a:pt x="13801" y="501"/>
                  </a:cubicBezTo>
                  <a:cubicBezTo>
                    <a:pt x="13751" y="1086"/>
                    <a:pt x="14085" y="2841"/>
                    <a:pt x="14069" y="3409"/>
                  </a:cubicBezTo>
                  <a:cubicBezTo>
                    <a:pt x="13918" y="8956"/>
                    <a:pt x="13200" y="9591"/>
                    <a:pt x="12348" y="11078"/>
                  </a:cubicBezTo>
                  <a:cubicBezTo>
                    <a:pt x="10081" y="15158"/>
                    <a:pt x="4342" y="16608"/>
                    <a:pt x="1325" y="16608"/>
                  </a:cubicBezTo>
                  <a:cubicBezTo>
                    <a:pt x="784" y="16608"/>
                    <a:pt x="330" y="16561"/>
                    <a:pt x="0" y="16475"/>
                  </a:cubicBezTo>
                  <a:lnTo>
                    <a:pt x="0" y="16475"/>
                  </a:lnTo>
                  <a:cubicBezTo>
                    <a:pt x="17" y="18196"/>
                    <a:pt x="251" y="19917"/>
                    <a:pt x="685" y="21587"/>
                  </a:cubicBezTo>
                  <a:cubicBezTo>
                    <a:pt x="685" y="21587"/>
                    <a:pt x="5247" y="21537"/>
                    <a:pt x="7486" y="20936"/>
                  </a:cubicBezTo>
                  <a:cubicBezTo>
                    <a:pt x="11011" y="20000"/>
                    <a:pt x="14503" y="18563"/>
                    <a:pt x="16859" y="15923"/>
                  </a:cubicBezTo>
                  <a:cubicBezTo>
                    <a:pt x="20335" y="11813"/>
                    <a:pt x="20184" y="3559"/>
                    <a:pt x="18898" y="117"/>
                  </a:cubicBezTo>
                  <a:cubicBezTo>
                    <a:pt x="18740" y="33"/>
                    <a:pt x="18556" y="0"/>
                    <a:pt x="183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11" y="1600390"/>
            <a:ext cx="1573670" cy="102302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8417" y="1527557"/>
            <a:ext cx="1787784" cy="1042642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2045" y="1577362"/>
            <a:ext cx="1814091" cy="104484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9979" y="3324278"/>
            <a:ext cx="1371929" cy="82845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7"/>
          <a:srcRect t="7093" b="1"/>
          <a:stretch/>
        </p:blipFill>
        <p:spPr>
          <a:xfrm>
            <a:off x="4324114" y="3329091"/>
            <a:ext cx="995909" cy="87286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3628" y="3328511"/>
            <a:ext cx="1104819" cy="973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5" name="Google Shape;2095;p53"/>
          <p:cNvSpPr/>
          <p:nvPr/>
        </p:nvSpPr>
        <p:spPr>
          <a:xfrm rot="272544">
            <a:off x="3072627" y="1619246"/>
            <a:ext cx="2508273" cy="2644217"/>
          </a:xfrm>
          <a:custGeom>
            <a:avLst/>
            <a:gdLst/>
            <a:ahLst/>
            <a:cxnLst/>
            <a:rect l="l" t="t" r="r" b="b"/>
            <a:pathLst>
              <a:path w="62315" h="83169" extrusionOk="0">
                <a:moveTo>
                  <a:pt x="30108" y="4623"/>
                </a:moveTo>
                <a:cubicBezTo>
                  <a:pt x="20388" y="14346"/>
                  <a:pt x="9767" y="24075"/>
                  <a:pt x="4007" y="36559"/>
                </a:cubicBezTo>
                <a:cubicBezTo>
                  <a:pt x="-233" y="45747"/>
                  <a:pt x="15" y="56534"/>
                  <a:pt x="15" y="66653"/>
                </a:cubicBezTo>
                <a:cubicBezTo>
                  <a:pt x="15" y="71900"/>
                  <a:pt x="719" y="79326"/>
                  <a:pt x="5542" y="81392"/>
                </a:cubicBezTo>
                <a:cubicBezTo>
                  <a:pt x="32890" y="93107"/>
                  <a:pt x="65328" y="41869"/>
                  <a:pt x="62044" y="12300"/>
                </a:cubicBezTo>
                <a:cubicBezTo>
                  <a:pt x="61148" y="4237"/>
                  <a:pt x="48775" y="-1439"/>
                  <a:pt x="40856" y="324"/>
                </a:cubicBezTo>
                <a:cubicBezTo>
                  <a:pt x="35750" y="1461"/>
                  <a:pt x="31698" y="5406"/>
                  <a:pt x="27345" y="8308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96" name="Google Shape;2096;p53"/>
          <p:cNvSpPr txBox="1">
            <a:spLocks noGrp="1"/>
          </p:cNvSpPr>
          <p:nvPr>
            <p:ph type="ctrTitle"/>
          </p:nvPr>
        </p:nvSpPr>
        <p:spPr>
          <a:xfrm>
            <a:off x="714850" y="336786"/>
            <a:ext cx="77142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 smtClean="0">
                <a:latin typeface="Stencil" panose="040409050D0802020404" pitchFamily="82" charset="0"/>
              </a:rPr>
              <a:t>Noticias</a:t>
            </a:r>
            <a:r>
              <a:rPr lang="en" dirty="0" smtClean="0">
                <a:latin typeface="Stencil" panose="040409050D0802020404" pitchFamily="82" charset="0"/>
              </a:rPr>
              <a:t> </a:t>
            </a:r>
            <a:endParaRPr dirty="0">
              <a:latin typeface="Stencil" panose="040409050D0802020404" pitchFamily="82" charset="0"/>
            </a:endParaRPr>
          </a:p>
        </p:txBody>
      </p:sp>
      <p:sp>
        <p:nvSpPr>
          <p:cNvPr id="2105" name="Google Shape;2105;p53"/>
          <p:cNvSpPr/>
          <p:nvPr/>
        </p:nvSpPr>
        <p:spPr>
          <a:xfrm>
            <a:off x="2873853" y="1933062"/>
            <a:ext cx="2047054" cy="1329979"/>
          </a:xfrm>
          <a:custGeom>
            <a:avLst/>
            <a:gdLst/>
            <a:ahLst/>
            <a:cxnLst/>
            <a:rect l="l" t="t" r="r" b="b"/>
            <a:pathLst>
              <a:path w="23807" h="19071" extrusionOk="0">
                <a:moveTo>
                  <a:pt x="10705" y="1"/>
                </a:moveTo>
                <a:cubicBezTo>
                  <a:pt x="5225" y="1"/>
                  <a:pt x="0" y="3370"/>
                  <a:pt x="742" y="6718"/>
                </a:cubicBezTo>
                <a:lnTo>
                  <a:pt x="759" y="6718"/>
                </a:lnTo>
                <a:cubicBezTo>
                  <a:pt x="1795" y="11814"/>
                  <a:pt x="3750" y="9826"/>
                  <a:pt x="6356" y="12466"/>
                </a:cubicBezTo>
                <a:cubicBezTo>
                  <a:pt x="8161" y="14554"/>
                  <a:pt x="9113" y="17311"/>
                  <a:pt x="11720" y="18481"/>
                </a:cubicBezTo>
                <a:cubicBezTo>
                  <a:pt x="12631" y="18887"/>
                  <a:pt x="13545" y="19070"/>
                  <a:pt x="14432" y="19070"/>
                </a:cubicBezTo>
                <a:cubicBezTo>
                  <a:pt x="19566" y="19070"/>
                  <a:pt x="23807" y="12926"/>
                  <a:pt x="21428" y="8238"/>
                </a:cubicBezTo>
                <a:cubicBezTo>
                  <a:pt x="19651" y="2165"/>
                  <a:pt x="15096" y="1"/>
                  <a:pt x="1070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6" name="Google Shape;2106;p53"/>
          <p:cNvSpPr/>
          <p:nvPr/>
        </p:nvSpPr>
        <p:spPr>
          <a:xfrm>
            <a:off x="4557375" y="2953338"/>
            <a:ext cx="1601816" cy="1243474"/>
          </a:xfrm>
          <a:custGeom>
            <a:avLst/>
            <a:gdLst/>
            <a:ahLst/>
            <a:cxnLst/>
            <a:rect l="l" t="t" r="r" b="b"/>
            <a:pathLst>
              <a:path w="29208" h="21904" extrusionOk="0">
                <a:moveTo>
                  <a:pt x="7128" y="1"/>
                </a:moveTo>
                <a:cubicBezTo>
                  <a:pt x="0" y="1"/>
                  <a:pt x="321" y="9489"/>
                  <a:pt x="669" y="15575"/>
                </a:cubicBezTo>
                <a:cubicBezTo>
                  <a:pt x="853" y="18817"/>
                  <a:pt x="369" y="21156"/>
                  <a:pt x="3259" y="21808"/>
                </a:cubicBezTo>
                <a:cubicBezTo>
                  <a:pt x="3557" y="21874"/>
                  <a:pt x="3897" y="21903"/>
                  <a:pt x="4267" y="21903"/>
                </a:cubicBezTo>
                <a:cubicBezTo>
                  <a:pt x="6406" y="21903"/>
                  <a:pt x="9536" y="20930"/>
                  <a:pt x="11246" y="20588"/>
                </a:cubicBezTo>
                <a:cubicBezTo>
                  <a:pt x="15005" y="19819"/>
                  <a:pt x="22140" y="18817"/>
                  <a:pt x="25732" y="16260"/>
                </a:cubicBezTo>
                <a:cubicBezTo>
                  <a:pt x="29208" y="11883"/>
                  <a:pt x="13735" y="1323"/>
                  <a:pt x="9592" y="320"/>
                </a:cubicBezTo>
                <a:cubicBezTo>
                  <a:pt x="8685" y="102"/>
                  <a:pt x="7867" y="1"/>
                  <a:pt x="712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7" name="Google Shape;2107;p53"/>
          <p:cNvSpPr/>
          <p:nvPr/>
        </p:nvSpPr>
        <p:spPr>
          <a:xfrm>
            <a:off x="4969344" y="1296836"/>
            <a:ext cx="1676504" cy="1272451"/>
          </a:xfrm>
          <a:custGeom>
            <a:avLst/>
            <a:gdLst/>
            <a:ahLst/>
            <a:cxnLst/>
            <a:rect l="l" t="t" r="r" b="b"/>
            <a:pathLst>
              <a:path w="19784" h="18016" extrusionOk="0">
                <a:moveTo>
                  <a:pt x="8854" y="1"/>
                </a:moveTo>
                <a:cubicBezTo>
                  <a:pt x="6798" y="1"/>
                  <a:pt x="4198" y="943"/>
                  <a:pt x="2958" y="1995"/>
                </a:cubicBezTo>
                <a:cubicBezTo>
                  <a:pt x="234" y="4284"/>
                  <a:pt x="0" y="8846"/>
                  <a:pt x="1303" y="12154"/>
                </a:cubicBezTo>
                <a:cubicBezTo>
                  <a:pt x="2668" y="15678"/>
                  <a:pt x="6922" y="18015"/>
                  <a:pt x="10750" y="18015"/>
                </a:cubicBezTo>
                <a:cubicBezTo>
                  <a:pt x="11749" y="18015"/>
                  <a:pt x="12719" y="17856"/>
                  <a:pt x="13601" y="17517"/>
                </a:cubicBezTo>
                <a:cubicBezTo>
                  <a:pt x="18029" y="15796"/>
                  <a:pt x="19783" y="9865"/>
                  <a:pt x="18029" y="5487"/>
                </a:cubicBezTo>
                <a:cubicBezTo>
                  <a:pt x="16608" y="1911"/>
                  <a:pt x="13300" y="1093"/>
                  <a:pt x="10209" y="174"/>
                </a:cubicBezTo>
                <a:cubicBezTo>
                  <a:pt x="9806" y="54"/>
                  <a:pt x="9345" y="1"/>
                  <a:pt x="885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8" name="Google Shape;2108;p53"/>
          <p:cNvSpPr/>
          <p:nvPr/>
        </p:nvSpPr>
        <p:spPr>
          <a:xfrm rot="-664637">
            <a:off x="2596211" y="3628801"/>
            <a:ext cx="1691307" cy="893719"/>
          </a:xfrm>
          <a:custGeom>
            <a:avLst/>
            <a:gdLst/>
            <a:ahLst/>
            <a:cxnLst/>
            <a:rect l="l" t="t" r="r" b="b"/>
            <a:pathLst>
              <a:path w="26801" h="34148" extrusionOk="0">
                <a:moveTo>
                  <a:pt x="7647" y="0"/>
                </a:moveTo>
                <a:cubicBezTo>
                  <a:pt x="6910" y="0"/>
                  <a:pt x="6136" y="131"/>
                  <a:pt x="5381" y="660"/>
                </a:cubicBezTo>
                <a:cubicBezTo>
                  <a:pt x="3526" y="1964"/>
                  <a:pt x="3777" y="4169"/>
                  <a:pt x="3275" y="6124"/>
                </a:cubicBezTo>
                <a:cubicBezTo>
                  <a:pt x="1822" y="11721"/>
                  <a:pt x="1671" y="17085"/>
                  <a:pt x="1387" y="22899"/>
                </a:cubicBezTo>
                <a:cubicBezTo>
                  <a:pt x="1287" y="25188"/>
                  <a:pt x="0" y="29883"/>
                  <a:pt x="2557" y="31872"/>
                </a:cubicBezTo>
                <a:cubicBezTo>
                  <a:pt x="4295" y="33242"/>
                  <a:pt x="9274" y="34010"/>
                  <a:pt x="11513" y="34127"/>
                </a:cubicBezTo>
                <a:cubicBezTo>
                  <a:pt x="11808" y="34141"/>
                  <a:pt x="12108" y="34147"/>
                  <a:pt x="12410" y="34147"/>
                </a:cubicBezTo>
                <a:cubicBezTo>
                  <a:pt x="14297" y="34147"/>
                  <a:pt x="16298" y="33906"/>
                  <a:pt x="18113" y="33777"/>
                </a:cubicBezTo>
                <a:cubicBezTo>
                  <a:pt x="19232" y="33693"/>
                  <a:pt x="21421" y="33760"/>
                  <a:pt x="22290" y="33292"/>
                </a:cubicBezTo>
                <a:cubicBezTo>
                  <a:pt x="26801" y="30903"/>
                  <a:pt x="20285" y="22248"/>
                  <a:pt x="19566" y="18822"/>
                </a:cubicBezTo>
                <a:cubicBezTo>
                  <a:pt x="18647" y="14545"/>
                  <a:pt x="16308" y="10518"/>
                  <a:pt x="15072" y="6258"/>
                </a:cubicBezTo>
                <a:cubicBezTo>
                  <a:pt x="14713" y="5018"/>
                  <a:pt x="12857" y="100"/>
                  <a:pt x="10157" y="100"/>
                </a:cubicBezTo>
                <a:cubicBezTo>
                  <a:pt x="10092" y="100"/>
                  <a:pt x="10025" y="103"/>
                  <a:pt x="9959" y="109"/>
                </a:cubicBezTo>
                <a:cubicBezTo>
                  <a:pt x="9855" y="119"/>
                  <a:pt x="9749" y="123"/>
                  <a:pt x="9640" y="123"/>
                </a:cubicBezTo>
                <a:cubicBezTo>
                  <a:pt x="9042" y="123"/>
                  <a:pt x="8362" y="0"/>
                  <a:pt x="76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3310" y="975623"/>
            <a:ext cx="1951686" cy="1024635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8418" y="2180148"/>
            <a:ext cx="1067002" cy="61191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6830" y="1544387"/>
            <a:ext cx="1225688" cy="6602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4545" y="3192871"/>
            <a:ext cx="826326" cy="82632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3609" y="3947958"/>
            <a:ext cx="846756" cy="4763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852" y="1088516"/>
            <a:ext cx="1823484" cy="91174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15013" y="2914784"/>
            <a:ext cx="1154650" cy="154073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9531" y="2941354"/>
            <a:ext cx="1396824" cy="1396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A47"/>
        </a:solidFill>
        <a:effectLst/>
      </p:bgPr>
    </p:bg>
    <p:spTree>
      <p:nvGrpSpPr>
        <p:cNvPr id="1" name="Shape 2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o 1"/>
          <p:cNvSpPr/>
          <p:nvPr/>
        </p:nvSpPr>
        <p:spPr>
          <a:xfrm>
            <a:off x="0" y="0"/>
            <a:ext cx="9080626" cy="5143500"/>
          </a:xfrm>
          <a:prstGeom prst="frame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pic>
        <p:nvPicPr>
          <p:cNvPr id="2500" name="Google Shape;2500;p71"/>
          <p:cNvPicPr preferRelativeResize="0"/>
          <p:nvPr/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1792891" y="2794922"/>
            <a:ext cx="1340595" cy="1340603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2494" name="Google Shape;2494;p71"/>
          <p:cNvSpPr txBox="1"/>
          <p:nvPr/>
        </p:nvSpPr>
        <p:spPr>
          <a:xfrm>
            <a:off x="1252425" y="1086401"/>
            <a:ext cx="6630900" cy="8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rgbClr val="869FB2"/>
              </a:solidFill>
            </a:endParaRPr>
          </a:p>
        </p:txBody>
      </p:sp>
      <p:pic>
        <p:nvPicPr>
          <p:cNvPr id="2503" name="Google Shape;2503;p71"/>
          <p:cNvPicPr preferRelativeResize="0"/>
          <p:nvPr/>
        </p:nvPicPr>
        <p:blipFill rotWithShape="1">
          <a:blip r:embed="rId5">
            <a:alphaModFix/>
          </a:blip>
          <a:srcRect t="11708" b="17967"/>
          <a:stretch/>
        </p:blipFill>
        <p:spPr>
          <a:xfrm>
            <a:off x="5961965" y="1202610"/>
            <a:ext cx="1796923" cy="1263600"/>
          </a:xfrm>
          <a:prstGeom prst="rect">
            <a:avLst/>
          </a:prstGeom>
          <a:noFill/>
          <a:ln>
            <a:noFill/>
          </a:ln>
          <a:scene3d>
            <a:camera prst="isometricRightUp"/>
            <a:lightRig rig="threePt" dir="t"/>
          </a:scene3d>
        </p:spPr>
      </p:pic>
      <p:sp>
        <p:nvSpPr>
          <p:cNvPr id="2504" name="Google Shape;2504;p71">
            <a:hlinkClick r:id="rId6"/>
          </p:cNvPr>
          <p:cNvSpPr txBox="1"/>
          <p:nvPr/>
        </p:nvSpPr>
        <p:spPr>
          <a:xfrm>
            <a:off x="7122738" y="3976375"/>
            <a:ext cx="1272300" cy="31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869FB2"/>
              </a:solidFill>
            </a:endParaRPr>
          </a:p>
        </p:txBody>
      </p:sp>
      <p:sp>
        <p:nvSpPr>
          <p:cNvPr id="2505" name="Google Shape;2505;p7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 smtClean="0">
                <a:latin typeface="Algerian" panose="04020705040A02060702" pitchFamily="82" charset="0"/>
              </a:rPr>
              <a:t/>
            </a:r>
            <a:br>
              <a:rPr lang="en" sz="3600" dirty="0" smtClean="0">
                <a:latin typeface="Algerian" panose="04020705040A02060702" pitchFamily="82" charset="0"/>
              </a:rPr>
            </a:br>
            <a:r>
              <a:rPr lang="en" sz="3600" dirty="0" smtClean="0">
                <a:latin typeface="Algerian" panose="04020705040A02060702" pitchFamily="82" charset="0"/>
              </a:rPr>
              <a:t>CINE </a:t>
            </a:r>
            <a:endParaRPr sz="3600" dirty="0">
              <a:latin typeface="Algerian" panose="04020705040A02060702" pitchFamily="8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6655" y="986833"/>
            <a:ext cx="1942184" cy="10972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89796" y="1417684"/>
            <a:ext cx="1504004" cy="132428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67875" y="3187939"/>
            <a:ext cx="2428109" cy="1101321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RelaxedModerately"/>
            <a:lightRig rig="threePt" dir="t"/>
          </a:scene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bo 8"/>
          <p:cNvSpPr/>
          <p:nvPr/>
        </p:nvSpPr>
        <p:spPr>
          <a:xfrm>
            <a:off x="1332939" y="3916609"/>
            <a:ext cx="1803267" cy="1114503"/>
          </a:xfrm>
          <a:prstGeom prst="cub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ergamino vertical 4"/>
          <p:cNvSpPr/>
          <p:nvPr/>
        </p:nvSpPr>
        <p:spPr>
          <a:xfrm>
            <a:off x="5242049" y="3637230"/>
            <a:ext cx="1973656" cy="1264835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6" name="Google Shape;2336;p64"/>
          <p:cNvSpPr txBox="1">
            <a:spLocks noGrp="1"/>
          </p:cNvSpPr>
          <p:nvPr>
            <p:ph type="ctrTitle"/>
          </p:nvPr>
        </p:nvSpPr>
        <p:spPr>
          <a:xfrm>
            <a:off x="691724" y="760491"/>
            <a:ext cx="3807847" cy="99588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Ravie" panose="04040805050809020602" pitchFamily="82" charset="0"/>
              </a:rPr>
              <a:t>TELEVICIÓN</a:t>
            </a:r>
            <a:endParaRPr dirty="0">
              <a:latin typeface="Ravie" panose="04040805050809020602" pitchFamily="82" charset="0"/>
            </a:endParaRPr>
          </a:p>
        </p:txBody>
      </p:sp>
      <p:grpSp>
        <p:nvGrpSpPr>
          <p:cNvPr id="2338" name="Google Shape;2338;p64"/>
          <p:cNvGrpSpPr/>
          <p:nvPr/>
        </p:nvGrpSpPr>
        <p:grpSpPr>
          <a:xfrm>
            <a:off x="2386296" y="2309239"/>
            <a:ext cx="2715102" cy="1947101"/>
            <a:chOff x="5134075" y="1746875"/>
            <a:chExt cx="3170700" cy="2505416"/>
          </a:xfrm>
        </p:grpSpPr>
        <p:sp>
          <p:nvSpPr>
            <p:cNvPr id="2339" name="Google Shape;2339;p64"/>
            <p:cNvSpPr/>
            <p:nvPr/>
          </p:nvSpPr>
          <p:spPr>
            <a:xfrm>
              <a:off x="6134593" y="3892961"/>
              <a:ext cx="1165659" cy="359330"/>
            </a:xfrm>
            <a:custGeom>
              <a:avLst/>
              <a:gdLst/>
              <a:ahLst/>
              <a:cxnLst/>
              <a:rect l="l" t="t" r="r" b="b"/>
              <a:pathLst>
                <a:path w="94481" h="29125" extrusionOk="0">
                  <a:moveTo>
                    <a:pt x="79805" y="18317"/>
                  </a:moveTo>
                  <a:cubicBezTo>
                    <a:pt x="74117" y="12515"/>
                    <a:pt x="73889" y="1"/>
                    <a:pt x="73889" y="1"/>
                  </a:cubicBezTo>
                  <a:lnTo>
                    <a:pt x="20592" y="1"/>
                  </a:lnTo>
                  <a:cubicBezTo>
                    <a:pt x="20592" y="1"/>
                    <a:pt x="20364" y="12515"/>
                    <a:pt x="14676" y="18317"/>
                  </a:cubicBezTo>
                  <a:cubicBezTo>
                    <a:pt x="8931" y="24175"/>
                    <a:pt x="1" y="29124"/>
                    <a:pt x="15529" y="29124"/>
                  </a:cubicBezTo>
                  <a:lnTo>
                    <a:pt x="78952" y="29124"/>
                  </a:lnTo>
                  <a:cubicBezTo>
                    <a:pt x="94480" y="29124"/>
                    <a:pt x="85493" y="24175"/>
                    <a:pt x="79805" y="18317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64"/>
            <p:cNvSpPr/>
            <p:nvPr/>
          </p:nvSpPr>
          <p:spPr>
            <a:xfrm>
              <a:off x="5134075" y="1746875"/>
              <a:ext cx="3170700" cy="215460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41" name="Google Shape;2341;p64"/>
            <p:cNvCxnSpPr/>
            <p:nvPr/>
          </p:nvCxnSpPr>
          <p:spPr>
            <a:xfrm>
              <a:off x="5148150" y="3609550"/>
              <a:ext cx="3138000" cy="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42" name="Google Shape;2342;p64"/>
            <p:cNvSpPr/>
            <p:nvPr/>
          </p:nvSpPr>
          <p:spPr>
            <a:xfrm>
              <a:off x="6653570" y="3687344"/>
              <a:ext cx="127800" cy="127800"/>
            </a:xfrm>
            <a:prstGeom prst="ellipse">
              <a:avLst/>
            </a:prstGeom>
            <a:solidFill>
              <a:schemeClr val="lt1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43" name="Google Shape;2343;p64"/>
          <p:cNvSpPr/>
          <p:nvPr/>
        </p:nvSpPr>
        <p:spPr>
          <a:xfrm>
            <a:off x="3514804" y="2014724"/>
            <a:ext cx="726411" cy="581904"/>
          </a:xfrm>
          <a:custGeom>
            <a:avLst/>
            <a:gdLst/>
            <a:ahLst/>
            <a:cxnLst/>
            <a:rect l="l" t="t" r="r" b="b"/>
            <a:pathLst>
              <a:path w="23807" h="19071" extrusionOk="0">
                <a:moveTo>
                  <a:pt x="10705" y="1"/>
                </a:moveTo>
                <a:cubicBezTo>
                  <a:pt x="5225" y="1"/>
                  <a:pt x="0" y="3370"/>
                  <a:pt x="742" y="6718"/>
                </a:cubicBezTo>
                <a:lnTo>
                  <a:pt x="759" y="6718"/>
                </a:lnTo>
                <a:cubicBezTo>
                  <a:pt x="1795" y="11814"/>
                  <a:pt x="3750" y="9826"/>
                  <a:pt x="6356" y="12466"/>
                </a:cubicBezTo>
                <a:cubicBezTo>
                  <a:pt x="8161" y="14554"/>
                  <a:pt x="9113" y="17311"/>
                  <a:pt x="11720" y="18481"/>
                </a:cubicBezTo>
                <a:cubicBezTo>
                  <a:pt x="12631" y="18887"/>
                  <a:pt x="13545" y="19070"/>
                  <a:pt x="14432" y="19070"/>
                </a:cubicBezTo>
                <a:cubicBezTo>
                  <a:pt x="19566" y="19070"/>
                  <a:pt x="23807" y="12926"/>
                  <a:pt x="21428" y="8238"/>
                </a:cubicBezTo>
                <a:cubicBezTo>
                  <a:pt x="19651" y="2165"/>
                  <a:pt x="15096" y="1"/>
                  <a:pt x="1070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44" name="Google Shape;2344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26947" y="2425275"/>
            <a:ext cx="2429904" cy="121195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grpSp>
        <p:nvGrpSpPr>
          <p:cNvPr id="2345" name="Google Shape;2345;p64"/>
          <p:cNvGrpSpPr/>
          <p:nvPr/>
        </p:nvGrpSpPr>
        <p:grpSpPr>
          <a:xfrm>
            <a:off x="0" y="1629623"/>
            <a:ext cx="2163778" cy="1602465"/>
            <a:chOff x="4600375" y="2256075"/>
            <a:chExt cx="1439100" cy="2070300"/>
          </a:xfrm>
        </p:grpSpPr>
        <p:sp>
          <p:nvSpPr>
            <p:cNvPr id="2346" name="Google Shape;2346;p64"/>
            <p:cNvSpPr/>
            <p:nvPr/>
          </p:nvSpPr>
          <p:spPr>
            <a:xfrm>
              <a:off x="4600375" y="2256075"/>
              <a:ext cx="1439100" cy="20703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64"/>
            <p:cNvSpPr/>
            <p:nvPr/>
          </p:nvSpPr>
          <p:spPr>
            <a:xfrm>
              <a:off x="5257599" y="4154805"/>
              <a:ext cx="100199" cy="5952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503" y="1756372"/>
            <a:ext cx="1662564" cy="1274881"/>
          </a:xfrm>
          <a:prstGeom prst="rect">
            <a:avLst/>
          </a:prstGeom>
        </p:spPr>
      </p:pic>
      <p:sp>
        <p:nvSpPr>
          <p:cNvPr id="3" name="Bisel 2"/>
          <p:cNvSpPr/>
          <p:nvPr/>
        </p:nvSpPr>
        <p:spPr>
          <a:xfrm>
            <a:off x="5242049" y="973084"/>
            <a:ext cx="1656692" cy="1336155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elogramo 3"/>
          <p:cNvSpPr/>
          <p:nvPr/>
        </p:nvSpPr>
        <p:spPr>
          <a:xfrm>
            <a:off x="6898741" y="2178060"/>
            <a:ext cx="2088031" cy="1352791"/>
          </a:xfrm>
          <a:prstGeom prst="parallelogram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9105" y="1173992"/>
            <a:ext cx="1275765" cy="91126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3565" y="2441486"/>
            <a:ext cx="1258381" cy="83827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6906" y="3951055"/>
            <a:ext cx="1503941" cy="84496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14233" y="4365264"/>
            <a:ext cx="1141494" cy="583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forming Arts Portfolio by Slidesgo">
  <a:themeElements>
    <a:clrScheme name="Simple Light">
      <a:dk1>
        <a:srgbClr val="113A63"/>
      </a:dk1>
      <a:lt1>
        <a:srgbClr val="FCE6D4"/>
      </a:lt1>
      <a:dk2>
        <a:srgbClr val="DBD1BF"/>
      </a:dk2>
      <a:lt2>
        <a:srgbClr val="FFFFFF"/>
      </a:lt2>
      <a:accent1>
        <a:srgbClr val="C62424"/>
      </a:accent1>
      <a:accent2>
        <a:srgbClr val="F4958C"/>
      </a:accent2>
      <a:accent3>
        <a:srgbClr val="F4B65B"/>
      </a:accent3>
      <a:accent4>
        <a:srgbClr val="EF7A30"/>
      </a:accent4>
      <a:accent5>
        <a:srgbClr val="3C7747"/>
      </a:accent5>
      <a:accent6>
        <a:srgbClr val="306ABF"/>
      </a:accent6>
      <a:hlink>
        <a:srgbClr val="113A6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869FB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9</Words>
  <Application>Microsoft Office PowerPoint</Application>
  <PresentationFormat>Presentación en pantalla (16:9)</PresentationFormat>
  <Paragraphs>7</Paragraphs>
  <Slides>7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9" baseType="lpstr">
      <vt:lpstr>Algerian</vt:lpstr>
      <vt:lpstr>Arial</vt:lpstr>
      <vt:lpstr>Open Sans</vt:lpstr>
      <vt:lpstr>Overpass</vt:lpstr>
      <vt:lpstr>Proxima Nova</vt:lpstr>
      <vt:lpstr>Proxima Nova Semibold</vt:lpstr>
      <vt:lpstr>Ravie</vt:lpstr>
      <vt:lpstr>Rubik Mono One</vt:lpstr>
      <vt:lpstr>Snap ITC</vt:lpstr>
      <vt:lpstr>Stencil</vt:lpstr>
      <vt:lpstr>Performing Arts Portfolio by Slidesgo</vt:lpstr>
      <vt:lpstr>Slidesgo Final Pages</vt:lpstr>
      <vt:lpstr>MENÚ WEB </vt:lpstr>
      <vt:lpstr>Redes sociales </vt:lpstr>
      <vt:lpstr>ENCICLOPEDIAS </vt:lpstr>
      <vt:lpstr>DEPORTES </vt:lpstr>
      <vt:lpstr>Noticias </vt:lpstr>
      <vt:lpstr> CINE </vt:lpstr>
      <vt:lpstr>TELEVICIÓN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Redes sociales </dc:title>
  <cp:lastModifiedBy>Usuario</cp:lastModifiedBy>
  <cp:revision>11</cp:revision>
  <dcterms:modified xsi:type="dcterms:W3CDTF">2022-06-21T05:28:38Z</dcterms:modified>
</cp:coreProperties>
</file>