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54" r:id="rId1"/>
  </p:sldMasterIdLst>
  <p:sldIdLst>
    <p:sldId id="256" r:id="rId2"/>
    <p:sldId id="257" r:id="rId3"/>
    <p:sldId id="266" r:id="rId4"/>
    <p:sldId id="267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6372" autoAdjust="0"/>
  </p:normalViewPr>
  <p:slideViewPr>
    <p:cSldViewPr snapToGrid="0">
      <p:cViewPr varScale="1">
        <p:scale>
          <a:sx n="75" d="100"/>
          <a:sy n="75" d="100"/>
        </p:scale>
        <p:origin x="3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89511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6679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61401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608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0325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31545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26596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06198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87011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05915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81594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12839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87513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82337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51357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37252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22953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6C066-C1DD-4062-91F8-01201A835CC5}" type="datetimeFigureOut">
              <a:rPr lang="es-MX" smtClean="0"/>
              <a:t>26/05/2022</a:t>
            </a:fld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A80E2-72BF-41E6-BA4D-6016AC45A45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7848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5" r:id="rId1"/>
    <p:sldLayoutId id="2147484256" r:id="rId2"/>
    <p:sldLayoutId id="2147484257" r:id="rId3"/>
    <p:sldLayoutId id="2147484258" r:id="rId4"/>
    <p:sldLayoutId id="2147484259" r:id="rId5"/>
    <p:sldLayoutId id="2147484260" r:id="rId6"/>
    <p:sldLayoutId id="2147484261" r:id="rId7"/>
    <p:sldLayoutId id="2147484262" r:id="rId8"/>
    <p:sldLayoutId id="2147484263" r:id="rId9"/>
    <p:sldLayoutId id="2147484264" r:id="rId10"/>
    <p:sldLayoutId id="2147484265" r:id="rId11"/>
    <p:sldLayoutId id="2147484266" r:id="rId12"/>
    <p:sldLayoutId id="2147484267" r:id="rId13"/>
    <p:sldLayoutId id="2147484268" r:id="rId14"/>
    <p:sldLayoutId id="2147484269" r:id="rId15"/>
    <p:sldLayoutId id="2147484270" r:id="rId16"/>
    <p:sldLayoutId id="2147484271" r:id="rId17"/>
  </p:sldLayoutIdLst>
  <mc:AlternateContent xmlns:mc="http://schemas.openxmlformats.org/markup-compatibility/2006">
    <mc:Choice xmlns:p14="http://schemas.microsoft.com/office/powerpoint/2010/main" Requires="p14">
      <p:transition spd="slow" p14:dur="3000" advTm="70277">
        <p14:shred/>
      </p:transition>
    </mc:Choice>
    <mc:Fallback>
      <p:transition spd="slow" advTm="70277">
        <p:fade/>
      </p:transition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3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3819CC-587F-48F7-A16D-A4A4FE46C2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      </a:t>
            </a:r>
            <a:r>
              <a:rPr lang="es-MX" sz="66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Departamento De </a:t>
            </a:r>
            <a:br>
              <a:rPr lang="es-MX" sz="66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MX" sz="6600" b="1" i="1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Santa Rosa.</a:t>
            </a:r>
            <a:endParaRPr lang="es-MX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973127D-97CC-4E58-B4B8-D18ADE2385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María Magdalena Vásquez Gutiérrez.</a:t>
            </a:r>
          </a:p>
        </p:txBody>
      </p:sp>
      <p:pic>
        <p:nvPicPr>
          <p:cNvPr id="5" name="Sonido grabado">
            <a:hlinkClick r:id="" action="ppaction://media"/>
            <a:extLst>
              <a:ext uri="{FF2B5EF4-FFF2-40B4-BE49-F238E27FC236}">
                <a16:creationId xmlns:a16="http://schemas.microsoft.com/office/drawing/2014/main" id="{7F9280B2-8EC6-30CF-EE15-4E39D5C032C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38981" y="308897"/>
            <a:ext cx="609600" cy="609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8143312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Tm="70277">
        <p15:prstTrans prst="curtains"/>
      </p:transition>
    </mc:Choice>
    <mc:Fallback>
      <p:transition spd="slow" advTm="702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3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054C3E-057B-4B38-A694-56443337D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768627"/>
            <a:ext cx="9448800" cy="1325216"/>
          </a:xfrm>
        </p:spPr>
        <p:txBody>
          <a:bodyPr>
            <a:normAutofit/>
          </a:bodyPr>
          <a:lstStyle/>
          <a:p>
            <a:r>
              <a:rPr lang="es-MX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Santa rosa.</a:t>
            </a:r>
          </a:p>
        </p:txBody>
      </p:sp>
      <p:pic>
        <p:nvPicPr>
          <p:cNvPr id="2050" name="Picture 2" descr="Santa Rosa – GuatemalanJournal">
            <a:extLst>
              <a:ext uri="{FF2B5EF4-FFF2-40B4-BE49-F238E27FC236}">
                <a16:creationId xmlns:a16="http://schemas.microsoft.com/office/drawing/2014/main" id="{12A81CE5-7D8F-451A-85C0-7DB2A40E0A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921" y="2198412"/>
            <a:ext cx="48768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6329625"/>
      </p:ext>
    </p:extLst>
  </p:cSld>
  <p:clrMapOvr>
    <a:masterClrMapping/>
  </p:clrMapOvr>
  <p:transition spd="slow" advTm="70277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597255D-FBDD-4D37-A01A-C08A13FE68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339" y="1007165"/>
            <a:ext cx="10277061" cy="980661"/>
          </a:xfrm>
        </p:spPr>
        <p:txBody>
          <a:bodyPr>
            <a:normAutofit fontScale="90000"/>
          </a:bodyPr>
          <a:lstStyle/>
          <a:p>
            <a:r>
              <a:rPr lang="es-MX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Lugares turísticos.</a:t>
            </a:r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id="{6FECE647-4EF3-45E9-BA17-E2625AA502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1987826"/>
            <a:ext cx="9448800" cy="2330175"/>
          </a:xfrm>
        </p:spPr>
        <p:txBody>
          <a:bodyPr>
            <a:normAutofit/>
          </a:bodyPr>
          <a:lstStyle/>
          <a:p>
            <a:pPr algn="just"/>
            <a:endParaRPr lang="es-MX" dirty="0"/>
          </a:p>
          <a:p>
            <a:pPr algn="just"/>
            <a:r>
              <a:rPr lang="es-MX" dirty="0"/>
              <a:t>Este departamento es lleno de riquezas naturales y de gran belleza, con un clima variado, desde lagunas rodeado de vegetación hasta amplias playas, los lugares turísticos de Santa Rosa son bastantes máximo 14 lugares turísticos. ¡Arregla tus maletas y descubre los paraísos de Guatemala en estos lugares turísticos de Santa Rosa!.</a:t>
            </a:r>
          </a:p>
        </p:txBody>
      </p:sp>
      <p:pic>
        <p:nvPicPr>
          <p:cNvPr id="2" name="Sonido grabado">
            <a:hlinkClick r:id="" action="ppaction://media"/>
            <a:extLst>
              <a:ext uri="{FF2B5EF4-FFF2-40B4-BE49-F238E27FC236}">
                <a16:creationId xmlns:a16="http://schemas.microsoft.com/office/drawing/2014/main" id="{92E36D3A-8DA7-5510-F0AD-53917C825BC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98500" y="3975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917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Tm="70277">
        <p14:honeycomb/>
      </p:transition>
    </mc:Choice>
    <mc:Fallback>
      <p:transition spd="slow" advTm="702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27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5">
            <a:extLst>
              <a:ext uri="{FF2B5EF4-FFF2-40B4-BE49-F238E27FC236}">
                <a16:creationId xmlns:a16="http://schemas.microsoft.com/office/drawing/2014/main" id="{EA141C2B-9733-4D4E-B32A-4206E0D3C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1999"/>
            <a:ext cx="6288157" cy="788505"/>
          </a:xfrm>
        </p:spPr>
        <p:txBody>
          <a:bodyPr/>
          <a:lstStyle/>
          <a:p>
            <a:r>
              <a:rPr lang="es-MX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LUGARES TURÍSTICOS.</a:t>
            </a:r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5D987904-D630-4B4D-A222-1CFBEA7CF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444488"/>
            <a:ext cx="3456432" cy="788506"/>
          </a:xfrm>
        </p:spPr>
        <p:txBody>
          <a:bodyPr/>
          <a:lstStyle/>
          <a:p>
            <a:r>
              <a:rPr lang="es-MX" dirty="0"/>
              <a:t>Laguna de Ayarza, Santa Rosa.</a:t>
            </a:r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id="{12E977B3-B98D-4C51-8BEF-EC6C6099FDEA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251791" y="2358888"/>
            <a:ext cx="3890440" cy="4200938"/>
          </a:xfrm>
        </p:spPr>
        <p:txBody>
          <a:bodyPr>
            <a:normAutofit/>
          </a:bodyPr>
          <a:lstStyle/>
          <a:p>
            <a:pPr algn="just"/>
            <a:r>
              <a:rPr lang="es-MX" sz="1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 pueden hacer actividades extremas como bucear y kayak.</a:t>
            </a:r>
            <a:endParaRPr lang="es-MX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Marcador de texto 17">
            <a:extLst>
              <a:ext uri="{FF2B5EF4-FFF2-40B4-BE49-F238E27FC236}">
                <a16:creationId xmlns:a16="http://schemas.microsoft.com/office/drawing/2014/main" id="{31DE778A-1DB9-4874-A11D-D094E293F2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368800" y="1550504"/>
            <a:ext cx="3456432" cy="682489"/>
          </a:xfrm>
        </p:spPr>
        <p:txBody>
          <a:bodyPr/>
          <a:lstStyle/>
          <a:p>
            <a:r>
              <a:rPr lang="es-MX" dirty="0"/>
              <a:t>Playas las Lisas, Santa Rosa.</a:t>
            </a:r>
          </a:p>
        </p:txBody>
      </p:sp>
      <p:sp>
        <p:nvSpPr>
          <p:cNvPr id="21" name="Marcador de texto 20">
            <a:extLst>
              <a:ext uri="{FF2B5EF4-FFF2-40B4-BE49-F238E27FC236}">
                <a16:creationId xmlns:a16="http://schemas.microsoft.com/office/drawing/2014/main" id="{B6477EA4-48C6-4261-B62B-A0E9BF6504B7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4366857" y="2358888"/>
            <a:ext cx="3682913" cy="4200938"/>
          </a:xfrm>
        </p:spPr>
        <p:txBody>
          <a:bodyPr>
            <a:normAutofit/>
          </a:bodyPr>
          <a:lstStyle/>
          <a:p>
            <a:r>
              <a:rPr lang="es-MX" sz="1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En este lugar se puede bucear, realizar otros tipos de actividades extremas</a:t>
            </a:r>
            <a:endParaRPr lang="es-MX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Marcador de texto 18">
            <a:extLst>
              <a:ext uri="{FF2B5EF4-FFF2-40B4-BE49-F238E27FC236}">
                <a16:creationId xmlns:a16="http://schemas.microsoft.com/office/drawing/2014/main" id="{5D301BFB-3764-4A49-80FC-5DE17565BD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76591" y="1550504"/>
            <a:ext cx="3731589" cy="682489"/>
          </a:xfrm>
        </p:spPr>
        <p:txBody>
          <a:bodyPr/>
          <a:lstStyle/>
          <a:p>
            <a:r>
              <a:rPr lang="es-MX" dirty="0"/>
              <a:t>Laguna Ixpaco, Santa Rosa </a:t>
            </a:r>
          </a:p>
        </p:txBody>
      </p:sp>
      <p:sp>
        <p:nvSpPr>
          <p:cNvPr id="22" name="Marcador de texto 21">
            <a:extLst>
              <a:ext uri="{FF2B5EF4-FFF2-40B4-BE49-F238E27FC236}">
                <a16:creationId xmlns:a16="http://schemas.microsoft.com/office/drawing/2014/main" id="{D5FFF933-41D6-49B6-AB1C-9F0F5195F305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8176591" y="2358888"/>
            <a:ext cx="3856382" cy="4200938"/>
          </a:xfrm>
        </p:spPr>
        <p:txBody>
          <a:bodyPr/>
          <a:lstStyle/>
          <a:p>
            <a:r>
              <a:rPr lang="es-MX" b="0" i="0" dirty="0">
                <a:solidFill>
                  <a:srgbClr val="333333"/>
                </a:solidFill>
                <a:effectLst/>
                <a:latin typeface="Open Sans"/>
              </a:rPr>
              <a:t> </a:t>
            </a:r>
            <a:r>
              <a:rPr lang="es-MX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MX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 olor es distinto y muy fuerte debido al azufre. Lo más lindo es que alrededor de la laguna encuentras árboles frondosos con toques de colores que hacen un paisaje único.</a:t>
            </a:r>
            <a:endParaRPr lang="es-MX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Laguna de Ayarza en Santa Rosa, Guatemala | Aprende Guatemala.com">
            <a:extLst>
              <a:ext uri="{FF2B5EF4-FFF2-40B4-BE49-F238E27FC236}">
                <a16:creationId xmlns:a16="http://schemas.microsoft.com/office/drawing/2014/main" id="{349D75D5-D94A-46FA-A55B-C2FA0ED078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" y="3108960"/>
            <a:ext cx="3683707" cy="2855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Playa Las Lisas, Santa Rosa - Lugares turísticos de Santa Rosa, Guatemala">
            <a:extLst>
              <a:ext uri="{FF2B5EF4-FFF2-40B4-BE49-F238E27FC236}">
                <a16:creationId xmlns:a16="http://schemas.microsoft.com/office/drawing/2014/main" id="{A08CA759-D7AF-4B60-9287-1465F8CC82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594" y="3108960"/>
            <a:ext cx="3235570" cy="2855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Laguna Ixpaco, Santa Rosa - Lugares turísticos de Santa Rosa, Guatemala">
            <a:extLst>
              <a:ext uri="{FF2B5EF4-FFF2-40B4-BE49-F238E27FC236}">
                <a16:creationId xmlns:a16="http://schemas.microsoft.com/office/drawing/2014/main" id="{C0317EC9-29BA-4613-954D-3144441198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396" y="3560299"/>
            <a:ext cx="3551845" cy="253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8152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70277">
        <p14:glitter pattern="hexagon"/>
      </p:transition>
    </mc:Choice>
    <mc:Fallback>
      <p:transition spd="slow" advTm="70277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>
            <a:extLst>
              <a:ext uri="{FF2B5EF4-FFF2-40B4-BE49-F238E27FC236}">
                <a16:creationId xmlns:a16="http://schemas.microsoft.com/office/drawing/2014/main" id="{D28DF7A5-20C5-4FFE-9977-112A6AA979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3723" y="1803405"/>
            <a:ext cx="10046677" cy="1825096"/>
          </a:xfrm>
        </p:spPr>
        <p:txBody>
          <a:bodyPr>
            <a:normAutofit/>
          </a:bodyPr>
          <a:lstStyle/>
          <a:p>
            <a:r>
              <a:rPr lang="es-MX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s-MX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Economía.</a:t>
            </a:r>
          </a:p>
        </p:txBody>
      </p:sp>
      <p:pic>
        <p:nvPicPr>
          <p:cNvPr id="2" name="Sonido grabado">
            <a:hlinkClick r:id="" action="ppaction://media"/>
            <a:extLst>
              <a:ext uri="{FF2B5EF4-FFF2-40B4-BE49-F238E27FC236}">
                <a16:creationId xmlns:a16="http://schemas.microsoft.com/office/drawing/2014/main" id="{52091C60-DC85-DAFE-52E5-1C1503ED45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3723" y="190500"/>
            <a:ext cx="609600" cy="60960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11283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70277">
        <p14:switch dir="r"/>
      </p:transition>
    </mc:Choice>
    <mc:Fallback>
      <p:transition spd="slow" advTm="702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21000">
              <a:schemeClr val="accent1">
                <a:lumMod val="45000"/>
                <a:lumOff val="55000"/>
              </a:schemeClr>
            </a:gs>
            <a:gs pos="6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9420330-3054-4CC9-9497-222E21475E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59126" y="253219"/>
            <a:ext cx="7272996" cy="1392702"/>
          </a:xfrm>
        </p:spPr>
        <p:txBody>
          <a:bodyPr>
            <a:normAutofit/>
          </a:bodyPr>
          <a:lstStyle/>
          <a:p>
            <a:r>
              <a:rPr lang="es-MX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Economía.</a:t>
            </a:r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41A9083E-DCFB-4FFF-ACB7-0B71933902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2197" y="1519311"/>
            <a:ext cx="10846191" cy="3812344"/>
          </a:xfrm>
        </p:spPr>
        <p:txBody>
          <a:bodyPr>
            <a:normAutofit/>
          </a:bodyPr>
          <a:lstStyle/>
          <a:p>
            <a:pPr algn="just"/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 economía se desarrolla al rededor de la agricultura, especialmente el café. En esta regio abunda los beneficios del café, Como también se producen caña de</a:t>
            </a:r>
            <a:r>
              <a:rPr lang="es-MX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azúcar, maíz, frijol, arroz, papa, ajonjolí, maicillo, algodón, tabaco y frutas. A la vez, abundan las fincas ganaderas y de ahí la fama de sus quesos, cremas y mantequillas. En el aspecto industrial, hay ingenios de azúcar.</a:t>
            </a:r>
          </a:p>
          <a:p>
            <a:pPr algn="just"/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Sector Agrícola">
            <a:extLst>
              <a:ext uri="{FF2B5EF4-FFF2-40B4-BE49-F238E27FC236}">
                <a16:creationId xmlns:a16="http://schemas.microsoft.com/office/drawing/2014/main" id="{DCC77F27-62C7-4400-AB83-FAF7DC999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988" y="3425483"/>
            <a:ext cx="3432517" cy="206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eneficios y Características del Cultivo de Caña de Azucar - TvAgro por  Juan Gonzalo Angel - YouTube">
            <a:extLst>
              <a:ext uri="{FF2B5EF4-FFF2-40B4-BE49-F238E27FC236}">
                <a16:creationId xmlns:a16="http://schemas.microsoft.com/office/drawing/2014/main" id="{F20BFCAA-D97C-44E1-AECF-3710938E9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296" y="3294477"/>
            <a:ext cx="3699802" cy="206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Sonido grabado">
            <a:hlinkClick r:id="" action="ppaction://media"/>
            <a:extLst>
              <a:ext uri="{FF2B5EF4-FFF2-40B4-BE49-F238E27FC236}">
                <a16:creationId xmlns:a16="http://schemas.microsoft.com/office/drawing/2014/main" id="{3459588A-DC62-8F4B-0C15-97BC384092B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50278" y="25321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0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70277">
        <p14:doors dir="vert"/>
      </p:transition>
    </mc:Choice>
    <mc:Fallback>
      <p:transition spd="slow" advTm="702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8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Estela de condensación">
  <a:themeElements>
    <a:clrScheme name="Estela de condensació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Estela de condensació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Estela de condensación</Template>
  <TotalTime>733</TotalTime>
  <Words>244</Words>
  <Application>Microsoft Office PowerPoint</Application>
  <PresentationFormat>Panorámica</PresentationFormat>
  <Paragraphs>16</Paragraphs>
  <Slides>6</Slides>
  <Notes>0</Notes>
  <HiddenSlides>0</HiddenSlides>
  <MMClips>4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Open Sans</vt:lpstr>
      <vt:lpstr>Times New Roman</vt:lpstr>
      <vt:lpstr>Estela de condensación</vt:lpstr>
      <vt:lpstr>      Departamento De            Santa Rosa.</vt:lpstr>
      <vt:lpstr>      Santa rosa.</vt:lpstr>
      <vt:lpstr>        Lugares turísticos.</vt:lpstr>
      <vt:lpstr>LUGARES TURÍSTICOS.</vt:lpstr>
      <vt:lpstr>          Economía.</vt:lpstr>
      <vt:lpstr>     Economía.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Departamento De            Santa Rosa.</dc:title>
  <dc:creator>Maria Magdalena Vásquez Gutiérrez</dc:creator>
  <cp:lastModifiedBy>mvasquezgutierrez04@gmail.com</cp:lastModifiedBy>
  <cp:revision>54</cp:revision>
  <dcterms:created xsi:type="dcterms:W3CDTF">2021-04-08T19:33:45Z</dcterms:created>
  <dcterms:modified xsi:type="dcterms:W3CDTF">2022-05-26T23:54:30Z</dcterms:modified>
</cp:coreProperties>
</file>